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0" r:id="rId7"/>
    <p:sldId id="269" r:id="rId8"/>
    <p:sldId id="262" r:id="rId9"/>
    <p:sldId id="273" r:id="rId10"/>
    <p:sldId id="274" r:id="rId11"/>
    <p:sldId id="275" r:id="rId12"/>
    <p:sldId id="277" r:id="rId13"/>
    <p:sldId id="27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105" d="100"/>
          <a:sy n="105" d="100"/>
        </p:scale>
        <p:origin x="120" y="22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647587-FC78-4BFE-B1BE-BCEADDC0CB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5367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2A8CE-FF06-408E-BD27-853978D66BCD}"/>
              </a:ext>
            </a:extLst>
          </p:cNvPr>
          <p:cNvSpPr txBox="1"/>
          <p:nvPr/>
        </p:nvSpPr>
        <p:spPr>
          <a:xfrm>
            <a:off x="6375214" y="4205866"/>
            <a:ext cx="288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sz="1400" dirty="0"/>
              <a:t>David Kurtenbach</a:t>
            </a:r>
          </a:p>
          <a:p>
            <a:r>
              <a:rPr lang="en-US" sz="1400" dirty="0" err="1"/>
              <a:t>Ayodamloa</a:t>
            </a:r>
            <a:r>
              <a:rPr lang="en-US" sz="1400" dirty="0"/>
              <a:t> </a:t>
            </a:r>
            <a:r>
              <a:rPr lang="en-US" sz="1400" dirty="0" err="1"/>
              <a:t>Olanipekun</a:t>
            </a:r>
            <a:endParaRPr lang="en-US" sz="1400" dirty="0"/>
          </a:p>
          <a:p>
            <a:r>
              <a:rPr lang="en-US" sz="1400" dirty="0"/>
              <a:t>Seth Paniagua</a:t>
            </a:r>
          </a:p>
          <a:p>
            <a:r>
              <a:rPr lang="en-US" sz="1400" dirty="0" err="1"/>
              <a:t>Cuong</a:t>
            </a:r>
            <a:r>
              <a:rPr lang="en-US" sz="1400" dirty="0"/>
              <a:t> Phan</a:t>
            </a:r>
          </a:p>
          <a:p>
            <a:r>
              <a:rPr lang="en-US" sz="1400" dirty="0" err="1"/>
              <a:t>Folusayo</a:t>
            </a:r>
            <a:r>
              <a:rPr lang="en-US" sz="1400" dirty="0"/>
              <a:t> </a:t>
            </a:r>
            <a:r>
              <a:rPr lang="en-US" sz="1400" dirty="0" err="1"/>
              <a:t>Togun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TEXT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7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6B823-BF6B-45EC-8E26-5DB95B0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8" y="3429000"/>
            <a:ext cx="7342622" cy="121556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3F5-F1FD-4702-A6A7-EC2C055DC9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9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0" dirty="0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Develop and implement a machine learning sentiment analysis model</a:t>
            </a:r>
          </a:p>
          <a:p>
            <a:pPr lvl="0"/>
            <a:r>
              <a:rPr lang="en-US" dirty="0"/>
              <a:t>Analyze Twitter data of large fashion brands</a:t>
            </a:r>
          </a:p>
          <a:p>
            <a:pPr lvl="0"/>
            <a:r>
              <a:rPr lang="en-US" dirty="0"/>
              <a:t>Train/test model</a:t>
            </a:r>
          </a:p>
          <a:p>
            <a:pPr lvl="0"/>
            <a:r>
              <a:rPr lang="en-US" dirty="0"/>
              <a:t>Inform marketing efforts in the fashion industry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268" r="50000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Case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Targeted Marketing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Local fashion startup company of &gt;75 employees</a:t>
            </a:r>
          </a:p>
          <a:p>
            <a:pPr lvl="0"/>
            <a:r>
              <a:rPr lang="en-US" dirty="0"/>
              <a:t>Sell fast fashion and looking to improve targeted marketing for upcoming quarter</a:t>
            </a:r>
          </a:p>
          <a:p>
            <a:pPr lvl="0"/>
            <a:r>
              <a:rPr lang="en-US" dirty="0"/>
              <a:t>Analysis of 8 large fashion company Twitter feeds to identify trends and inform marketing campaign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and Timeframe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0"/>
            <a:r>
              <a:rPr lang="en-US" dirty="0"/>
              <a:t>Sample tweets of 8 large fashion companies</a:t>
            </a:r>
          </a:p>
          <a:p>
            <a:pPr lvl="0"/>
            <a:r>
              <a:rPr lang="en-US" dirty="0"/>
              <a:t>Date Range:</a:t>
            </a:r>
          </a:p>
          <a:p>
            <a:pPr lvl="1"/>
            <a:r>
              <a:rPr lang="en-US" dirty="0"/>
              <a:t>2020-03-01 to Present</a:t>
            </a:r>
          </a:p>
          <a:p>
            <a:pPr lvl="0"/>
            <a:r>
              <a:rPr lang="en-US" dirty="0"/>
              <a:t>Sample Size:</a:t>
            </a:r>
          </a:p>
          <a:p>
            <a:pPr lvl="1"/>
            <a:r>
              <a:rPr lang="en-US" dirty="0"/>
              <a:t>Index of 1,500 values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Fashion Companies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96014" y="2886075"/>
            <a:ext cx="5475600" cy="3232149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Fashion Nova - @FashionNova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Nike - @Nike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Victoria's Secret - @VictoriasSecret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Urban Outfitters - @UrbanOutfitters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Guess - @GUESS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Gucci - @gucci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Louis Vuitton - @LouisVuitton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Mango - @Mango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AE57B-E6F4-4546-8032-83B1EEA4BFDD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2819969" y="4830613"/>
            <a:ext cx="6285567" cy="1716491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Source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Twitter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19969" y="4830613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Publicly accessible information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Twitter data imported using an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Limited to specific twitter handles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BACA35-427E-4EF7-9607-529D1B7A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6" y="2115838"/>
            <a:ext cx="2626324" cy="2626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57E18-C311-498B-AFC9-3172898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17" y="2345436"/>
            <a:ext cx="3852672" cy="2167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DF220-1A25-4A6A-872E-FE44173A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51" y="2634787"/>
            <a:ext cx="1645920" cy="164592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95B2E3-1E45-4D52-B426-F691042E397F}"/>
              </a:ext>
            </a:extLst>
          </p:cNvPr>
          <p:cNvSpPr/>
          <p:nvPr/>
        </p:nvSpPr>
        <p:spPr>
          <a:xfrm>
            <a:off x="2862072" y="3246120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F550EF-D2B0-4EE4-8A78-09FC07F29BB3}"/>
              </a:ext>
            </a:extLst>
          </p:cNvPr>
          <p:cNvSpPr/>
          <p:nvPr/>
        </p:nvSpPr>
        <p:spPr>
          <a:xfrm>
            <a:off x="8107897" y="3288583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Preparation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Cleaning Dataset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TEXT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4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TEXT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  <a:r>
              <a:rPr lang="en-US" b="0" dirty="0"/>
              <a:t>&amp; Results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TEXT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Impacts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TEXT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37</TotalTime>
  <Words>219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Arial Black</vt:lpstr>
      <vt:lpstr>Calibri</vt:lpstr>
      <vt:lpstr>Gill Sans SemiBold</vt:lpstr>
      <vt:lpstr>Times New Roman</vt:lpstr>
      <vt:lpstr>Office Theme</vt:lpstr>
      <vt:lpstr>Sentiment Analysis of Twitter Data</vt:lpstr>
      <vt:lpstr>Project Description</vt:lpstr>
      <vt:lpstr>Business Case</vt:lpstr>
      <vt:lpstr>Data Description</vt:lpstr>
      <vt:lpstr>Data Source</vt:lpstr>
      <vt:lpstr>Data Preparation</vt:lpstr>
      <vt:lpstr>Data Analysis</vt:lpstr>
      <vt:lpstr>Findings &amp; Results</vt:lpstr>
      <vt:lpstr>Business Impacts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</dc:title>
  <dc:creator>David Kurtenbach</dc:creator>
  <cp:lastModifiedBy>David Kurtenbach</cp:lastModifiedBy>
  <cp:revision>4</cp:revision>
  <dcterms:created xsi:type="dcterms:W3CDTF">2021-03-15T02:10:07Z</dcterms:created>
  <dcterms:modified xsi:type="dcterms:W3CDTF">2021-03-15T02:47:13Z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