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69" r:id="rId8"/>
    <p:sldId id="262" r:id="rId9"/>
    <p:sldId id="278" r:id="rId10"/>
    <p:sldId id="273" r:id="rId11"/>
    <p:sldId id="274" r:id="rId12"/>
    <p:sldId id="275" r:id="rId13"/>
    <p:sldId id="277" r:id="rId14"/>
    <p:sldId id="27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5" d="100"/>
          <a:sy n="105" d="100"/>
        </p:scale>
        <p:origin x="120" y="22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189714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Working with new python packages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NLTK concept and application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API access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Visualizing the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2020-11-01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2,400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830613"/>
            <a:ext cx="6285567" cy="1716491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830613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Limited to specific twitter handles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167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 err="1"/>
              <a:t>Tweepy</a:t>
            </a:r>
            <a:endParaRPr lang="en-US" dirty="0"/>
          </a:p>
          <a:p>
            <a:pPr lvl="0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Accesses a pattern library to assign values</a:t>
            </a:r>
          </a:p>
          <a:p>
            <a:pPr lvl="1"/>
            <a:r>
              <a:rPr lang="en-US" dirty="0"/>
              <a:t>Assessed Values:</a:t>
            </a:r>
          </a:p>
          <a:p>
            <a:pPr lvl="2"/>
            <a:r>
              <a:rPr lang="en-US" dirty="0"/>
              <a:t>Polarity: Negative vs. Positive (-1.0 =&gt; +1.0)</a:t>
            </a:r>
          </a:p>
          <a:p>
            <a:pPr lvl="2"/>
            <a:r>
              <a:rPr lang="en-US" dirty="0"/>
              <a:t>Subjectivity: Objective vs. Subjective (+0.0 =&gt; +1.0)</a:t>
            </a:r>
          </a:p>
          <a:p>
            <a:pPr lvl="2"/>
            <a:r>
              <a:rPr lang="en-US" dirty="0"/>
              <a:t>Intensity: Modifies next word? (x0.5 =&gt; x2.0)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Standardized the data by removing URLs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Set sample size by Twitter handle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300 samples per handle</a:t>
            </a: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Defined sentiment objects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Created </a:t>
            </a:r>
            <a:r>
              <a:rPr lang="en-US" sz="3200" dirty="0" err="1"/>
              <a:t>TextBlobs</a:t>
            </a:r>
            <a:r>
              <a:rPr lang="en-US" sz="3200" dirty="0"/>
              <a:t> for analysis</a:t>
            </a:r>
          </a:p>
          <a:p>
            <a:pPr>
              <a:buClr>
                <a:schemeClr val="accent2"/>
              </a:buClr>
            </a:pP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Used </a:t>
            </a:r>
            <a:r>
              <a:rPr lang="en-US" sz="3200" dirty="0" err="1"/>
              <a:t>TextBlob</a:t>
            </a:r>
            <a:r>
              <a:rPr lang="en-US" sz="3200" dirty="0"/>
              <a:t> sentiment and polarity functionality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Iterated list of tweets by brand through for loops to assess sentiment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 line for loops used to increase efficiency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Output to </a:t>
            </a:r>
            <a:r>
              <a:rPr lang="en-US" sz="3200" dirty="0" err="1"/>
              <a:t>dataframe</a:t>
            </a:r>
            <a:r>
              <a:rPr lang="en-US" sz="3200" dirty="0"/>
              <a:t> and visualization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VISUALIZATIONS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83</TotalTime>
  <Words>395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Python Packages</vt:lpstr>
      <vt:lpstr>Data Preparation</vt:lpstr>
      <vt:lpstr>Data Analysis</vt:lpstr>
      <vt:lpstr>Findings &amp; Results</vt:lpstr>
      <vt:lpstr>Business Impacts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10</cp:revision>
  <dcterms:created xsi:type="dcterms:W3CDTF">2021-03-15T02:10:07Z</dcterms:created>
  <dcterms:modified xsi:type="dcterms:W3CDTF">2021-03-18T03:12:36Z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