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70" y="-72"/>
      </p:cViewPr>
      <p:guideLst>
        <p:guide orient="horz" pos="2160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05294F-B22A-40EE-B48A-0E59D3B58828}" type="datetimeFigureOut">
              <a:rPr lang="vi-VN"/>
              <a:pPr>
                <a:defRPr/>
              </a:pPr>
              <a:t>19/03/2014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B8D5AD-2DDE-43D5-B1D3-A18DF4C172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6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9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161B-F340-4C6E-B817-E0F6B6A8EAA9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8EB3-8649-4273-9482-2893631DC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A5559-CE0B-48AE-B741-7064FD1F2011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F698-8935-4CF3-97D3-ADDCA35F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1D3D89-DC60-4D40-A115-07C4911DA6A9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0B4A4E-3FBF-4EAC-92D1-7E61CB7A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E1D56-1966-4540-963C-7065A47742A7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7E9-1D58-4A4E-AB44-8AA48952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B2BEA-8016-403E-97B4-00B5A12BF69E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971E-D9F2-4380-944F-9F44FF16D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33DA-0636-4B3C-8FB2-9AFBE1226130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FD58-066C-454E-B31E-ECF9D7EDB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A92C-CCC2-430D-9A1A-5CB9D82E94E9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4FCC-870D-4E74-A923-1032F24BD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7B64C-633F-4C19-AEE3-FB5DDEC38C48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A000-FB63-454F-80A5-33363B64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335CD-36EC-4718-8A21-55B4CAC46560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C81B-6B75-449F-857D-90F94B20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60AF-AFED-40F6-B3CF-E7A9714F0CA4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9CB0-D33F-4385-A287-394889EEF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4B4A89-0093-442B-99C5-8FCE34E7884C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A13191-A157-49BA-A0CA-A2773A17C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685800" y="1677988"/>
            <a:ext cx="7772400" cy="942975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&lt;Chủ đề&gt;</a:t>
            </a:r>
            <a:endParaRPr lang="vi-VN" altLang="en-US" smtClean="0">
              <a:latin typeface="Arial" charset="0"/>
              <a:cs typeface="Arial" charset="0"/>
            </a:endParaRP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1371600" y="2701925"/>
            <a:ext cx="6400800" cy="750888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Nhóm</a:t>
            </a:r>
            <a:endParaRPr lang="vi-VN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Giới thiệu</a:t>
            </a:r>
            <a:endParaRPr lang="vi-VN" altLang="en-US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>
              <a:defRPr/>
            </a:pPr>
            <a:r>
              <a:rPr lang="en-US" smtClean="0"/>
              <a:t>Mục tiêu</a:t>
            </a:r>
          </a:p>
          <a:p>
            <a:pPr lvl="1">
              <a:defRPr/>
            </a:pPr>
            <a:r>
              <a:rPr lang="en-US" smtClean="0"/>
              <a:t>Dẫn nhập vào bài</a:t>
            </a:r>
          </a:p>
          <a:p>
            <a:pPr lvl="2">
              <a:defRPr/>
            </a:pPr>
            <a:r>
              <a:rPr lang="en-US" smtClean="0"/>
              <a:t>Hiện trạng hiện nay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Tóm tắt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21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MS PGothic</vt:lpstr>
      <vt:lpstr>Arial</vt:lpstr>
      <vt:lpstr>Wingdings 2</vt:lpstr>
      <vt:lpstr>Wingdings</vt:lpstr>
      <vt:lpstr>Office Theme</vt:lpstr>
      <vt:lpstr>&lt;Chủ đề&gt;</vt:lpstr>
      <vt:lpstr>Giới thiệu</vt:lpstr>
      <vt:lpstr>Nội dung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TIEN LEN</cp:lastModifiedBy>
  <cp:revision>6</cp:revision>
  <dcterms:created xsi:type="dcterms:W3CDTF">2013-06-28T06:58:43Z</dcterms:created>
  <dcterms:modified xsi:type="dcterms:W3CDTF">2014-03-19T06:44:58Z</dcterms:modified>
</cp:coreProperties>
</file>