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0" r:id="rId6"/>
    <p:sldId id="259" r:id="rId7"/>
    <p:sldId id="261" r:id="rId8"/>
    <p:sldId id="272" r:id="rId9"/>
    <p:sldId id="271" r:id="rId10"/>
    <p:sldId id="27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/>
    <p:restoredTop sz="92788"/>
  </p:normalViewPr>
  <p:slideViewPr>
    <p:cSldViewPr snapToGrid="0" snapToObjects="1"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AACC-0C73-7546-A7DD-A440B84D7BA1}" type="datetimeFigureOut">
              <a:rPr lang="en-US"/>
              <a:t>18/02/2019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64D4-B272-024D-8FE3-52DDF1C49A77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64D4-B272-024D-8FE3-52DDF1C49A77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tdquang@fit.hcmus.edu.v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Management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24" y="594820"/>
            <a:ext cx="585183" cy="5851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13592" y="407473"/>
            <a:ext cx="1055559" cy="10005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31A48-F8A4-4125-B777-356390AB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2D45-7EDC-4044-9EC1-FEDA5F6C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points will you get for the project?</a:t>
            </a:r>
          </a:p>
          <a:p>
            <a:r>
              <a:rPr lang="en-US"/>
              <a:t>What should you do when the submitted file size is too big?</a:t>
            </a:r>
          </a:p>
          <a:p>
            <a:r>
              <a:rPr lang="en-US"/>
              <a:t>Can you obmit the final writing?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531" y="1821844"/>
            <a:ext cx="5080233" cy="4058256"/>
          </a:xfrm>
        </p:spPr>
        <p:txBody>
          <a:bodyPr>
            <a:normAutofit/>
          </a:bodyPr>
          <a:lstStyle/>
          <a:p>
            <a:r>
              <a:rPr lang="en-US" err="1"/>
              <a:t>Trần</a:t>
            </a:r>
            <a:r>
              <a:rPr lang="en-US"/>
              <a:t> Duy Quang</a:t>
            </a:r>
          </a:p>
          <a:p>
            <a:r>
              <a:rPr lang="en-US">
                <a:hlinkClick r:id="rId2"/>
              </a:rPr>
              <a:t>tdquang@fit.hcmus.edu.vn</a:t>
            </a:r>
            <a:endParaRPr lang="en-US"/>
          </a:p>
          <a:p>
            <a:r>
              <a:rPr lang="en-US"/>
              <a:t>My skills </a:t>
            </a:r>
          </a:p>
          <a:p>
            <a:pPr lvl="1"/>
            <a:r>
              <a:rPr lang="en-US"/>
              <a:t>Windows programming C++/C#</a:t>
            </a:r>
          </a:p>
          <a:p>
            <a:pPr lvl="1"/>
            <a:r>
              <a:rPr lang="en-US"/>
              <a:t>Android (Kotlin) &amp; iOS (Swift)</a:t>
            </a:r>
          </a:p>
          <a:p>
            <a:pPr lvl="1"/>
            <a:r>
              <a:rPr lang="en-US"/>
              <a:t>Web </a:t>
            </a:r>
            <a:r>
              <a:rPr lang="en-US" err="1"/>
              <a:t>fullstack</a:t>
            </a:r>
            <a:r>
              <a:rPr lang="en-US"/>
              <a:t>: node.js, </a:t>
            </a:r>
            <a:r>
              <a:rPr lang="en-US" err="1"/>
              <a:t>vue</a:t>
            </a:r>
            <a:r>
              <a:rPr lang="en-US"/>
              <a:t>,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054073"/>
            <a:ext cx="2598420" cy="259842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4" y="326619"/>
            <a:ext cx="724711" cy="7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518"/>
            <a:ext cx="8610600" cy="486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finishing the course, the students can</a:t>
            </a:r>
          </a:p>
          <a:p>
            <a:r>
              <a:rPr lang="en-US" b="1"/>
              <a:t>Understand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characteristics</a:t>
            </a:r>
            <a:r>
              <a:rPr lang="en-US"/>
              <a:t> of Windows applications</a:t>
            </a:r>
          </a:p>
          <a:p>
            <a:r>
              <a:rPr lang="en-US" b="1"/>
              <a:t>Create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simple</a:t>
            </a:r>
            <a:r>
              <a:rPr lang="en-US"/>
              <a:t> applications in </a:t>
            </a:r>
            <a:r>
              <a:rPr lang="en-US" b="1"/>
              <a:t>C++ </a:t>
            </a:r>
            <a:r>
              <a:rPr lang="en-US"/>
              <a:t>&amp; </a:t>
            </a:r>
            <a:r>
              <a:rPr lang="en-US" b="1">
                <a:solidFill>
                  <a:srgbClr val="FF0000"/>
                </a:solidFill>
              </a:rPr>
              <a:t>C# WPF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" y="311700"/>
            <a:ext cx="824400" cy="8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Weapon of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38" y="2098911"/>
            <a:ext cx="2465831" cy="2465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0854"/>
            <a:ext cx="681428" cy="68142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5633" y="5013462"/>
            <a:ext cx="5400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Studio 2017 Community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070" y="4589047"/>
            <a:ext cx="663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WPF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1C494-8A27-48B6-B6D8-B23C117C0AC1}"/>
              </a:ext>
            </a:extLst>
          </p:cNvPr>
          <p:cNvSpPr txBox="1"/>
          <p:nvPr/>
        </p:nvSpPr>
        <p:spPr>
          <a:xfrm>
            <a:off x="878186" y="6274051"/>
            <a:ext cx="75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Other versions are okay as long as clearly writen in readme file</a:t>
            </a:r>
          </a:p>
        </p:txBody>
      </p:sp>
    </p:spTree>
    <p:extLst>
      <p:ext uri="{BB962C8B-B14F-4D97-AF65-F5344CB8AC3E}">
        <p14:creationId xmlns:p14="http://schemas.microsoft.com/office/powerpoint/2010/main" val="21288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8027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Basic C# &amp; OOP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Controls: creation &amp; handling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Passing windows between screens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Handle mouse &amp;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GDI+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Dynamic link libray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Multithreading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Clipboard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Hook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7" y="444727"/>
            <a:ext cx="418046" cy="4884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activities: 	</a:t>
            </a:r>
            <a:r>
              <a:rPr lang="en-US">
                <a:solidFill>
                  <a:srgbClr val="0070C0"/>
                </a:solidFill>
              </a:rPr>
              <a:t>15%</a:t>
            </a:r>
          </a:p>
          <a:p>
            <a:pPr lvl="1"/>
            <a:r>
              <a:rPr lang="en-US"/>
              <a:t>Work in group of 2, present a given topic in 15 min - &gt; 5 min quiz</a:t>
            </a:r>
          </a:p>
          <a:p>
            <a:r>
              <a:rPr lang="en-US"/>
              <a:t>Weekly Homework:  </a:t>
            </a:r>
            <a:r>
              <a:rPr lang="en-US">
                <a:solidFill>
                  <a:srgbClr val="0070C0"/>
                </a:solidFill>
              </a:rPr>
              <a:t>25%</a:t>
            </a:r>
          </a:p>
          <a:p>
            <a:r>
              <a:rPr lang="en-US"/>
              <a:t>3 Projects: 		</a:t>
            </a:r>
            <a:r>
              <a:rPr lang="en-US">
                <a:solidFill>
                  <a:srgbClr val="0070C0"/>
                </a:solidFill>
              </a:rPr>
              <a:t>40%</a:t>
            </a:r>
          </a:p>
          <a:p>
            <a:pPr lvl="1"/>
            <a:r>
              <a:rPr lang="en-US"/>
              <a:t>File system, GDI+, Hook</a:t>
            </a:r>
          </a:p>
          <a:p>
            <a:r>
              <a:rPr lang="en-US"/>
              <a:t>Final writing: 		</a:t>
            </a:r>
            <a:r>
              <a:rPr lang="en-US">
                <a:solidFill>
                  <a:srgbClr val="0070C0"/>
                </a:solidFill>
              </a:rPr>
              <a:t>20%</a:t>
            </a:r>
            <a:r>
              <a:rPr lang="en-US"/>
              <a:t> (Must attend)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8339"/>
            <a:ext cx="669791" cy="6697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 code (cleaned)</a:t>
            </a:r>
          </a:p>
          <a:p>
            <a:r>
              <a:rPr lang="en-US"/>
              <a:t>Release (exe)</a:t>
            </a:r>
          </a:p>
          <a:p>
            <a:r>
              <a:rPr lang="en-US"/>
              <a:t>Readme.txt (or md)</a:t>
            </a:r>
          </a:p>
          <a:p>
            <a:r>
              <a:rPr lang="en-US"/>
              <a:t>youtube link</a:t>
            </a:r>
          </a:p>
          <a:p>
            <a:pPr lvl="1"/>
            <a:r>
              <a:rPr lang="en-US"/>
              <a:t>Default wallpaper, no sound</a:t>
            </a:r>
          </a:p>
          <a:p>
            <a:endParaRPr lang="en-US"/>
          </a:p>
          <a:p>
            <a:r>
              <a:rPr lang="en-US"/>
              <a:t>If file size is &gt; 12MB, can submit Google drive or Dropbox link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3" y="459883"/>
            <a:ext cx="528034" cy="52803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Illustrated C# 7</a:t>
            </a:r>
            <a:r>
              <a:rPr lang="en-US"/>
              <a:t>, 5th Edition, Apress, 2018</a:t>
            </a:r>
          </a:p>
          <a:p>
            <a:r>
              <a:rPr lang="en-US" b="1"/>
              <a:t>Pro C# 7</a:t>
            </a:r>
            <a:r>
              <a:rPr lang="en-US"/>
              <a:t>, 8th Edition, Apress 2017</a:t>
            </a:r>
          </a:p>
          <a:p>
            <a:r>
              <a:rPr lang="en-US" b="1"/>
              <a:t>Windows 10 Development with XAML &amp; C# 7</a:t>
            </a:r>
            <a:r>
              <a:rPr lang="en-US"/>
              <a:t>, 2nd Edition, Apress, 2017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548"/>
            <a:ext cx="632854" cy="6328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3200" y="187325"/>
            <a:ext cx="1003300" cy="1003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2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864</TotalTime>
  <Words>245</Words>
  <Application>Microsoft Office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BlueTheme2015</vt:lpstr>
      <vt:lpstr>Course introduction</vt:lpstr>
      <vt:lpstr>Lecturer information</vt:lpstr>
      <vt:lpstr>Course’s objectives</vt:lpstr>
      <vt:lpstr>Weapon of choice</vt:lpstr>
      <vt:lpstr>Topics</vt:lpstr>
      <vt:lpstr>Grading</vt:lpstr>
      <vt:lpstr>Deliverables</vt:lpstr>
      <vt:lpstr>Materials for C#</vt:lpstr>
      <vt:lpstr>Question?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Quang Tran Duy</dc:creator>
  <cp:lastModifiedBy>Quang Tran Duy</cp:lastModifiedBy>
  <cp:revision>240</cp:revision>
  <dcterms:created xsi:type="dcterms:W3CDTF">2017-07-10T07:10:27Z</dcterms:created>
  <dcterms:modified xsi:type="dcterms:W3CDTF">2019-02-18T08:05:20Z</dcterms:modified>
</cp:coreProperties>
</file>