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3" r:id="rId18"/>
    <p:sldId id="274" r:id="rId19"/>
    <p:sldId id="275" r:id="rId20"/>
    <p:sldId id="276" r:id="rId21"/>
    <p:sldId id="28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4BD5-872B-4C72-8617-3694EA962C8E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F1F38-4F57-4CBB-BBD8-9A76B5E2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dotne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C# 6.0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Feb 2017</a:t>
            </a:r>
          </a:p>
        </p:txBody>
      </p:sp>
    </p:spTree>
    <p:extLst>
      <p:ext uri="{BB962C8B-B14F-4D97-AF65-F5344CB8AC3E}">
        <p14:creationId xmlns:p14="http://schemas.microsoft.com/office/powerpoint/2010/main" val="5775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interpolation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13" y="1801674"/>
            <a:ext cx="7774174" cy="3008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16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initializers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35" y="1880566"/>
            <a:ext cx="6582895" cy="3937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74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filters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00" y="1633511"/>
            <a:ext cx="3759691" cy="2140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00" y="3873214"/>
            <a:ext cx="4973245" cy="26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await in catch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26" y="1609311"/>
            <a:ext cx="4695825" cy="499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96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Application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3570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87155"/>
            <a:ext cx="6438697" cy="5025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9697" y="30347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697" y="391532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9697" y="4383501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Dynamic &amp; TPL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9697" y="5143428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84681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History  </a:t>
            </a:r>
            <a:br>
              <a:rPr lang="en-US" sz="3600"/>
            </a:br>
            <a:r>
              <a:rPr lang="en-US" sz="3600"/>
              <a:t>Which tech to choose?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Asp.Net Web Forms vs Asp.Net MVC</a:t>
            </a:r>
          </a:p>
          <a:p>
            <a:r>
              <a:rPr lang="en-US"/>
              <a:t>Windows Forms vs WPF</a:t>
            </a:r>
          </a:p>
          <a:p>
            <a:r>
              <a:rPr lang="en-US"/>
              <a:t>LINQ to SQL vs Entity Framework</a:t>
            </a:r>
          </a:p>
          <a:p>
            <a:r>
              <a:rPr lang="en-US"/>
              <a:t>List&lt;T&gt; vs ArrayList</a:t>
            </a:r>
          </a:p>
        </p:txBody>
      </p:sp>
    </p:spTree>
    <p:extLst>
      <p:ext uri="{BB962C8B-B14F-4D97-AF65-F5344CB8AC3E}">
        <p14:creationId xmlns:p14="http://schemas.microsoft.com/office/powerpoint/2010/main" val="86284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for 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Windows app: </a:t>
            </a:r>
            <a:r>
              <a:rPr lang="en-US">
                <a:solidFill>
                  <a:srgbClr val="0070C0"/>
                </a:solidFill>
              </a:rPr>
              <a:t>WPF / UWP </a:t>
            </a:r>
            <a:r>
              <a:rPr lang="en-US"/>
              <a:t>&gt; Windows Forms</a:t>
            </a:r>
          </a:p>
          <a:p>
            <a:r>
              <a:rPr lang="en-US"/>
              <a:t>Web: </a:t>
            </a:r>
            <a:r>
              <a:rPr lang="en-US">
                <a:solidFill>
                  <a:srgbClr val="0070C0"/>
                </a:solidFill>
              </a:rPr>
              <a:t>Asp.Net Core + MVC 6 </a:t>
            </a:r>
            <a:r>
              <a:rPr lang="en-US"/>
              <a:t>&gt; Web Forms</a:t>
            </a:r>
          </a:p>
          <a:p>
            <a:r>
              <a:rPr lang="en-US"/>
              <a:t>DB: </a:t>
            </a:r>
            <a:r>
              <a:rPr lang="en-US">
                <a:solidFill>
                  <a:srgbClr val="0070C0"/>
                </a:solidFill>
              </a:rPr>
              <a:t>Entity Framework </a:t>
            </a:r>
            <a:r>
              <a:rPr lang="en-US"/>
              <a:t>&gt; LINQ to SQL</a:t>
            </a:r>
          </a:p>
          <a:p>
            <a:r>
              <a:rPr lang="en-US"/>
              <a:t>Managed Extensible Framework &gt; System.Addin</a:t>
            </a:r>
          </a:p>
        </p:txBody>
      </p:sp>
    </p:spTree>
    <p:extLst>
      <p:ext uri="{BB962C8B-B14F-4D97-AF65-F5344CB8AC3E}">
        <p14:creationId xmlns:p14="http://schemas.microsoft.com/office/powerpoint/2010/main" val="374712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95230"/>
            <a:ext cx="8486639" cy="4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namespace - .Net 4.6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680"/>
              </p:ext>
            </p:extLst>
          </p:nvPr>
        </p:nvGraphicFramePr>
        <p:xfrm>
          <a:off x="1391478" y="1701801"/>
          <a:ext cx="60960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76007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05058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6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Database acess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System.Diagnostics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Logging &amp; Tracing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6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System.Globalization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Globalization &amp; Localization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7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Files &amp;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Core 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0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Thread &amp;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2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Asp.Net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7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System.Windows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3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in C# 6.0</a:t>
            </a:r>
          </a:p>
        </p:txBody>
      </p:sp>
    </p:spTree>
    <p:extLst>
      <p:ext uri="{BB962C8B-B14F-4D97-AF65-F5344CB8AC3E}">
        <p14:creationId xmlns:p14="http://schemas.microsoft.com/office/powerpoint/2010/main" val="91102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source, </a:t>
            </a:r>
            <a:r>
              <a:rPr lang="en-US">
                <a:hlinkClick r:id="rId2"/>
              </a:rPr>
              <a:t>http://www.github.com/dotnet</a:t>
            </a:r>
            <a:r>
              <a:rPr lang="en-US"/>
              <a:t> </a:t>
            </a:r>
          </a:p>
          <a:p>
            <a:r>
              <a:rPr lang="en-US"/>
              <a:t> Runtime is delivered with the application</a:t>
            </a:r>
          </a:p>
          <a:p>
            <a:pPr lvl="1"/>
            <a:r>
              <a:rPr lang="en-US"/>
              <a:t>Unlike .Net framework, specific version must be installed</a:t>
            </a:r>
          </a:p>
          <a:p>
            <a:r>
              <a:rPr lang="en-US"/>
              <a:t>Modular approach</a:t>
            </a:r>
          </a:p>
          <a:p>
            <a:pPr lvl="1"/>
            <a:r>
              <a:rPr lang="en-US"/>
              <a:t>Lot of NuGet packages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.Net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source</a:t>
            </a:r>
          </a:p>
          <a:p>
            <a:r>
              <a:rPr lang="en-US"/>
              <a:t>Based smaller NuGet packages</a:t>
            </a:r>
          </a:p>
          <a:p>
            <a:r>
              <a:rPr lang="en-US"/>
              <a:t>Support Multiple platforms</a:t>
            </a:r>
          </a:p>
          <a:p>
            <a:r>
              <a:rPr lang="en-US"/>
              <a:t>Can compile to native code</a:t>
            </a:r>
          </a:p>
          <a:p>
            <a:r>
              <a:rPr lang="en-US"/>
              <a:t>Existing apps can still evolve</a:t>
            </a:r>
          </a:p>
        </p:txBody>
      </p:sp>
    </p:spTree>
    <p:extLst>
      <p:ext uri="{BB962C8B-B14F-4D97-AF65-F5344CB8AC3E}">
        <p14:creationId xmlns:p14="http://schemas.microsoft.com/office/powerpoint/2010/main" val="129056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 &amp; dll files</a:t>
            </a:r>
          </a:p>
          <a:p>
            <a:r>
              <a:rPr lang="en-US"/>
              <a:t>Contains metadata, self describing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NuGet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Zip file contains</a:t>
            </a:r>
          </a:p>
          <a:p>
            <a:pPr lvl="1"/>
            <a:r>
              <a:rPr lang="en-US"/>
              <a:t>Assembly</a:t>
            </a:r>
          </a:p>
          <a:p>
            <a:pPr lvl="1"/>
            <a:r>
              <a:rPr lang="en-US"/>
              <a:t>Configuration</a:t>
            </a:r>
          </a:p>
          <a:p>
            <a:pPr lvl="1"/>
            <a:r>
              <a:rPr lang="en-US"/>
              <a:t>PowerShell scripts</a:t>
            </a:r>
          </a:p>
          <a:p>
            <a:r>
              <a:rPr lang="en-US"/>
              <a:t>Accessed from</a:t>
            </a:r>
          </a:p>
          <a:p>
            <a:pPr lvl="1"/>
            <a:r>
              <a:rPr lang="en-US">
                <a:hlinkClick r:id="rId2"/>
              </a:rPr>
              <a:t>http://www.nuget.org</a:t>
            </a:r>
            <a:r>
              <a:rPr lang="en-US"/>
              <a:t> </a:t>
            </a:r>
          </a:p>
          <a:p>
            <a:r>
              <a:rPr lang="en-US"/>
              <a:t>Can be searched inside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5748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Common Language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.Net Framework 4.6 use CLR</a:t>
            </a:r>
          </a:p>
          <a:p>
            <a:r>
              <a:rPr lang="en-US"/>
              <a:t>.Net Core use CoreCLR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9857" y="5233456"/>
            <a:ext cx="4979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does it do?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9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steps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 Source code to Intermediate language (IL)</a:t>
            </a:r>
          </a:p>
          <a:p>
            <a:r>
              <a:rPr lang="en-US"/>
              <a:t>Step 2: IL to platform-specific native code</a:t>
            </a:r>
          </a:p>
          <a:p>
            <a:pPr lvl="1"/>
            <a:r>
              <a:rPr lang="en-US"/>
              <a:t>Happen during runtime with JIT compiler</a:t>
            </a:r>
          </a:p>
          <a:p>
            <a:pPr lvl="1"/>
            <a:r>
              <a:rPr lang="en-US"/>
              <a:t>JIT = Just in time</a:t>
            </a:r>
          </a:p>
        </p:txBody>
      </p:sp>
    </p:spTree>
    <p:extLst>
      <p:ext uri="{BB962C8B-B14F-4D97-AF65-F5344CB8AC3E}">
        <p14:creationId xmlns:p14="http://schemas.microsoft.com/office/powerpoint/2010/main" val="4158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Compile a managed program to native code</a:t>
            </a:r>
          </a:p>
          <a:p>
            <a:pPr lvl="1"/>
            <a:r>
              <a:rPr lang="en-US"/>
              <a:t>UWP to native code for apps deployed to Store</a:t>
            </a:r>
          </a:p>
          <a:p>
            <a:r>
              <a:rPr lang="en-US"/>
              <a:t>Also available with other .Net Core applications</a:t>
            </a:r>
          </a:p>
          <a:p>
            <a:pPr lvl="1"/>
            <a:r>
              <a:rPr lang="en-US"/>
              <a:t>Can create apps to run on Linux, too</a:t>
            </a:r>
          </a:p>
        </p:txBody>
      </p:sp>
    </p:spTree>
    <p:extLst>
      <p:ext uri="{BB962C8B-B14F-4D97-AF65-F5344CB8AC3E}">
        <p14:creationId xmlns:p14="http://schemas.microsoft.com/office/powerpoint/2010/main" val="24041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25202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&amp; compile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77089"/>
            <a:ext cx="8610600" cy="2435745"/>
          </a:xfrm>
        </p:spPr>
        <p:txBody>
          <a:bodyPr/>
          <a:lstStyle/>
          <a:p>
            <a:r>
              <a:rPr lang="en-US"/>
              <a:t>Run this to compile</a:t>
            </a:r>
          </a:p>
          <a:p>
            <a:pPr lvl="1"/>
            <a:r>
              <a:rPr lang="en-US"/>
              <a:t>csc HelloWorld.cs</a:t>
            </a:r>
          </a:p>
          <a:p>
            <a:pPr lvl="1"/>
            <a:r>
              <a:rPr lang="en-US"/>
              <a:t>csc pat</a:t>
            </a:r>
            <a:r>
              <a:rPr lang="en-US"/>
              <a:t>h</a:t>
            </a:r>
            <a:r>
              <a:rPr lang="en-US"/>
              <a:t>: C:\Program Files (x86)\MSBuild\14.0\Bin</a:t>
            </a:r>
          </a:p>
          <a:p>
            <a:pPr lvl="1"/>
            <a:r>
              <a:rPr lang="en-US"/>
              <a:t>From Roslyn, compiler no longer in MS .Net Framework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04" y="1626705"/>
            <a:ext cx="3876674" cy="2272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24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 DASM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</a:t>
            </a:r>
            <a:r>
              <a:rPr lang="en-US"/>
              <a:t>h</a:t>
            </a:r>
            <a:r>
              <a:rPr lang="en-US"/>
              <a:t>: C:\Program Files (x86)\Microsoft SDKs\Windows\v10.0A\bin\NETFX 4.6.1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3" y="2751896"/>
            <a:ext cx="3912699" cy="1541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36" y="4744279"/>
            <a:ext cx="6225949" cy="1894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1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using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77" y="1943306"/>
            <a:ext cx="5741918" cy="3540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2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Expression-bodies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09" y="1868557"/>
            <a:ext cx="8010938" cy="2464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6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Expression-bodies properties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2" y="1820101"/>
            <a:ext cx="7432638" cy="3785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80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Auto-implemented property initializers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74" y="1976230"/>
            <a:ext cx="4616726" cy="3941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3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Read-only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45" y="1825486"/>
            <a:ext cx="4241523" cy="2867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45" y="5223081"/>
            <a:ext cx="3033980" cy="1111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69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 changes are not missed with refactoring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56" y="2433637"/>
            <a:ext cx="7060737" cy="2588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94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propagation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2" y="1467646"/>
            <a:ext cx="6314041" cy="4989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567228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91EC3D5E-1EEC-415F-8678-D37FED7665C3}" vid="{0639A70A-4BDD-4266-B65C-30CD3EA6EC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954</TotalTime>
  <Words>426</Words>
  <Application>Microsoft Office PowerPoint</Application>
  <PresentationFormat>On-screen Show (4:3)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Segoe UI</vt:lpstr>
      <vt:lpstr>Wingdings</vt:lpstr>
      <vt:lpstr>BlueGlossy2014Theme</vt:lpstr>
      <vt:lpstr>C# 6.0</vt:lpstr>
      <vt:lpstr>New in C# 6.0</vt:lpstr>
      <vt:lpstr>Static using</vt:lpstr>
      <vt:lpstr>Expression-bodies methods</vt:lpstr>
      <vt:lpstr>Expression-bodies properties</vt:lpstr>
      <vt:lpstr>Auto-implemented property initializers</vt:lpstr>
      <vt:lpstr>Read-only properties</vt:lpstr>
      <vt:lpstr>nameof Operator</vt:lpstr>
      <vt:lpstr>Null propagation operator</vt:lpstr>
      <vt:lpstr>String interpolation</vt:lpstr>
      <vt:lpstr>Dictionary initializers</vt:lpstr>
      <vt:lpstr>Exception filters</vt:lpstr>
      <vt:lpstr>await in catch</vt:lpstr>
      <vt:lpstr>.Net Application Architectures</vt:lpstr>
      <vt:lpstr>History</vt:lpstr>
      <vt:lpstr>History   Which tech to choose?</vt:lpstr>
      <vt:lpstr>Choice for going forward</vt:lpstr>
      <vt:lpstr>.Net 2015</vt:lpstr>
      <vt:lpstr>Basic namespace - .Net 4.6</vt:lpstr>
      <vt:lpstr>.Net Core 1.0</vt:lpstr>
      <vt:lpstr>Features of .Net Core</vt:lpstr>
      <vt:lpstr>Assembly</vt:lpstr>
      <vt:lpstr>NuGet packages</vt:lpstr>
      <vt:lpstr>Common Language Runtime</vt:lpstr>
      <vt:lpstr>Two steps compilation</vt:lpstr>
      <vt:lpstr>.Net native</vt:lpstr>
      <vt:lpstr>Hello world</vt:lpstr>
      <vt:lpstr>Code &amp; compile</vt:lpstr>
      <vt:lpstr>IL DASM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</dc:title>
  <dc:creator>tdquang7@gmail.com</dc:creator>
  <cp:lastModifiedBy>Quang Tran Duy</cp:lastModifiedBy>
  <cp:revision>287</cp:revision>
  <dcterms:created xsi:type="dcterms:W3CDTF">2014-01-21T07:24:28Z</dcterms:created>
  <dcterms:modified xsi:type="dcterms:W3CDTF">2017-02-27T14:05:43Z</dcterms:modified>
</cp:coreProperties>
</file>