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434" autoAdjust="0"/>
  </p:normalViewPr>
  <p:slideViewPr>
    <p:cSldViewPr snapToGrid="0">
      <p:cViewPr varScale="1">
        <p:scale>
          <a:sx n="114" d="100"/>
          <a:sy n="114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EF16-D3B6-4BD8-8511-4797CC2BCCCF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16088-CDEF-4289-8658-19F0507D8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7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Team work?</a:t>
            </a:r>
          </a:p>
          <a:p>
            <a:r>
              <a:rPr lang="en-US"/>
              <a:t>Multithread?</a:t>
            </a:r>
          </a:p>
          <a:p>
            <a:r>
              <a:rPr lang="en-US"/>
              <a:t>Structure of</a:t>
            </a:r>
            <a:r>
              <a:rPr lang="en-US" baseline="0"/>
              <a:t> code?</a:t>
            </a:r>
          </a:p>
          <a:p>
            <a:r>
              <a:rPr lang="en-US" baseline="0"/>
              <a:t>Self contain?</a:t>
            </a:r>
          </a:p>
          <a:p>
            <a:r>
              <a:rPr lang="en-US" baseline="0"/>
              <a:t>But effective in small &amp; real life!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088-CDEF-4289-8658-19F0507D8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7200"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876602" y="1694705"/>
            <a:ext cx="11020602" cy="4929120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239728"/>
            <a:ext cx="82296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675064" y="-430330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74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8074" y="1686516"/>
            <a:ext cx="3086463" cy="31598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4393" y="1193663"/>
            <a:ext cx="3465286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368711" y="943707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55" y="4114800"/>
            <a:ext cx="2231811" cy="26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7149" y="2"/>
            <a:ext cx="10976464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87" y="1554978"/>
            <a:ext cx="4169664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" y="1547452"/>
            <a:ext cx="4270248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975861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779" y="1546224"/>
            <a:ext cx="4268788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8212" y="1563233"/>
            <a:ext cx="4167188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13779" y="2193469"/>
            <a:ext cx="4268788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7737" y="2207211"/>
            <a:ext cx="4167187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782762"/>
            <a:ext cx="5105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UDQL2.11.%20Day07%20-%20Data%20passing%20between%20screens%20ChangeShapeSize.ex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hyperlink" Target="UDQL2.11.%20Day07%20-%20Data%20passing%20between%20screens%20Delegate.exe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Data passing between screens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application</a:t>
            </a:r>
          </a:p>
        </p:txBody>
      </p:sp>
    </p:spTree>
    <p:extLst>
      <p:ext uri="{BB962C8B-B14F-4D97-AF65-F5344CB8AC3E}">
        <p14:creationId xmlns:p14="http://schemas.microsoft.com/office/powerpoint/2010/main" val="371651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61" y="1508621"/>
            <a:ext cx="4934639" cy="1981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61" y="4887686"/>
            <a:ext cx="5029902" cy="1619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 rot="5400000">
            <a:off x="3901095" y="4006012"/>
            <a:ext cx="61341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69996" y="2054954"/>
            <a:ext cx="2884934" cy="265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9996" y="5449729"/>
            <a:ext cx="3559304" cy="618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4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 Lambda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94480"/>
            <a:ext cx="3610479" cy="600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08" y="1894480"/>
            <a:ext cx="2324424" cy="581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4320540" y="2034540"/>
            <a:ext cx="58293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59874" y="3233779"/>
            <a:ext cx="2898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Siêu ngắn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51" y="4410560"/>
            <a:ext cx="6467039" cy="619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9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way – Send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Global (Should avoid)</a:t>
            </a:r>
          </a:p>
          <a:p>
            <a:r>
              <a:rPr lang="en-US"/>
              <a:t>Source screen: Public static variable (Should avoid)</a:t>
            </a:r>
          </a:p>
          <a:p>
            <a:r>
              <a:rPr lang="en-US"/>
              <a:t>Destination screen: Constructor parameter</a:t>
            </a:r>
          </a:p>
        </p:txBody>
      </p:sp>
    </p:spTree>
    <p:extLst>
      <p:ext uri="{BB962C8B-B14F-4D97-AF65-F5344CB8AC3E}">
        <p14:creationId xmlns:p14="http://schemas.microsoft.com/office/powerpoint/2010/main" val="302811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Global class to store &amp; retrieve data</a:t>
            </a:r>
          </a:p>
          <a:p>
            <a:r>
              <a:rPr lang="en-US"/>
              <a:t>Easy, fast</a:t>
            </a:r>
          </a:p>
          <a:p>
            <a:r>
              <a:rPr lang="en-US"/>
              <a:t>Not recommended! (Why?)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00" y="3747517"/>
            <a:ext cx="4800200" cy="1471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65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565" y="2744540"/>
            <a:ext cx="2788870" cy="1602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8" y="2744540"/>
            <a:ext cx="2629486" cy="1584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40" y="4858844"/>
            <a:ext cx="4562056" cy="1465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65" y="4858844"/>
            <a:ext cx="2638793" cy="1457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994" y="1555301"/>
            <a:ext cx="2676899" cy="914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 rot="19178777">
            <a:off x="2117586" y="2152038"/>
            <a:ext cx="489857" cy="19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649480">
            <a:off x="5790158" y="2142262"/>
            <a:ext cx="489857" cy="19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7434" y="1964443"/>
            <a:ext cx="2379459" cy="23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0535" y="5356097"/>
            <a:ext cx="2379459" cy="29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2564" y="5796057"/>
            <a:ext cx="2379459" cy="29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22" y="4467517"/>
            <a:ext cx="3902978" cy="1841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41222" y="5943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48" y="2618840"/>
            <a:ext cx="2788870" cy="1602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65" y="2636783"/>
            <a:ext cx="2629486" cy="1584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37" y="4452668"/>
            <a:ext cx="4724400" cy="1871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17037" y="4380855"/>
            <a:ext cx="2379459" cy="29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9467" y="5314187"/>
            <a:ext cx="1698315" cy="29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51853" y="5799287"/>
            <a:ext cx="2700999" cy="29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source screen has public static variable</a:t>
            </a:r>
          </a:p>
        </p:txBody>
      </p:sp>
    </p:spTree>
    <p:extLst>
      <p:ext uri="{BB962C8B-B14F-4D97-AF65-F5344CB8AC3E}">
        <p14:creationId xmlns:p14="http://schemas.microsoft.com/office/powerpoint/2010/main" val="89582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58" y="1558835"/>
            <a:ext cx="2518887" cy="1447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5" y="1576778"/>
            <a:ext cx="2629486" cy="1584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31" y="3838505"/>
            <a:ext cx="4158161" cy="836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3811273"/>
            <a:ext cx="3905795" cy="1409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442917" y="4111526"/>
            <a:ext cx="2379459" cy="29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11947" y="4122956"/>
            <a:ext cx="2980493" cy="29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TwoWay – Get back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Public static (again?)</a:t>
            </a:r>
          </a:p>
          <a:p>
            <a:r>
              <a:rPr lang="en-US"/>
              <a:t>Public property</a:t>
            </a:r>
          </a:p>
          <a:p>
            <a:r>
              <a:rPr lang="en-US"/>
              <a:t>Delegate &amp;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0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943"/>
            <a:ext cx="2514808" cy="1507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56" y="1599220"/>
            <a:ext cx="2200582" cy="128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246" y="1546825"/>
            <a:ext cx="1305107" cy="1390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99" y="3334152"/>
            <a:ext cx="4270221" cy="1947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419" y="3759311"/>
            <a:ext cx="4331443" cy="2606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4762501" y="4017806"/>
            <a:ext cx="1958340" cy="2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6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Delegate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90" y="3234551"/>
            <a:ext cx="4934639" cy="1981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12" y="4916265"/>
            <a:ext cx="6001588" cy="159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90" y="1500483"/>
            <a:ext cx="2375880" cy="1385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226" y="1555183"/>
            <a:ext cx="2172003" cy="127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5781" y="6012180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6" action="ppaction://hlinkfile"/>
              </a:rPr>
              <a:t>Demo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2412" y="4881975"/>
            <a:ext cx="4241368" cy="444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1" y="3794432"/>
            <a:ext cx="2971799" cy="268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3730" y="1824115"/>
            <a:ext cx="179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7" action="ppaction://hlinkfile"/>
              </a:rPr>
              <a:t>Another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1954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911AD93F-4254-47F1-A295-E41BD881D9F1}" vid="{C332FC7F-F974-40DD-8AD2-DB7EFDA340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780</TotalTime>
  <Words>120</Words>
  <Application>Microsoft Office PowerPoint</Application>
  <PresentationFormat>On-screen Show 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BlueTheme2015</vt:lpstr>
      <vt:lpstr>Data passing between screens</vt:lpstr>
      <vt:lpstr>One way – Send data</vt:lpstr>
      <vt:lpstr>Global</vt:lpstr>
      <vt:lpstr>Global example</vt:lpstr>
      <vt:lpstr>Public static</vt:lpstr>
      <vt:lpstr>Constructor parameter</vt:lpstr>
      <vt:lpstr>TwoWay – Get back data</vt:lpstr>
      <vt:lpstr>Public property</vt:lpstr>
      <vt:lpstr>Delegate</vt:lpstr>
      <vt:lpstr>In short</vt:lpstr>
      <vt:lpstr> Lambda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</dc:title>
  <dc:creator>Quang Tran Duy</dc:creator>
  <cp:lastModifiedBy>Quang Tran Duy</cp:lastModifiedBy>
  <cp:revision>82</cp:revision>
  <dcterms:created xsi:type="dcterms:W3CDTF">2015-10-19T06:35:52Z</dcterms:created>
  <dcterms:modified xsi:type="dcterms:W3CDTF">2017-05-27T13:01:36Z</dcterms:modified>
</cp:coreProperties>
</file>