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99" r:id="rId2"/>
    <p:sldId id="506" r:id="rId3"/>
    <p:sldId id="508" r:id="rId4"/>
    <p:sldId id="507" r:id="rId5"/>
    <p:sldId id="509" r:id="rId6"/>
    <p:sldId id="510" r:id="rId7"/>
    <p:sldId id="513" r:id="rId8"/>
    <p:sldId id="514" r:id="rId9"/>
    <p:sldId id="515" r:id="rId10"/>
    <p:sldId id="516" r:id="rId11"/>
    <p:sldId id="517" r:id="rId12"/>
    <p:sldId id="518" r:id="rId13"/>
    <p:sldId id="520" r:id="rId14"/>
    <p:sldId id="519" r:id="rId15"/>
    <p:sldId id="521" r:id="rId16"/>
    <p:sldId id="495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69165" autoAdjust="0"/>
  </p:normalViewPr>
  <p:slideViewPr>
    <p:cSldViewPr snapToGrid="0">
      <p:cViewPr>
        <p:scale>
          <a:sx n="125" d="100"/>
          <a:sy n="125" d="100"/>
        </p:scale>
        <p:origin x="-282" y="-29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54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115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27F806F8-E6A7-4409-8DA1-0E1A74B4B09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115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E7725881-302D-46C4-AB4A-B7FB8BE4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43D4D0C-3B01-4464-A988-12E540F7BA8E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FB4E53E0-2431-48F6-BE73-079B4F2F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Protected bool SetField&lt;T&gt;(ref T field, T value, [CallMemberName] string propertyName = null)</a:t>
            </a:r>
          </a:p>
          <a:p>
            <a:r>
              <a:rPr lang="en-US"/>
              <a:t>{</a:t>
            </a:r>
          </a:p>
          <a:p>
            <a:r>
              <a:rPr lang="en-US"/>
              <a:t>	if (EqualityComparer&lt;T&gt;.Default.Equals(field, value)) return false;</a:t>
            </a:r>
          </a:p>
          <a:p>
            <a:endParaRPr lang="en-US"/>
          </a:p>
          <a:p>
            <a:r>
              <a:rPr lang="en-US"/>
              <a:t>	field = value;</a:t>
            </a:r>
          </a:p>
          <a:p>
            <a:r>
              <a:rPr lang="en-US"/>
              <a:t>	NotifyPropertyChanged(propertyName);</a:t>
            </a:r>
          </a:p>
          <a:p>
            <a:r>
              <a:rPr lang="en-US"/>
              <a:t>	return true;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private void NotifyPropertyChanged(string propertyName = “”)</a:t>
            </a:r>
          </a:p>
          <a:p>
            <a:r>
              <a:rPr lang="en-US"/>
              <a:t>{</a:t>
            </a:r>
          </a:p>
          <a:p>
            <a:r>
              <a:rPr lang="en-US"/>
              <a:t>	PropertyChanged?.Invoke(this, new PropertyChangedEventArgs(propertyName));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E53E0-2431-48F6-BE73-079B4F2FA7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64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FBB73E-0EBF-4387-8876-82468A89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ItemsControl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8574-578D-4A4F-A0B4-B7FBCD5904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24600"/>
            <a:ext cx="2133600" cy="365125"/>
          </a:xfrm>
        </p:spPr>
        <p:txBody>
          <a:bodyPr/>
          <a:lstStyle/>
          <a:p>
            <a:fld id="{FC66D6CE-B56B-447A-A58B-E2D6508578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5FDF-C5FC-43DA-BF1F-A80FC127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class notify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0D289-C842-46CC-B393-DBF7CE1D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062BE-526A-4E93-8849-A73DD16E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25808"/>
            <a:ext cx="7960659" cy="5148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85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7CA3-810E-4732-A0D4-0E82EFA3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list to binding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D194-DCFA-4C1F-9842-FB79F4F6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D0F9E-97E0-4A46-B7A0-5FB4C1AE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82" y="1807817"/>
            <a:ext cx="4544059" cy="3600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9D099C-65C5-44E2-9526-EC06D2B3C070}"/>
              </a:ext>
            </a:extLst>
          </p:cNvPr>
          <p:cNvSpPr/>
          <p:nvPr/>
        </p:nvSpPr>
        <p:spPr>
          <a:xfrm>
            <a:off x="1228165" y="1828800"/>
            <a:ext cx="2312894" cy="385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9A0F0-E47F-43F0-9EF3-8BBAFD9AD826}"/>
              </a:ext>
            </a:extLst>
          </p:cNvPr>
          <p:cNvSpPr/>
          <p:nvPr/>
        </p:nvSpPr>
        <p:spPr>
          <a:xfrm>
            <a:off x="2868706" y="2794435"/>
            <a:ext cx="2626659" cy="504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C0DB-2047-4315-AEBA-9DA571E9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BF98-59DC-4A05-90E7-9026AB607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/>
          <a:lstStyle/>
          <a:p>
            <a:r>
              <a:rPr lang="en-US"/>
              <a:t>The parameter may be understood as pass by </a:t>
            </a:r>
            <a:r>
              <a:rPr lang="en-US">
                <a:solidFill>
                  <a:srgbClr val="FF0000"/>
                </a:solidFill>
              </a:rPr>
              <a:t>value</a:t>
            </a:r>
          </a:p>
          <a:p>
            <a:r>
              <a:rPr lang="en-US"/>
              <a:t>Is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A460E-7645-4FCF-86F3-71BF851D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3F0C6-0F7C-4D11-AF68-4A86C64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36" y="2696631"/>
            <a:ext cx="4401164" cy="3810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5D951E-05A2-4090-B728-17B8A0A3C521}"/>
              </a:ext>
            </a:extLst>
          </p:cNvPr>
          <p:cNvSpPr/>
          <p:nvPr/>
        </p:nvSpPr>
        <p:spPr>
          <a:xfrm>
            <a:off x="4249271" y="5257800"/>
            <a:ext cx="3379693" cy="394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3F77-6016-4DE4-9D73-5A9C68D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edit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472E-BB48-485C-9D6A-4D45C177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A017E-7ECC-418F-935A-A8CCE0E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7" y="1433768"/>
            <a:ext cx="8695765" cy="1663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6D4FF-180A-4987-BEF3-D4DA31E0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93" y="3303410"/>
            <a:ext cx="2575258" cy="3275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3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352F-097E-4044-91E5-C3F2CB61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behind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ABDAF-285D-4AAF-93AF-7F1E7454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A8E6B-9F4F-4887-9B85-694D8C6F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4" y="1380231"/>
            <a:ext cx="7628965" cy="5164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09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A426-B543-41EF-8084-C831E735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Popup menu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EA6D8-A5BC-4D17-A781-DD3BFA7E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61C3B-612C-4B2F-B703-020677D6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7" y="1542787"/>
            <a:ext cx="6658904" cy="188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4C3CD-6105-4676-9D57-0A854E20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96" y="3936221"/>
            <a:ext cx="2305372" cy="1800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30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D72D-288F-46BF-A223-5AA41E3D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D51B-3AA7-4627-B3E3-1B3099BA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Read all your items from Excel file</a:t>
            </a:r>
          </a:p>
          <a:p>
            <a:r>
              <a:rPr lang="en-US"/>
              <a:t>Dislay list of all item in collection fashion</a:t>
            </a:r>
          </a:p>
          <a:p>
            <a:r>
              <a:rPr lang="en-US"/>
              <a:t>Add, Update, Delete an item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714A7-6CFE-419A-AF54-FEE0798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6A9B-A74A-4CFB-BBA6-68FA0A76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CB994-6CA8-4160-93E8-AB411FCA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99EB1-92CD-4FE6-B915-5E9ED39D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1" y="1494556"/>
            <a:ext cx="5757892" cy="1934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F17BC-EC04-4D28-9625-54D08637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07" y="3005961"/>
            <a:ext cx="5863268" cy="368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C38B0-C642-4B00-9245-95874E07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695892"/>
            <a:ext cx="2556417" cy="804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694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57DE-8ECB-4AAC-9664-18A747CE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with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11818-1EB3-42E0-98F1-4A131181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19C6E-32E4-48A4-8ACD-4AA08215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77" y="5873942"/>
            <a:ext cx="2143424" cy="628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92B55D-AFFE-4630-B4FA-0C635BFD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73" y="1471339"/>
            <a:ext cx="8449854" cy="391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B21D3C-CE94-471C-9DD0-B13DBEDB2A2D}"/>
              </a:ext>
            </a:extLst>
          </p:cNvPr>
          <p:cNvSpPr/>
          <p:nvPr/>
        </p:nvSpPr>
        <p:spPr>
          <a:xfrm>
            <a:off x="1676400" y="2268071"/>
            <a:ext cx="4419600" cy="1317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03C9A-1A1B-4BE1-9C2A-905316A0E422}"/>
              </a:ext>
            </a:extLst>
          </p:cNvPr>
          <p:cNvSpPr/>
          <p:nvPr/>
        </p:nvSpPr>
        <p:spPr>
          <a:xfrm>
            <a:off x="6311154" y="3934943"/>
            <a:ext cx="1990164" cy="511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0AB2-A38E-4C41-A80A-5BDAF540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collection?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86521-F95B-44E6-BE5D-99777D2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522CD-BEE2-4F0E-A553-02F3ABF6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7" y="1600200"/>
            <a:ext cx="8526065" cy="3115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F4D0E-E33F-4EB6-BF39-0C1082294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50" y="3641300"/>
            <a:ext cx="1971950" cy="304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6D3093-6847-4CEC-97F2-7BFF06A957A5}"/>
              </a:ext>
            </a:extLst>
          </p:cNvPr>
          <p:cNvSpPr txBox="1"/>
          <p:nvPr/>
        </p:nvSpPr>
        <p:spPr>
          <a:xfrm>
            <a:off x="1506071" y="6033247"/>
            <a:ext cx="42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we customized this instead of vertical?</a:t>
            </a:r>
          </a:p>
        </p:txBody>
      </p:sp>
    </p:spTree>
    <p:extLst>
      <p:ext uri="{BB962C8B-B14F-4D97-AF65-F5344CB8AC3E}">
        <p14:creationId xmlns:p14="http://schemas.microsoft.com/office/powerpoint/2010/main" val="414223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1209-5971-497A-8513-B5E0B1B3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2CE23-50EE-4650-8863-4EA33B46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A64A6-4D9D-4789-97E7-5D81A46E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1570786"/>
            <a:ext cx="8649907" cy="441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1ED5EB-431A-483E-B360-83BA8A4746ED}"/>
              </a:ext>
            </a:extLst>
          </p:cNvPr>
          <p:cNvSpPr/>
          <p:nvPr/>
        </p:nvSpPr>
        <p:spPr>
          <a:xfrm>
            <a:off x="663388" y="1846729"/>
            <a:ext cx="3012141" cy="1264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DFC3-6BEF-47BE-B44B-7427CFA1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CF525-02DB-4651-B975-43C9AD17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A5466-DDC2-46E3-9F0F-04B1416E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9" y="1490854"/>
            <a:ext cx="7459116" cy="1276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9A1403-5A60-4B2A-A1A5-9CD856DD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57" y="3135678"/>
            <a:ext cx="2495898" cy="2276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86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BAA5-EB32-4104-800A-D32611F2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item clickable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70E8-3BAC-4B27-AD0E-92A6BA73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Wrap all inside an invisible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926C-F6B5-4CDF-B71E-F0C893BC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C0B03-1A75-47A9-8BC3-02FA6736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2347115"/>
            <a:ext cx="7840169" cy="340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62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C869-7859-4BD1-AD6F-873328B2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clicked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861B-B6CE-4105-850A-B8BE8D39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7EF3-1CF0-4FE3-BDEF-2E627084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BBCB1-D51C-4D41-B4FC-816C9D23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73" y="2316854"/>
            <a:ext cx="6716062" cy="1295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53C0C-E069-4198-8539-0F0E371E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54" y="3896948"/>
            <a:ext cx="3219899" cy="2610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16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52F9-9CF0-4265-9D97-AF1BA9F6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Mouse over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A37D6-03D1-4336-91AA-3B21CE9E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F8308-4FF7-451D-B337-A0845D69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1487486"/>
            <a:ext cx="8839611" cy="4411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8AABF-1C00-4D0D-B4F5-CEC24CE0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70" y="5189064"/>
            <a:ext cx="2734057" cy="1419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6897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Glossy2014Theme" id="{07577958-F425-4336-BA3A-8A42EFE1C973}" vid="{7B65259D-9093-4EAF-A283-256E0A83A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2483</TotalTime>
  <Words>130</Words>
  <Application>Microsoft Office PowerPoint</Application>
  <PresentationFormat>On-screen Show (4:3)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Wingdings</vt:lpstr>
      <vt:lpstr>BlueGlossy2014Theme</vt:lpstr>
      <vt:lpstr>ItemsControl</vt:lpstr>
      <vt:lpstr>Items control</vt:lpstr>
      <vt:lpstr>Better with grid</vt:lpstr>
      <vt:lpstr>How about collection?</vt:lpstr>
      <vt:lpstr>ControlTemplate</vt:lpstr>
      <vt:lpstr>Result?</vt:lpstr>
      <vt:lpstr>Making item clickable</vt:lpstr>
      <vt:lpstr>Accessing clicked item</vt:lpstr>
      <vt:lpstr>Mouse over effect</vt:lpstr>
      <vt:lpstr>Make class notify changed</vt:lpstr>
      <vt:lpstr>Change list to binding list</vt:lpstr>
      <vt:lpstr>Understand reference</vt:lpstr>
      <vt:lpstr>Create an edit window</vt:lpstr>
      <vt:lpstr>Code behind</vt:lpstr>
      <vt:lpstr>Popup menu</vt:lpstr>
      <vt:lpstr>Homework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</dc:creator>
  <cp:lastModifiedBy>test</cp:lastModifiedBy>
  <cp:revision>586</cp:revision>
  <cp:lastPrinted>2015-04-14T05:05:32Z</cp:lastPrinted>
  <dcterms:created xsi:type="dcterms:W3CDTF">2015-02-25T10:45:17Z</dcterms:created>
  <dcterms:modified xsi:type="dcterms:W3CDTF">2019-03-04T09:42:10Z</dcterms:modified>
</cp:coreProperties>
</file>