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70" r:id="rId5"/>
    <p:sldId id="279" r:id="rId6"/>
    <p:sldId id="280" r:id="rId7"/>
    <p:sldId id="274" r:id="rId8"/>
    <p:sldId id="281" r:id="rId9"/>
    <p:sldId id="282" r:id="rId10"/>
    <p:sldId id="287" r:id="rId11"/>
    <p:sldId id="288" r:id="rId12"/>
    <p:sldId id="486" r:id="rId13"/>
    <p:sldId id="289" r:id="rId14"/>
    <p:sldId id="290" r:id="rId15"/>
    <p:sldId id="278" r:id="rId16"/>
    <p:sldId id="283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3896" autoAdjust="0"/>
  </p:normalViewPr>
  <p:slideViewPr>
    <p:cSldViewPr snapToGrid="0">
      <p:cViewPr varScale="1">
        <p:scale>
          <a:sx n="114" d="100"/>
          <a:sy n="114" d="100"/>
        </p:scale>
        <p:origin x="109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F806F8-E6A7-4409-8DA1-0E1A74B4B09E}" type="datetimeFigureOut">
              <a:rPr lang="en-US" smtClean="0"/>
              <a:t>03/03//2017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7725881-302D-46C4-AB4A-B7FB8BE4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43D4D0C-3B01-4464-A988-12E540F7BA8E}" type="datetimeFigureOut">
              <a:rPr lang="en-US" smtClean="0"/>
              <a:t>03/03//2017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4E53E0-2431-48F6-BE73-079B4F2F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64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/>
              <a:t>WPF containers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Windows Presentation Foundation</a:t>
            </a:r>
          </a:p>
        </p:txBody>
      </p:sp>
    </p:spTree>
    <p:extLst>
      <p:ext uri="{BB962C8B-B14F-4D97-AF65-F5344CB8AC3E}">
        <p14:creationId xmlns:p14="http://schemas.microsoft.com/office/powerpoint/2010/main" val="19848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GridSplitter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user adjust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49" y="3620971"/>
            <a:ext cx="7004815" cy="299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417135" y="6120926"/>
            <a:ext cx="5641588" cy="36579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3" y="2166608"/>
            <a:ext cx="1953838" cy="1167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54" y="2159853"/>
            <a:ext cx="1949297" cy="1181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630" y="2166608"/>
            <a:ext cx="1938149" cy="117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93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properties</a:t>
            </a:r>
          </a:p>
          <a:p>
            <a:pPr lvl="1"/>
            <a:r>
              <a:rPr lang="en-US"/>
              <a:t>Width, Height</a:t>
            </a:r>
          </a:p>
          <a:p>
            <a:pPr lvl="1"/>
            <a:r>
              <a:rPr lang="en-US"/>
              <a:t>MaxWidth, MaxHeight</a:t>
            </a:r>
          </a:p>
          <a:p>
            <a:pPr lvl="1"/>
            <a:r>
              <a:rPr lang="en-US"/>
              <a:t>MinWidth, MinHeight</a:t>
            </a:r>
          </a:p>
          <a:p>
            <a:pPr lvl="1"/>
            <a:r>
              <a:rPr lang="en-US"/>
              <a:t>Padding,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– Auto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HorizontalAlignment</a:t>
            </a:r>
            <a:r>
              <a:rPr lang="en-US"/>
              <a:t>="Stretch“</a:t>
            </a:r>
          </a:p>
          <a:p>
            <a:r>
              <a:rPr lang="en-US" b="1"/>
              <a:t>VerticalAlignment</a:t>
            </a:r>
            <a:r>
              <a:rPr lang="en-US"/>
              <a:t>="Stretch"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Hold only one child element</a:t>
            </a:r>
          </a:p>
          <a:p>
            <a:r>
              <a:rPr lang="en-US"/>
              <a:t>Properties</a:t>
            </a:r>
          </a:p>
          <a:p>
            <a:pPr lvl="1"/>
            <a:r>
              <a:rPr lang="en-US"/>
              <a:t>BorderBrush</a:t>
            </a:r>
          </a:p>
          <a:p>
            <a:pPr lvl="1"/>
            <a:r>
              <a:rPr lang="en-US"/>
              <a:t>BorderThickness</a:t>
            </a:r>
          </a:p>
          <a:p>
            <a:pPr lvl="1"/>
            <a:r>
              <a:rPr lang="en-US"/>
              <a:t>CornerRadius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527" y="1774908"/>
            <a:ext cx="2841005" cy="1704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6" y="4410800"/>
            <a:ext cx="8082153" cy="175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39077" y="4582058"/>
            <a:ext cx="5964972" cy="36579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Switching between multiple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93" y="4542107"/>
            <a:ext cx="6432613" cy="1965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83" y="2340853"/>
            <a:ext cx="3145477" cy="19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XAML code to create the following screens</a:t>
            </a:r>
          </a:p>
          <a:p>
            <a:r>
              <a:rPr lang="en-US"/>
              <a:t>Note: Don’t use </a:t>
            </a:r>
            <a:r>
              <a:rPr lang="en-US" b="1"/>
              <a:t>Grid</a:t>
            </a:r>
            <a:r>
              <a:rPr lang="en-US"/>
              <a:t> for everything!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03" y="2723073"/>
            <a:ext cx="6605315" cy="211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896" y="5067125"/>
            <a:ext cx="4376104" cy="162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138" y="294503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5961" y="540127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640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–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94" y="1885909"/>
            <a:ext cx="7366554" cy="3979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138" y="294503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93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Containers: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Absolute coordinates: </a:t>
            </a:r>
            <a:r>
              <a:rPr lang="en-US" b="1">
                <a:solidFill>
                  <a:srgbClr val="0070C0"/>
                </a:solidFill>
              </a:rPr>
              <a:t>Canvas</a:t>
            </a:r>
          </a:p>
          <a:p>
            <a:r>
              <a:rPr lang="en-US"/>
              <a:t>Stacking order: 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StackPanel, DockPanel, WrapPanel</a:t>
            </a:r>
          </a:p>
          <a:p>
            <a:pPr lvl="1"/>
            <a:r>
              <a:rPr lang="en-US"/>
              <a:t>First come goes in the beginning</a:t>
            </a:r>
          </a:p>
          <a:p>
            <a:r>
              <a:rPr lang="en-US"/>
              <a:t>Proportional or rows / columns: 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Grid, UniformGrid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84033"/>
            <a:ext cx="8387576" cy="2745059"/>
          </a:xfrm>
        </p:spPr>
        <p:txBody>
          <a:bodyPr/>
          <a:lstStyle/>
          <a:p>
            <a:r>
              <a:rPr lang="en-US"/>
              <a:t>Ordering: Canvas.ZIndex. Bigger =&gt;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26" y="1526616"/>
            <a:ext cx="5593950" cy="1305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96465" y="2036792"/>
            <a:ext cx="22639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Attached properties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860418" y="2203547"/>
            <a:ext cx="1990362" cy="3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96" y="3900823"/>
            <a:ext cx="6465111" cy="2028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52" y="4305483"/>
            <a:ext cx="1870948" cy="1218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09589" y="4667660"/>
            <a:ext cx="2199113" cy="289418"/>
          </a:xfrm>
          <a:prstGeom prst="rect">
            <a:avLst/>
          </a:prstGeom>
          <a:solidFill>
            <a:srgbClr val="FF0000">
              <a:alpha val="4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514" y="4160774"/>
            <a:ext cx="1232428" cy="289418"/>
          </a:xfrm>
          <a:prstGeom prst="rect">
            <a:avLst/>
          </a:prstGeom>
          <a:solidFill>
            <a:srgbClr val="FF0000">
              <a:alpha val="4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1301" y="5423346"/>
            <a:ext cx="2045032" cy="289418"/>
          </a:xfrm>
          <a:prstGeom prst="rect">
            <a:avLst/>
          </a:prstGeom>
          <a:solidFill>
            <a:srgbClr val="FF0000">
              <a:alpha val="4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15169" y="6044573"/>
            <a:ext cx="1261164" cy="701573"/>
            <a:chOff x="2386940" y="5993749"/>
            <a:chExt cx="1261164" cy="701573"/>
          </a:xfrm>
        </p:grpSpPr>
        <p:sp>
          <p:nvSpPr>
            <p:cNvPr id="8" name="Rectangle 7"/>
            <p:cNvSpPr/>
            <p:nvPr/>
          </p:nvSpPr>
          <p:spPr>
            <a:xfrm>
              <a:off x="2386940" y="6198919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74626" y="6204516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03180" y="5993749"/>
              <a:ext cx="606409" cy="57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974159" y="6044573"/>
            <a:ext cx="14927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Quiz: </a:t>
            </a:r>
          </a:p>
        </p:txBody>
      </p:sp>
    </p:spTree>
    <p:extLst>
      <p:ext uri="{BB962C8B-B14F-4D97-AF65-F5344CB8AC3E}">
        <p14:creationId xmlns:p14="http://schemas.microsoft.com/office/powerpoint/2010/main" val="16244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5" y="1685243"/>
            <a:ext cx="8548696" cy="2009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00164"/>
            <a:ext cx="3818715" cy="2324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64" y="4019181"/>
            <a:ext cx="3796163" cy="2313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54231" y="6324600"/>
            <a:ext cx="34043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Default: Orientation=“Vertical”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7167" y="6335035"/>
            <a:ext cx="2799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Orientation=“Horizontal”</a:t>
            </a:r>
          </a:p>
        </p:txBody>
      </p:sp>
    </p:spTree>
    <p:extLst>
      <p:ext uri="{BB962C8B-B14F-4D97-AF65-F5344CB8AC3E}">
        <p14:creationId xmlns:p14="http://schemas.microsoft.com/office/powerpoint/2010/main" val="34382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70770"/>
            <a:ext cx="3718520" cy="2234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91846"/>
            <a:ext cx="8426724" cy="1653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54231" y="6324600"/>
            <a:ext cx="34043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Default: Orientation=“Vertical”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822" y="3970770"/>
            <a:ext cx="3641214" cy="2234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25444" y="6307107"/>
            <a:ext cx="2799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Orientation=“Horizontal”</a:t>
            </a:r>
          </a:p>
        </p:txBody>
      </p:sp>
    </p:spTree>
    <p:extLst>
      <p:ext uri="{BB962C8B-B14F-4D97-AF65-F5344CB8AC3E}">
        <p14:creationId xmlns:p14="http://schemas.microsoft.com/office/powerpoint/2010/main" val="25192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5653667"/>
            <a:ext cx="8512098" cy="103605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Why DockPanel? No relative position changes when zoom</a:t>
            </a:r>
          </a:p>
          <a:p>
            <a:r>
              <a:rPr lang="en-US"/>
              <a:t>LastChildFill!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32" y="3593613"/>
            <a:ext cx="3311036" cy="1947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3473"/>
            <a:ext cx="8185946" cy="1614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751348" y="1762406"/>
            <a:ext cx="2530398" cy="1025398"/>
          </a:xfrm>
          <a:prstGeom prst="rect">
            <a:avLst/>
          </a:prstGeom>
          <a:solidFill>
            <a:srgbClr val="FF0000">
              <a:alpha val="4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powerful layout container!</a:t>
            </a:r>
          </a:p>
          <a:p>
            <a:r>
              <a:rPr lang="en-US"/>
              <a:t>Arrange elements in a </a:t>
            </a:r>
            <a:r>
              <a:rPr lang="en-US" b="1">
                <a:solidFill>
                  <a:srgbClr val="FF0000"/>
                </a:solidFill>
              </a:rPr>
              <a:t>table-like</a:t>
            </a:r>
            <a:r>
              <a:rPr lang="en-US"/>
              <a:t> layout</a:t>
            </a:r>
          </a:p>
          <a:p>
            <a:r>
              <a:rPr lang="en-US"/>
              <a:t>Predefined rows and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21" y="3962400"/>
            <a:ext cx="2656379" cy="1616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4" y="3420300"/>
            <a:ext cx="5754312" cy="2489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4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-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34" y="3455871"/>
            <a:ext cx="2656379" cy="161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4" y="1526617"/>
            <a:ext cx="8599160" cy="948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0" y="1405054"/>
            <a:ext cx="2453268" cy="1170878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3932"/>
            <a:ext cx="8610600" cy="4724400"/>
          </a:xfrm>
        </p:spPr>
        <p:txBody>
          <a:bodyPr/>
          <a:lstStyle/>
          <a:p>
            <a:r>
              <a:rPr lang="en-US"/>
              <a:t>All elements have same size</a:t>
            </a:r>
          </a:p>
          <a:p>
            <a:r>
              <a:rPr lang="en-US"/>
              <a:t>Fill elements based on rows / columns</a:t>
            </a:r>
          </a:p>
          <a:p>
            <a:r>
              <a:rPr lang="en-US"/>
              <a:t>FlowDirection: LeftToRight, RightToLeft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3" y="4513533"/>
            <a:ext cx="8121467" cy="2183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95" y="2999913"/>
            <a:ext cx="2419688" cy="1457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09232" y="4475149"/>
            <a:ext cx="1709518" cy="36579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21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07577958-F425-4336-BA3A-8A42EFE1C973}" vid="{7B65259D-9093-4EAF-A283-256E0A83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1863</TotalTime>
  <Words>207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BlueGlossy2014Theme</vt:lpstr>
      <vt:lpstr>WPF containers</vt:lpstr>
      <vt:lpstr>Containers: Panels</vt:lpstr>
      <vt:lpstr>Canvas</vt:lpstr>
      <vt:lpstr>StackPanel</vt:lpstr>
      <vt:lpstr>WrapPanel</vt:lpstr>
      <vt:lpstr>DockPanel</vt:lpstr>
      <vt:lpstr>Grid</vt:lpstr>
      <vt:lpstr>Grid - Positioning</vt:lpstr>
      <vt:lpstr>UniformGrid</vt:lpstr>
      <vt:lpstr>GridSplitter</vt:lpstr>
      <vt:lpstr>Sizing</vt:lpstr>
      <vt:lpstr>Tips – Auto size</vt:lpstr>
      <vt:lpstr>Border</vt:lpstr>
      <vt:lpstr>TabControl</vt:lpstr>
      <vt:lpstr>Activity</vt:lpstr>
      <vt:lpstr>Activity – Cont.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</dc:creator>
  <cp:lastModifiedBy>Quang Tran Duy</cp:lastModifiedBy>
  <cp:revision>488</cp:revision>
  <cp:lastPrinted>2015-04-14T05:05:32Z</cp:lastPrinted>
  <dcterms:created xsi:type="dcterms:W3CDTF">2015-02-25T10:45:17Z</dcterms:created>
  <dcterms:modified xsi:type="dcterms:W3CDTF">2017-03-03T07:14:36Z</dcterms:modified>
</cp:coreProperties>
</file>