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pPr/>
              <a:t>30/10/2015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pPr/>
              <a:t>‹N°›</a:t>
            </a:fld>
            <a:endParaRPr lang="nl-BE"/>
          </a:p>
        </p:txBody>
      </p:sp>
    </p:spTree>
  </p:cSld>
  <p:clrMapOvr>
    <a:masterClrMapping/>
  </p:clrMapOvr>
</p:sldLayou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Diapositive 1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Franck L.</cp:lastModifiedBy>
  <cp:revision>1</cp:revision>
  <dcterms:created xsi:type="dcterms:W3CDTF">2015-10-30T11:13:34Z</dcterms:created>
  <dcterms:modified xsi:type="dcterms:W3CDTF">2015-10-30T11:22:07Z</dcterms:modified>
  <cp:category/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