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4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fr-FR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fld id="{B46E9514-C2A0-FE44-834C-7A8DB21D192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22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16532</TotalTime>
  <Words>7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Microsoft YaHei</vt:lpstr>
      <vt:lpstr>Segoe UI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01 Title</dc:title>
  <dc:subject>Sample 01 Subject</dc:subject>
  <dc:creator>PHPOffice</dc:creator>
  <cp:keywords>office 2007 openxml libreoffice odt php</cp:keywords>
  <dc:description>Sample 01 Description</dc:description>
  <cp:lastModifiedBy>Kenny Liau</cp:lastModifiedBy>
  <cp:revision>1</cp:revision>
  <cp:lastPrinted>1601-01-01T00:00:00Z</cp:lastPrinted>
  <dcterms:created xsi:type="dcterms:W3CDTF">2014-07-22T09:59:52Z</dcterms:created>
  <dcterms:modified xsi:type="dcterms:W3CDTF">2015-03-07T19:44:05Z</dcterms:modified>
</cp:coreProperties>
</file>