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3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ACA0-836A-4FD2-8B22-CF40BBF9DFB7}" type="datetimeFigureOut">
              <a:rPr lang="en-US" smtClean="0"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C4BE-6EA4-4F3B-8D92-9630E9F9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Sprint 1 </a:t>
            </a:r>
            <a:r>
              <a:rPr lang="en-US" dirty="0" err="1" smtClean="0"/>
              <a:t>Dorfle</a:t>
            </a:r>
            <a:r>
              <a:rPr lang="en-US" dirty="0" smtClean="0"/>
              <a:t> Game Demo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566954"/>
            <a:ext cx="3962400" cy="12954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err="1" smtClean="0"/>
              <a:t>BinMaster</a:t>
            </a:r>
            <a:r>
              <a:rPr lang="en-US" dirty="0" smtClean="0"/>
              <a:t> Group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Nguyen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smtClean="0"/>
              <a:t>– </a:t>
            </a:r>
            <a:r>
              <a:rPr lang="en-US" smtClean="0"/>
              <a:t>s3255150</a:t>
            </a:r>
            <a:endParaRPr lang="en-US" dirty="0" smtClean="0"/>
          </a:p>
          <a:p>
            <a:pPr algn="l"/>
            <a:r>
              <a:rPr lang="en-US" dirty="0" smtClean="0"/>
              <a:t>Dang Nguyen Hoang </a:t>
            </a:r>
            <a:r>
              <a:rPr lang="en-US" dirty="0" err="1" smtClean="0"/>
              <a:t>Gia</a:t>
            </a:r>
            <a:r>
              <a:rPr lang="en-US" dirty="0" smtClean="0"/>
              <a:t> – </a:t>
            </a:r>
            <a:r>
              <a:rPr lang="en-US" dirty="0"/>
              <a:t>s3269900</a:t>
            </a:r>
            <a:endParaRPr lang="en-US" dirty="0" smtClean="0"/>
          </a:p>
          <a:p>
            <a:pPr algn="l"/>
            <a:r>
              <a:rPr lang="en-US" dirty="0" smtClean="0"/>
              <a:t>Thai Ly </a:t>
            </a:r>
            <a:r>
              <a:rPr lang="en-US" dirty="0" err="1" smtClean="0"/>
              <a:t>Cuong</a:t>
            </a:r>
            <a:r>
              <a:rPr lang="en-US" dirty="0" smtClean="0"/>
              <a:t> – s3255125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7696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1.Research and use Spring Framework</a:t>
            </a:r>
          </a:p>
          <a:p>
            <a:r>
              <a:rPr lang="en-US" sz="1400" dirty="0" smtClean="0"/>
              <a:t>2.Create Map Component, type</a:t>
            </a:r>
          </a:p>
          <a:p>
            <a:r>
              <a:rPr lang="en-US" sz="1400" dirty="0" smtClean="0"/>
              <a:t>3.I can attack in one turn</a:t>
            </a:r>
          </a:p>
          <a:p>
            <a:r>
              <a:rPr lang="en-US" sz="1400" dirty="0" smtClean="0"/>
              <a:t>4.I can go to random generated map when I switch level</a:t>
            </a:r>
          </a:p>
          <a:p>
            <a:r>
              <a:rPr lang="en-US" sz="1400" dirty="0" smtClean="0"/>
              <a:t>5.Player can go to door(or stair) to go down or up to a new level</a:t>
            </a:r>
          </a:p>
          <a:p>
            <a:r>
              <a:rPr lang="en-US" sz="1400" dirty="0" smtClean="0"/>
              <a:t>6.I can have different activation distance</a:t>
            </a:r>
          </a:p>
          <a:p>
            <a:r>
              <a:rPr lang="en-US" sz="1400" dirty="0" smtClean="0"/>
              <a:t>7.Create monster</a:t>
            </a:r>
          </a:p>
          <a:p>
            <a:r>
              <a:rPr lang="en-US" sz="1400" dirty="0" smtClean="0"/>
              <a:t>8.Monster can intelligently do something when it detects a player</a:t>
            </a:r>
          </a:p>
          <a:p>
            <a:r>
              <a:rPr lang="en-US" sz="1400" dirty="0" smtClean="0"/>
              <a:t>9.Player movement</a:t>
            </a:r>
          </a:p>
          <a:p>
            <a:r>
              <a:rPr lang="en-US" sz="1400" dirty="0" smtClean="0"/>
              <a:t>10.Player can move</a:t>
            </a:r>
          </a:p>
          <a:p>
            <a:r>
              <a:rPr lang="en-US" sz="1400" dirty="0" smtClean="0"/>
              <a:t>11.Implement skill</a:t>
            </a:r>
          </a:p>
          <a:p>
            <a:r>
              <a:rPr lang="en-US" sz="1400" dirty="0" smtClean="0"/>
              <a:t>12.I can change the skill while playing the game and NOT lose current skill points</a:t>
            </a:r>
          </a:p>
          <a:p>
            <a:r>
              <a:rPr lang="en-US" sz="1400" dirty="0" smtClean="0"/>
              <a:t>13.I can train my current skill point every turn</a:t>
            </a:r>
          </a:p>
          <a:p>
            <a:r>
              <a:rPr lang="en-US" sz="1400" dirty="0" smtClean="0"/>
              <a:t>14.Create information panel(no the map panel) to show information		</a:t>
            </a:r>
          </a:p>
          <a:p>
            <a:r>
              <a:rPr lang="en-US" sz="1400" dirty="0" smtClean="0"/>
              <a:t>15.Welcome Screen</a:t>
            </a:r>
          </a:p>
          <a:p>
            <a:r>
              <a:rPr lang="en-US" sz="1400" dirty="0" smtClean="0"/>
              <a:t>16.I can generate a random name for monster		</a:t>
            </a:r>
          </a:p>
          <a:p>
            <a:r>
              <a:rPr lang="en-US" sz="1400" dirty="0" smtClean="0"/>
              <a:t>17.Implement items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725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125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Sprint 1 Dorfle Game Demo </vt:lpstr>
    </vt:vector>
  </TitlesOfParts>
  <Company>RMIT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Dorfle Game Demo </dc:title>
  <dc:creator>Steve</dc:creator>
  <cp:lastModifiedBy>Steve</cp:lastModifiedBy>
  <cp:revision>3</cp:revision>
  <dcterms:created xsi:type="dcterms:W3CDTF">2011-07-25T04:27:12Z</dcterms:created>
  <dcterms:modified xsi:type="dcterms:W3CDTF">2011-07-25T13:08:55Z</dcterms:modified>
</cp:coreProperties>
</file>