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8"/>
  </p:notesMasterIdLst>
  <p:sldIdLst>
    <p:sldId id="257" r:id="rId2"/>
    <p:sldId id="258" r:id="rId3"/>
    <p:sldId id="280" r:id="rId4"/>
    <p:sldId id="285" r:id="rId5"/>
    <p:sldId id="286" r:id="rId6"/>
    <p:sldId id="287" r:id="rId7"/>
    <p:sldId id="288" r:id="rId8"/>
    <p:sldId id="289" r:id="rId9"/>
    <p:sldId id="290" r:id="rId10"/>
    <p:sldId id="319" r:id="rId11"/>
    <p:sldId id="291" r:id="rId12"/>
    <p:sldId id="292" r:id="rId13"/>
    <p:sldId id="293" r:id="rId14"/>
    <p:sldId id="294" r:id="rId15"/>
    <p:sldId id="295" r:id="rId16"/>
    <p:sldId id="296" r:id="rId17"/>
    <p:sldId id="313" r:id="rId18"/>
    <p:sldId id="314" r:id="rId19"/>
    <p:sldId id="297" r:id="rId20"/>
    <p:sldId id="315" r:id="rId21"/>
    <p:sldId id="317" r:id="rId22"/>
    <p:sldId id="298" r:id="rId23"/>
    <p:sldId id="299" r:id="rId24"/>
    <p:sldId id="283" r:id="rId25"/>
    <p:sldId id="318" r:id="rId26"/>
    <p:sldId id="302" r:id="rId27"/>
    <p:sldId id="303" r:id="rId28"/>
    <p:sldId id="307" r:id="rId29"/>
    <p:sldId id="308" r:id="rId30"/>
    <p:sldId id="304" r:id="rId31"/>
    <p:sldId id="309" r:id="rId32"/>
    <p:sldId id="310" r:id="rId33"/>
    <p:sldId id="312" r:id="rId34"/>
    <p:sldId id="311" r:id="rId35"/>
    <p:sldId id="284" r:id="rId36"/>
    <p:sldId id="300" r:id="rId37"/>
  </p:sldIdLst>
  <p:sldSz cx="12192000" cy="6858000"/>
  <p:notesSz cx="6858000" cy="9144000"/>
  <p:defaultTex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Kiểu Trung bình 2 - Màu chủ đề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382" autoAdjust="0"/>
    <p:restoredTop sz="74141" autoAdjust="0"/>
  </p:normalViewPr>
  <p:slideViewPr>
    <p:cSldViewPr snapToGrid="0">
      <p:cViewPr varScale="1">
        <p:scale>
          <a:sx n="51" d="100"/>
          <a:sy n="51" d="100"/>
        </p:scale>
        <p:origin x="127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hỗ dành sẵn cho Đầu trang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vi-VN"/>
          </a:p>
        </p:txBody>
      </p:sp>
      <p:sp>
        <p:nvSpPr>
          <p:cNvPr id="3" name="Chỗ dành sẵn cho Ngày tháng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E27D0EB-4B95-4E55-9FE9-0451CF7DA3C4}" type="datetimeFigureOut">
              <a:rPr lang="vi-VN" smtClean="0"/>
              <a:t>08/06/2021</a:t>
            </a:fld>
            <a:endParaRPr lang="vi-VN"/>
          </a:p>
        </p:txBody>
      </p:sp>
      <p:sp>
        <p:nvSpPr>
          <p:cNvPr id="4" name="Chỗ dành sẵn cho Hình ảnh của Bản chiế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vi-VN"/>
          </a:p>
        </p:txBody>
      </p:sp>
      <p:sp>
        <p:nvSpPr>
          <p:cNvPr id="5" name="Chỗ dành sẵn cho Ghi ch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p>
        </p:txBody>
      </p:sp>
      <p:sp>
        <p:nvSpPr>
          <p:cNvPr id="6" name="Chỗ dành sẵn cho Chân trang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vi-VN"/>
          </a:p>
        </p:txBody>
      </p:sp>
      <p:sp>
        <p:nvSpPr>
          <p:cNvPr id="7" name="Chỗ dành sẵn cho Số hiệu Bản chiế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0ABF94-585C-493E-9C10-75C4D8A5BA47}" type="slidenum">
              <a:rPr lang="vi-VN" smtClean="0"/>
              <a:t>‹#›</a:t>
            </a:fld>
            <a:endParaRPr lang="vi-VN"/>
          </a:p>
        </p:txBody>
      </p:sp>
    </p:spTree>
    <p:extLst>
      <p:ext uri="{BB962C8B-B14F-4D97-AF65-F5344CB8AC3E}">
        <p14:creationId xmlns:p14="http://schemas.microsoft.com/office/powerpoint/2010/main" val="21013137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D3F9DEC-0866-3F4A-8562-B62CADA352CE}" type="slidenum">
              <a:rPr kumimoji="0" lang="en-SG"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SG"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748351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vi-VN" b="0" i="0">
                <a:solidFill>
                  <a:srgbClr val="212529"/>
                </a:solidFill>
                <a:effectLst/>
                <a:latin typeface="Roboto Condensed" panose="020B0604020202020204" pitchFamily="2" charset="0"/>
              </a:rPr>
              <a:t>Client gửi yêu cầu đến server thông qua Controller, Controller sẽ tiếp nhận yêu cầu.</a:t>
            </a:r>
            <a:br>
              <a:rPr lang="vi-VN" b="0" i="0">
                <a:solidFill>
                  <a:srgbClr val="212529"/>
                </a:solidFill>
                <a:effectLst/>
                <a:latin typeface="Roboto Condensed" panose="020B0604020202020204" pitchFamily="2" charset="0"/>
              </a:rPr>
            </a:br>
            <a:endParaRPr lang="vi-VN" b="0" i="0">
              <a:solidFill>
                <a:srgbClr val="212529"/>
              </a:solidFill>
              <a:effectLst/>
              <a:latin typeface="Roboto Condensed" panose="020B0604020202020204" pitchFamily="2" charset="0"/>
            </a:endParaRPr>
          </a:p>
          <a:p>
            <a:pPr algn="l">
              <a:buFont typeface="+mj-lt"/>
              <a:buAutoNum type="arabicPeriod"/>
            </a:pPr>
            <a:r>
              <a:rPr lang="vi-VN" b="0" i="0">
                <a:solidFill>
                  <a:srgbClr val="212529"/>
                </a:solidFill>
                <a:effectLst/>
                <a:latin typeface="Roboto Condensed" panose="020B0604020202020204" pitchFamily="2" charset="0"/>
              </a:rPr>
              <a:t>Controller sẽ xử lý dữ liệu đầu vào, và quyết đinh luồng đi tiếp theo của yêu cầu. Trả về kết quả hay tương tác với database để lấy dữ liệu. Nếu cần tương tác với Model để lấy dữ liệu, Controller sẽ gọi tới Model để lấy dữ liệu đầu ra. Nếu không, Controller sẽ trả về kết quả theo mũi tên số (8).</a:t>
            </a:r>
            <a:br>
              <a:rPr lang="vi-VN" b="0" i="0">
                <a:solidFill>
                  <a:srgbClr val="212529"/>
                </a:solidFill>
                <a:effectLst/>
                <a:latin typeface="Roboto Condensed" panose="020B0604020202020204" pitchFamily="2" charset="0"/>
              </a:rPr>
            </a:br>
            <a:endParaRPr lang="vi-VN" b="0" i="0">
              <a:solidFill>
                <a:srgbClr val="212529"/>
              </a:solidFill>
              <a:effectLst/>
              <a:latin typeface="Roboto Condensed" panose="020B0604020202020204" pitchFamily="2" charset="0"/>
            </a:endParaRPr>
          </a:p>
          <a:p>
            <a:pPr algn="l">
              <a:buFont typeface="+mj-lt"/>
              <a:buAutoNum type="arabicPeriod"/>
            </a:pPr>
            <a:r>
              <a:rPr lang="vi-VN" b="0" i="0">
                <a:solidFill>
                  <a:srgbClr val="212529"/>
                </a:solidFill>
                <a:effectLst/>
                <a:latin typeface="Roboto Condensed" panose="020B0604020202020204" pitchFamily="2" charset="0"/>
              </a:rPr>
              <a:t>Model tương tác với Database để truy xuất dữ liệu phù hợp với yêu cầu.</a:t>
            </a:r>
            <a:br>
              <a:rPr lang="vi-VN" b="0" i="0">
                <a:solidFill>
                  <a:srgbClr val="212529"/>
                </a:solidFill>
                <a:effectLst/>
                <a:latin typeface="Roboto Condensed" panose="020B0604020202020204" pitchFamily="2" charset="0"/>
              </a:rPr>
            </a:br>
            <a:endParaRPr lang="vi-VN" b="0" i="0">
              <a:solidFill>
                <a:srgbClr val="212529"/>
              </a:solidFill>
              <a:effectLst/>
              <a:latin typeface="Roboto Condensed" panose="020B0604020202020204" pitchFamily="2" charset="0"/>
            </a:endParaRPr>
          </a:p>
          <a:p>
            <a:pPr algn="l">
              <a:buFont typeface="+mj-lt"/>
              <a:buAutoNum type="arabicPeriod"/>
            </a:pPr>
            <a:r>
              <a:rPr lang="vi-VN" b="0" i="0">
                <a:solidFill>
                  <a:srgbClr val="212529"/>
                </a:solidFill>
                <a:effectLst/>
                <a:latin typeface="Roboto Condensed" panose="020B0604020202020204" pitchFamily="2" charset="0"/>
              </a:rPr>
              <a:t>Database trả về cho Model dữ liệu theo yêu cầu của Model.</a:t>
            </a:r>
            <a:br>
              <a:rPr lang="vi-VN" b="0" i="0">
                <a:solidFill>
                  <a:srgbClr val="212529"/>
                </a:solidFill>
                <a:effectLst/>
                <a:latin typeface="Roboto Condensed" panose="020B0604020202020204" pitchFamily="2" charset="0"/>
              </a:rPr>
            </a:br>
            <a:endParaRPr lang="vi-VN" b="0" i="0">
              <a:solidFill>
                <a:srgbClr val="212529"/>
              </a:solidFill>
              <a:effectLst/>
              <a:latin typeface="Roboto Condensed" panose="020B0604020202020204" pitchFamily="2" charset="0"/>
            </a:endParaRPr>
          </a:p>
          <a:p>
            <a:pPr algn="l">
              <a:buFont typeface="+mj-lt"/>
              <a:buAutoNum type="arabicPeriod"/>
            </a:pPr>
            <a:r>
              <a:rPr lang="vi-VN" b="0" i="0">
                <a:solidFill>
                  <a:srgbClr val="212529"/>
                </a:solidFill>
                <a:effectLst/>
                <a:latin typeface="Roboto Condensed" panose="020B0604020202020204" pitchFamily="2" charset="0"/>
              </a:rPr>
              <a:t>Model trả về dữ liệu cho Controller xử lý.</a:t>
            </a:r>
            <a:br>
              <a:rPr lang="vi-VN" b="0" i="0">
                <a:solidFill>
                  <a:srgbClr val="212529"/>
                </a:solidFill>
                <a:effectLst/>
                <a:latin typeface="Roboto Condensed" panose="020B0604020202020204" pitchFamily="2" charset="0"/>
              </a:rPr>
            </a:br>
            <a:endParaRPr lang="vi-VN" b="0" i="0">
              <a:solidFill>
                <a:srgbClr val="212529"/>
              </a:solidFill>
              <a:effectLst/>
              <a:latin typeface="Roboto Condensed" panose="020B0604020202020204" pitchFamily="2" charset="0"/>
            </a:endParaRPr>
          </a:p>
          <a:p>
            <a:pPr algn="l">
              <a:buFont typeface="+mj-lt"/>
              <a:buAutoNum type="arabicPeriod"/>
            </a:pPr>
            <a:r>
              <a:rPr lang="vi-VN" b="0" i="0">
                <a:solidFill>
                  <a:srgbClr val="212529"/>
                </a:solidFill>
                <a:effectLst/>
                <a:latin typeface="Roboto Condensed" panose="020B0604020202020204" pitchFamily="2" charset="0"/>
              </a:rPr>
              <a:t>Controller sẽ gọi đến View phù hợp với yêu cầu và kèm theo dữ liệu cho View. View chịu trách nhiệm hiển thị dữ liệu phù hợp với yêu cầu.</a:t>
            </a:r>
            <a:br>
              <a:rPr lang="vi-VN" b="0" i="0">
                <a:solidFill>
                  <a:srgbClr val="212529"/>
                </a:solidFill>
                <a:effectLst/>
                <a:latin typeface="Roboto Condensed" panose="020B0604020202020204" pitchFamily="2" charset="0"/>
              </a:rPr>
            </a:br>
            <a:endParaRPr lang="vi-VN" b="0" i="0">
              <a:solidFill>
                <a:srgbClr val="212529"/>
              </a:solidFill>
              <a:effectLst/>
              <a:latin typeface="Roboto Condensed" panose="020B0604020202020204" pitchFamily="2" charset="0"/>
            </a:endParaRPr>
          </a:p>
          <a:p>
            <a:pPr algn="l">
              <a:buFont typeface="+mj-lt"/>
              <a:buAutoNum type="arabicPeriod"/>
            </a:pPr>
            <a:r>
              <a:rPr lang="vi-VN" b="0" i="0">
                <a:solidFill>
                  <a:srgbClr val="212529"/>
                </a:solidFill>
                <a:effectLst/>
                <a:latin typeface="Roboto Condensed" panose="020B0604020202020204" pitchFamily="2" charset="0"/>
              </a:rPr>
              <a:t>Sau khi xử lý hiển thị dữ liệu, View trả về cho Controller kết quả (HTML, XML hoặc JSON…).</a:t>
            </a:r>
            <a:br>
              <a:rPr lang="vi-VN" b="0" i="0">
                <a:solidFill>
                  <a:srgbClr val="212529"/>
                </a:solidFill>
                <a:effectLst/>
                <a:latin typeface="Roboto Condensed" panose="020B0604020202020204" pitchFamily="2" charset="0"/>
              </a:rPr>
            </a:br>
            <a:endParaRPr lang="vi-VN" b="0" i="0">
              <a:solidFill>
                <a:srgbClr val="212529"/>
              </a:solidFill>
              <a:effectLst/>
              <a:latin typeface="Roboto Condensed" panose="020B0604020202020204" pitchFamily="2" charset="0"/>
            </a:endParaRPr>
          </a:p>
          <a:p>
            <a:pPr algn="l">
              <a:buFont typeface="+mj-lt"/>
              <a:buAutoNum type="arabicPeriod"/>
            </a:pPr>
            <a:r>
              <a:rPr lang="vi-VN" b="0" i="0">
                <a:solidFill>
                  <a:srgbClr val="212529"/>
                </a:solidFill>
                <a:effectLst/>
                <a:latin typeface="Roboto Condensed" panose="020B0604020202020204" pitchFamily="2" charset="0"/>
              </a:rPr>
              <a:t>Sau khi hoàn tất, Controller sẽ trả về kết quả cho Client.</a:t>
            </a:r>
            <a:endParaRPr lang="en-US" b="0" i="0">
              <a:solidFill>
                <a:srgbClr val="212529"/>
              </a:solidFill>
              <a:effectLst/>
              <a:latin typeface="Roboto Condensed" panose="020B0604020202020204" pitchFamily="2" charset="0"/>
            </a:endParaRPr>
          </a:p>
          <a:p>
            <a:pPr algn="l">
              <a:buFont typeface="+mj-lt"/>
              <a:buAutoNum type="arabicPeriod"/>
            </a:pPr>
            <a:endParaRPr lang="en-US" b="0" i="0">
              <a:solidFill>
                <a:srgbClr val="212529"/>
              </a:solidFill>
              <a:effectLst/>
              <a:latin typeface="Roboto Condensed" panose="020B0604020202020204" pitchFamily="2" charset="0"/>
            </a:endParaRPr>
          </a:p>
          <a:p>
            <a:pPr algn="l" fontAlgn="base">
              <a:buFont typeface="Arial" panose="020B0604020202020204" pitchFamily="34" charset="0"/>
              <a:buChar char="•"/>
            </a:pPr>
            <a:r>
              <a:rPr lang="vi-VN" b="1" i="0">
                <a:solidFill>
                  <a:srgbClr val="404040"/>
                </a:solidFill>
                <a:effectLst/>
                <a:latin typeface="inherit"/>
              </a:rPr>
              <a:t>Model</a:t>
            </a:r>
            <a:r>
              <a:rPr lang="vi-VN" b="0" i="0">
                <a:solidFill>
                  <a:srgbClr val="404040"/>
                </a:solidFill>
                <a:effectLst/>
                <a:latin typeface="inherit"/>
              </a:rPr>
              <a:t>: là các file POJO, Service, DAO thực hiện truy cập database, xử lý business</a:t>
            </a:r>
          </a:p>
          <a:p>
            <a:pPr algn="l" fontAlgn="base">
              <a:buFont typeface="Arial" panose="020B0604020202020204" pitchFamily="34" charset="0"/>
              <a:buChar char="•"/>
            </a:pPr>
            <a:r>
              <a:rPr lang="vi-VN" b="1" i="0">
                <a:solidFill>
                  <a:srgbClr val="404040"/>
                </a:solidFill>
                <a:effectLst/>
                <a:latin typeface="inherit"/>
              </a:rPr>
              <a:t>View</a:t>
            </a:r>
            <a:r>
              <a:rPr lang="vi-VN" b="0" i="0">
                <a:solidFill>
                  <a:srgbClr val="404040"/>
                </a:solidFill>
                <a:effectLst/>
                <a:latin typeface="inherit"/>
              </a:rPr>
              <a:t>: là các file JSP, html…</a:t>
            </a:r>
          </a:p>
          <a:p>
            <a:pPr algn="l" fontAlgn="base">
              <a:buFont typeface="Arial" panose="020B0604020202020204" pitchFamily="34" charset="0"/>
              <a:buChar char="•"/>
            </a:pPr>
            <a:r>
              <a:rPr lang="vi-VN" b="1" i="0">
                <a:solidFill>
                  <a:srgbClr val="404040"/>
                </a:solidFill>
                <a:effectLst/>
                <a:latin typeface="inherit"/>
              </a:rPr>
              <a:t>Control</a:t>
            </a:r>
            <a:r>
              <a:rPr lang="vi-VN" b="0" i="0">
                <a:solidFill>
                  <a:srgbClr val="404040"/>
                </a:solidFill>
                <a:effectLst/>
                <a:latin typeface="inherit"/>
              </a:rPr>
              <a:t>: là Dispatcher Controller, Handler Mapping, Controller – thực hiện điều hướn các request.</a:t>
            </a:r>
          </a:p>
          <a:p>
            <a:pPr algn="l">
              <a:buFont typeface="+mj-lt"/>
              <a:buNone/>
            </a:pPr>
            <a:br>
              <a:rPr lang="vi-VN" b="0" i="0">
                <a:solidFill>
                  <a:srgbClr val="212529"/>
                </a:solidFill>
                <a:effectLst/>
                <a:latin typeface="Roboto Condensed" panose="020B0604020202020204" pitchFamily="2" charset="0"/>
              </a:rPr>
            </a:br>
            <a:endParaRPr lang="vi-VN" b="0" i="0">
              <a:solidFill>
                <a:srgbClr val="212529"/>
              </a:solidFill>
              <a:effectLst/>
              <a:latin typeface="Roboto Condensed" panose="020B0604020202020204" pitchFamily="2" charset="0"/>
            </a:endParaRPr>
          </a:p>
          <a:p>
            <a:endParaRPr lang="en-US"/>
          </a:p>
        </p:txBody>
      </p:sp>
      <p:sp>
        <p:nvSpPr>
          <p:cNvPr id="4" name="Slide Number Placeholder 3"/>
          <p:cNvSpPr>
            <a:spLocks noGrp="1"/>
          </p:cNvSpPr>
          <p:nvPr>
            <p:ph type="sldNum" sz="quarter" idx="5"/>
          </p:nvPr>
        </p:nvSpPr>
        <p:spPr/>
        <p:txBody>
          <a:bodyPr/>
          <a:lstStyle/>
          <a:p>
            <a:fld id="{D90ABF94-585C-493E-9C10-75C4D8A5BA47}" type="slidenum">
              <a:rPr lang="vi-VN" smtClean="0"/>
              <a:t>10</a:t>
            </a:fld>
            <a:endParaRPr lang="vi-VN"/>
          </a:p>
        </p:txBody>
      </p:sp>
    </p:spTree>
    <p:extLst>
      <p:ext uri="{BB962C8B-B14F-4D97-AF65-F5344CB8AC3E}">
        <p14:creationId xmlns:p14="http://schemas.microsoft.com/office/powerpoint/2010/main" val="9129918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pPr lvl="1"/>
            <a:endParaRPr lang="vi-VN" sz="1000" kern="1200">
              <a:solidFill>
                <a:schemeClr val="tx1"/>
              </a:solidFill>
              <a:effectLst/>
              <a:latin typeface="+mn-lt"/>
              <a:ea typeface="+mn-ea"/>
              <a:cs typeface="+mn-cs"/>
            </a:endParaRPr>
          </a:p>
        </p:txBody>
      </p:sp>
      <p:sp>
        <p:nvSpPr>
          <p:cNvPr id="4" name="Chỗ dành sẵn cho Số hiệu Bản chiếu 3"/>
          <p:cNvSpPr>
            <a:spLocks noGrp="1"/>
          </p:cNvSpPr>
          <p:nvPr>
            <p:ph type="sldNum" sz="quarter" idx="5"/>
          </p:nvPr>
        </p:nvSpPr>
        <p:spPr/>
        <p:txBody>
          <a:bodyPr/>
          <a:lstStyle/>
          <a:p>
            <a:fld id="{D90ABF94-585C-493E-9C10-75C4D8A5BA47}" type="slidenum">
              <a:rPr lang="vi-VN" smtClean="0"/>
              <a:t>11</a:t>
            </a:fld>
            <a:endParaRPr lang="vi-VN"/>
          </a:p>
        </p:txBody>
      </p:sp>
    </p:spTree>
    <p:extLst>
      <p:ext uri="{BB962C8B-B14F-4D97-AF65-F5344CB8AC3E}">
        <p14:creationId xmlns:p14="http://schemas.microsoft.com/office/powerpoint/2010/main" val="15809170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pPr lvl="1"/>
            <a:r>
              <a:rPr lang="en-US" sz="900" kern="1200">
                <a:solidFill>
                  <a:schemeClr val="tx1"/>
                </a:solidFill>
                <a:effectLst/>
                <a:latin typeface="+mn-lt"/>
                <a:ea typeface="+mn-ea"/>
                <a:cs typeface="+mn-cs"/>
              </a:rPr>
              <a:t>Về đăng nhập: có đăng xuất và đổi mật khẩu.</a:t>
            </a:r>
          </a:p>
          <a:p>
            <a:pPr lvl="1"/>
            <a:r>
              <a:rPr lang="en-US" sz="900" kern="1200">
                <a:solidFill>
                  <a:schemeClr val="tx1"/>
                </a:solidFill>
                <a:effectLst/>
                <a:latin typeface="+mn-lt"/>
                <a:ea typeface="+mn-ea"/>
                <a:cs typeface="+mn-cs"/>
              </a:rPr>
              <a:t>Về quản lý: quản lý đơn hang, loại cây cảnh, xuất xứ, cây cảnh, kho, giá, khuyễn mãi và thông tin nhập hang.</a:t>
            </a:r>
          </a:p>
          <a:p>
            <a:pPr lvl="1"/>
            <a:r>
              <a:rPr lang="en-US" sz="900" kern="1200">
                <a:solidFill>
                  <a:schemeClr val="tx1"/>
                </a:solidFill>
                <a:effectLst/>
                <a:latin typeface="+mn-lt"/>
                <a:ea typeface="+mn-ea"/>
                <a:cs typeface="+mn-cs"/>
              </a:rPr>
              <a:t>Về thống kê: có thống kê doanh thu, sản phẩm bán chạy, sắp hết hang, đơn hang, lượt đăng kí.</a:t>
            </a:r>
            <a:endParaRPr lang="vi-VN" sz="900" kern="1200">
              <a:solidFill>
                <a:schemeClr val="tx1"/>
              </a:solidFill>
              <a:effectLst/>
              <a:latin typeface="+mn-lt"/>
              <a:ea typeface="+mn-ea"/>
              <a:cs typeface="+mn-cs"/>
            </a:endParaRPr>
          </a:p>
        </p:txBody>
      </p:sp>
      <p:sp>
        <p:nvSpPr>
          <p:cNvPr id="4" name="Chỗ dành sẵn cho Số hiệu Bản chiếu 3"/>
          <p:cNvSpPr>
            <a:spLocks noGrp="1"/>
          </p:cNvSpPr>
          <p:nvPr>
            <p:ph type="sldNum" sz="quarter" idx="5"/>
          </p:nvPr>
        </p:nvSpPr>
        <p:spPr/>
        <p:txBody>
          <a:bodyPr/>
          <a:lstStyle/>
          <a:p>
            <a:fld id="{D90ABF94-585C-493E-9C10-75C4D8A5BA47}" type="slidenum">
              <a:rPr lang="vi-VN" smtClean="0"/>
              <a:t>12</a:t>
            </a:fld>
            <a:endParaRPr lang="vi-VN"/>
          </a:p>
        </p:txBody>
      </p:sp>
    </p:spTree>
    <p:extLst>
      <p:ext uri="{BB962C8B-B14F-4D97-AF65-F5344CB8AC3E}">
        <p14:creationId xmlns:p14="http://schemas.microsoft.com/office/powerpoint/2010/main" val="29830683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pPr lvl="1"/>
            <a:r>
              <a:rPr lang="en-US" sz="900" kern="1200">
                <a:solidFill>
                  <a:schemeClr val="tx1"/>
                </a:solidFill>
                <a:effectLst/>
                <a:latin typeface="+mn-lt"/>
                <a:ea typeface="+mn-ea"/>
                <a:cs typeface="+mn-cs"/>
              </a:rPr>
              <a:t>Về đăng ký tài khoản: quản lý thông tin cá nhân, xem lịch sử đơn hang, đăng xuất.</a:t>
            </a:r>
          </a:p>
          <a:p>
            <a:pPr lvl="1"/>
            <a:r>
              <a:rPr lang="en-US" sz="900" kern="1200">
                <a:solidFill>
                  <a:schemeClr val="tx1"/>
                </a:solidFill>
                <a:effectLst/>
                <a:latin typeface="+mn-lt"/>
                <a:ea typeface="+mn-ea"/>
                <a:cs typeface="+mn-cs"/>
              </a:rPr>
              <a:t>Về tìm kiếm: tìm kiếm bằng giọng nói và văn bản. Xem chi tiết sản phẩm, xem đánh giá, đánh giá, chọn số lượng, thêm giỏ hàng, thanh toán, xóa khỏi giỏ hàng.</a:t>
            </a:r>
          </a:p>
          <a:p>
            <a:pPr lvl="1"/>
            <a:r>
              <a:rPr lang="en-US" sz="900" kern="1200">
                <a:solidFill>
                  <a:schemeClr val="tx1"/>
                </a:solidFill>
                <a:effectLst/>
                <a:latin typeface="+mn-lt"/>
                <a:ea typeface="+mn-ea"/>
                <a:cs typeface="+mn-cs"/>
              </a:rPr>
              <a:t>Về sắp xếp sản phẩm: sắp xếp theo loại sản phẩm.</a:t>
            </a:r>
          </a:p>
          <a:p>
            <a:pPr lvl="1"/>
            <a:endParaRPr lang="vi-VN" sz="900" kern="1200">
              <a:solidFill>
                <a:schemeClr val="tx1"/>
              </a:solidFill>
              <a:effectLst/>
              <a:latin typeface="+mn-lt"/>
              <a:ea typeface="+mn-ea"/>
              <a:cs typeface="+mn-cs"/>
            </a:endParaRPr>
          </a:p>
        </p:txBody>
      </p:sp>
      <p:sp>
        <p:nvSpPr>
          <p:cNvPr id="4" name="Chỗ dành sẵn cho Số hiệu Bản chiếu 3"/>
          <p:cNvSpPr>
            <a:spLocks noGrp="1"/>
          </p:cNvSpPr>
          <p:nvPr>
            <p:ph type="sldNum" sz="quarter" idx="5"/>
          </p:nvPr>
        </p:nvSpPr>
        <p:spPr/>
        <p:txBody>
          <a:bodyPr/>
          <a:lstStyle/>
          <a:p>
            <a:fld id="{D90ABF94-585C-493E-9C10-75C4D8A5BA47}" type="slidenum">
              <a:rPr lang="vi-VN" smtClean="0"/>
              <a:t>13</a:t>
            </a:fld>
            <a:endParaRPr lang="vi-VN"/>
          </a:p>
        </p:txBody>
      </p:sp>
    </p:spTree>
    <p:extLst>
      <p:ext uri="{BB962C8B-B14F-4D97-AF65-F5344CB8AC3E}">
        <p14:creationId xmlns:p14="http://schemas.microsoft.com/office/powerpoint/2010/main" val="42215252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pPr marL="1260475" lvl="2" indent="0">
              <a:buFont typeface="Wingdings" panose="05000000000000000000" pitchFamily="2" charset="2"/>
              <a:buNone/>
            </a:pPr>
            <a:r>
              <a:rPr lang="en-US" sz="1000">
                <a:solidFill>
                  <a:schemeClr val="tx1"/>
                </a:solidFill>
                <a:latin typeface="Times New Roman" panose="02020603050405020304" pitchFamily="18" charset="0"/>
                <a:cs typeface="Times New Roman" panose="02020603050405020304" pitchFamily="18" charset="0"/>
              </a:rPr>
              <a:t>Cấu hình thực thi:</a:t>
            </a:r>
          </a:p>
          <a:p>
            <a:pPr marL="1260475" lvl="2" indent="0">
              <a:buFont typeface="Wingdings" panose="05000000000000000000" pitchFamily="2" charset="2"/>
              <a:buNone/>
            </a:pPr>
            <a:r>
              <a:rPr lang="en-US" sz="1000">
                <a:solidFill>
                  <a:schemeClr val="tx1"/>
                </a:solidFill>
                <a:latin typeface="Times New Roman" panose="02020603050405020304" pitchFamily="18" charset="0"/>
                <a:cs typeface="Times New Roman" panose="02020603050405020304" pitchFamily="18" charset="0"/>
              </a:rPr>
              <a:t>Cấu hình thực thi: </a:t>
            </a:r>
            <a:r>
              <a:rPr lang="en-US" sz="1000">
                <a:solidFill>
                  <a:schemeClr val="accent6"/>
                </a:solidFill>
                <a:latin typeface="Times New Roman" panose="02020603050405020304" pitchFamily="18" charset="0"/>
                <a:cs typeface="Times New Roman" panose="02020603050405020304" pitchFamily="18" charset="0"/>
              </a:rPr>
              <a:t>Bộ vi xử lý: Intel core i5 6500U</a:t>
            </a:r>
          </a:p>
          <a:p>
            <a:pPr marL="1260475" lvl="2" indent="0">
              <a:buFont typeface="Wingdings" panose="05000000000000000000" pitchFamily="2" charset="2"/>
              <a:buNone/>
            </a:pPr>
            <a:r>
              <a:rPr lang="en-US" sz="1000">
                <a:solidFill>
                  <a:schemeClr val="accent6"/>
                </a:solidFill>
                <a:latin typeface="Times New Roman" panose="02020603050405020304" pitchFamily="18" charset="0"/>
                <a:cs typeface="Times New Roman" panose="02020603050405020304" pitchFamily="18" charset="0"/>
              </a:rPr>
              <a:t>Ram : 4GB</a:t>
            </a:r>
          </a:p>
          <a:p>
            <a:pPr marL="1260475" lvl="2" indent="0">
              <a:buFont typeface="Wingdings" panose="05000000000000000000" pitchFamily="2" charset="2"/>
              <a:buNone/>
            </a:pPr>
            <a:r>
              <a:rPr lang="en-US" sz="1000">
                <a:solidFill>
                  <a:schemeClr val="accent6"/>
                </a:solidFill>
                <a:latin typeface="Times New Roman" panose="02020603050405020304" pitchFamily="18" charset="0"/>
                <a:cs typeface="Times New Roman" panose="02020603050405020304" pitchFamily="18" charset="0"/>
              </a:rPr>
              <a:t>Đĩa cứng: 250Gb</a:t>
            </a:r>
            <a:endParaRPr lang="en-US" sz="1000">
              <a:solidFill>
                <a:schemeClr val="tx1"/>
              </a:solidFill>
              <a:latin typeface="Times New Roman" panose="02020603050405020304" pitchFamily="18" charset="0"/>
              <a:cs typeface="Times New Roman" panose="02020603050405020304" pitchFamily="18" charset="0"/>
            </a:endParaRPr>
          </a:p>
          <a:p>
            <a:pPr lvl="1"/>
            <a:r>
              <a:rPr lang="en-US" sz="1000">
                <a:solidFill>
                  <a:schemeClr val="tx1"/>
                </a:solidFill>
                <a:latin typeface="Times New Roman" panose="02020603050405020304" pitchFamily="18" charset="0"/>
                <a:cs typeface="Times New Roman" panose="02020603050405020304" pitchFamily="18" charset="0"/>
              </a:rPr>
              <a:t>Yêu cầu bảo mật: </a:t>
            </a:r>
          </a:p>
          <a:p>
            <a:pPr lvl="1"/>
            <a:r>
              <a:rPr lang="en-US" sz="1000">
                <a:solidFill>
                  <a:schemeClr val="tx1"/>
                </a:solidFill>
                <a:latin typeface="Times New Roman" panose="02020603050405020304" pitchFamily="18" charset="0"/>
                <a:cs typeface="Times New Roman" panose="02020603050405020304" pitchFamily="18" charset="0"/>
              </a:rPr>
              <a:t>Phân quyền truy cập: Tạo một tài khoản riêng để quản thư mục mình muốn.</a:t>
            </a:r>
          </a:p>
          <a:p>
            <a:pPr lvl="1"/>
            <a:r>
              <a:rPr lang="en-US" sz="1000">
                <a:solidFill>
                  <a:schemeClr val="tx1"/>
                </a:solidFill>
                <a:latin typeface="Times New Roman" panose="02020603050405020304" pitchFamily="18" charset="0"/>
                <a:cs typeface="Times New Roman" panose="02020603050405020304" pitchFamily="18" charset="0"/>
              </a:rPr>
              <a:t>Phân quyền dữ liệu: người dung muốn truy cập vào cần khai báo: tên người dùng, mật khẩu, dữ liệu phải được mã hóa thông tin và nén dữ liệu.</a:t>
            </a:r>
            <a:endParaRPr lang="vi-VN" sz="1000">
              <a:solidFill>
                <a:schemeClr val="tx1"/>
              </a:solidFill>
              <a:latin typeface="Times New Roman" panose="02020603050405020304" pitchFamily="18" charset="0"/>
              <a:cs typeface="Times New Roman" panose="02020603050405020304" pitchFamily="18" charset="0"/>
            </a:endParaRPr>
          </a:p>
        </p:txBody>
      </p:sp>
      <p:sp>
        <p:nvSpPr>
          <p:cNvPr id="4" name="Chỗ dành sẵn cho Số hiệu Bản chiếu 3"/>
          <p:cNvSpPr>
            <a:spLocks noGrp="1"/>
          </p:cNvSpPr>
          <p:nvPr>
            <p:ph type="sldNum" sz="quarter" idx="5"/>
          </p:nvPr>
        </p:nvSpPr>
        <p:spPr/>
        <p:txBody>
          <a:bodyPr/>
          <a:lstStyle/>
          <a:p>
            <a:fld id="{D90ABF94-585C-493E-9C10-75C4D8A5BA47}" type="slidenum">
              <a:rPr lang="vi-VN" smtClean="0"/>
              <a:t>14</a:t>
            </a:fld>
            <a:endParaRPr lang="vi-VN"/>
          </a:p>
        </p:txBody>
      </p:sp>
    </p:spTree>
    <p:extLst>
      <p:ext uri="{BB962C8B-B14F-4D97-AF65-F5344CB8AC3E}">
        <p14:creationId xmlns:p14="http://schemas.microsoft.com/office/powerpoint/2010/main" val="15138189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pPr lvl="1"/>
            <a:endParaRPr lang="vi-VN" sz="1000">
              <a:solidFill>
                <a:schemeClr val="tx1"/>
              </a:solidFill>
              <a:latin typeface="Times New Roman" panose="02020603050405020304" pitchFamily="18" charset="0"/>
              <a:cs typeface="Times New Roman" panose="02020603050405020304" pitchFamily="18" charset="0"/>
            </a:endParaRPr>
          </a:p>
          <a:p>
            <a:pPr lvl="1"/>
            <a:endParaRPr lang="vi-VN" sz="1000">
              <a:solidFill>
                <a:schemeClr val="tx1"/>
              </a:solidFill>
              <a:latin typeface="Times New Roman" panose="02020603050405020304" pitchFamily="18" charset="0"/>
              <a:cs typeface="Times New Roman" panose="02020603050405020304" pitchFamily="18" charset="0"/>
            </a:endParaRPr>
          </a:p>
          <a:p>
            <a:pPr lvl="1"/>
            <a:endParaRPr lang="vi-VN" sz="900" kern="1200">
              <a:solidFill>
                <a:schemeClr val="tx1"/>
              </a:solidFill>
              <a:effectLst/>
              <a:latin typeface="+mn-lt"/>
              <a:ea typeface="+mn-ea"/>
              <a:cs typeface="+mn-cs"/>
            </a:endParaRPr>
          </a:p>
        </p:txBody>
      </p:sp>
      <p:sp>
        <p:nvSpPr>
          <p:cNvPr id="4" name="Chỗ dành sẵn cho Số hiệu Bản chiếu 3"/>
          <p:cNvSpPr>
            <a:spLocks noGrp="1"/>
          </p:cNvSpPr>
          <p:nvPr>
            <p:ph type="sldNum" sz="quarter" idx="5"/>
          </p:nvPr>
        </p:nvSpPr>
        <p:spPr/>
        <p:txBody>
          <a:bodyPr/>
          <a:lstStyle/>
          <a:p>
            <a:fld id="{D90ABF94-585C-493E-9C10-75C4D8A5BA47}" type="slidenum">
              <a:rPr lang="vi-VN" smtClean="0"/>
              <a:t>15</a:t>
            </a:fld>
            <a:endParaRPr lang="vi-VN"/>
          </a:p>
        </p:txBody>
      </p:sp>
    </p:spTree>
    <p:extLst>
      <p:ext uri="{BB962C8B-B14F-4D97-AF65-F5344CB8AC3E}">
        <p14:creationId xmlns:p14="http://schemas.microsoft.com/office/powerpoint/2010/main" val="10695264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pPr lvl="1"/>
            <a:endParaRPr lang="vi-VN" sz="900" kern="1200">
              <a:solidFill>
                <a:schemeClr val="tx1"/>
              </a:solidFill>
              <a:effectLst/>
              <a:latin typeface="+mn-lt"/>
              <a:ea typeface="+mn-ea"/>
              <a:cs typeface="+mn-cs"/>
            </a:endParaRPr>
          </a:p>
        </p:txBody>
      </p:sp>
      <p:sp>
        <p:nvSpPr>
          <p:cNvPr id="4" name="Chỗ dành sẵn cho Số hiệu Bản chiếu 3"/>
          <p:cNvSpPr>
            <a:spLocks noGrp="1"/>
          </p:cNvSpPr>
          <p:nvPr>
            <p:ph type="sldNum" sz="quarter" idx="5"/>
          </p:nvPr>
        </p:nvSpPr>
        <p:spPr/>
        <p:txBody>
          <a:bodyPr/>
          <a:lstStyle/>
          <a:p>
            <a:fld id="{D90ABF94-585C-493E-9C10-75C4D8A5BA47}" type="slidenum">
              <a:rPr lang="vi-VN" smtClean="0"/>
              <a:t>16</a:t>
            </a:fld>
            <a:endParaRPr lang="vi-VN"/>
          </a:p>
        </p:txBody>
      </p:sp>
    </p:spTree>
    <p:extLst>
      <p:ext uri="{BB962C8B-B14F-4D97-AF65-F5344CB8AC3E}">
        <p14:creationId xmlns:p14="http://schemas.microsoft.com/office/powerpoint/2010/main" val="10901951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90ABF94-585C-493E-9C10-75C4D8A5BA47}" type="slidenum">
              <a:rPr lang="vi-VN" smtClean="0"/>
              <a:t>17</a:t>
            </a:fld>
            <a:endParaRPr lang="vi-VN"/>
          </a:p>
        </p:txBody>
      </p:sp>
    </p:spTree>
    <p:extLst>
      <p:ext uri="{BB962C8B-B14F-4D97-AF65-F5344CB8AC3E}">
        <p14:creationId xmlns:p14="http://schemas.microsoft.com/office/powerpoint/2010/main" val="21816660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pPr lvl="1"/>
            <a:endParaRPr lang="vi-VN" sz="900" kern="1200">
              <a:solidFill>
                <a:schemeClr val="tx1"/>
              </a:solidFill>
              <a:effectLst/>
              <a:latin typeface="+mn-lt"/>
              <a:ea typeface="+mn-ea"/>
              <a:cs typeface="+mn-cs"/>
            </a:endParaRPr>
          </a:p>
        </p:txBody>
      </p:sp>
      <p:sp>
        <p:nvSpPr>
          <p:cNvPr id="4" name="Chỗ dành sẵn cho Số hiệu Bản chiếu 3"/>
          <p:cNvSpPr>
            <a:spLocks noGrp="1"/>
          </p:cNvSpPr>
          <p:nvPr>
            <p:ph type="sldNum" sz="quarter" idx="5"/>
          </p:nvPr>
        </p:nvSpPr>
        <p:spPr/>
        <p:txBody>
          <a:bodyPr/>
          <a:lstStyle/>
          <a:p>
            <a:fld id="{D90ABF94-585C-493E-9C10-75C4D8A5BA47}" type="slidenum">
              <a:rPr lang="vi-VN" smtClean="0"/>
              <a:t>19</a:t>
            </a:fld>
            <a:endParaRPr lang="vi-VN"/>
          </a:p>
        </p:txBody>
      </p:sp>
    </p:spTree>
    <p:extLst>
      <p:ext uri="{BB962C8B-B14F-4D97-AF65-F5344CB8AC3E}">
        <p14:creationId xmlns:p14="http://schemas.microsoft.com/office/powerpoint/2010/main" val="28367610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90ABF94-585C-493E-9C10-75C4D8A5BA47}" type="slidenum">
              <a:rPr lang="vi-VN" smtClean="0"/>
              <a:t>20</a:t>
            </a:fld>
            <a:endParaRPr lang="vi-VN"/>
          </a:p>
        </p:txBody>
      </p:sp>
    </p:spTree>
    <p:extLst>
      <p:ext uri="{BB962C8B-B14F-4D97-AF65-F5344CB8AC3E}">
        <p14:creationId xmlns:p14="http://schemas.microsoft.com/office/powerpoint/2010/main" val="15471135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90ABF94-585C-493E-9C10-75C4D8A5BA47}" type="slidenum">
              <a:rPr lang="vi-VN" smtClean="0"/>
              <a:t>2</a:t>
            </a:fld>
            <a:endParaRPr lang="vi-VN"/>
          </a:p>
        </p:txBody>
      </p:sp>
    </p:spTree>
    <p:extLst>
      <p:ext uri="{BB962C8B-B14F-4D97-AF65-F5344CB8AC3E}">
        <p14:creationId xmlns:p14="http://schemas.microsoft.com/office/powerpoint/2010/main" val="329897991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pPr lvl="1"/>
            <a:r>
              <a:rPr lang="vi-VN" sz="900">
                <a:solidFill>
                  <a:schemeClr val="tx1"/>
                </a:solidFill>
                <a:latin typeface="Times New Roman" panose="02020603050405020304" pitchFamily="18" charset="0"/>
                <a:cs typeface="Times New Roman" panose="02020603050405020304" pitchFamily="18" charset="0"/>
              </a:rPr>
              <a:t>	</a:t>
            </a:r>
            <a:endParaRPr lang="vi-VN" sz="900" kern="1200">
              <a:solidFill>
                <a:schemeClr val="tx1"/>
              </a:solidFill>
              <a:effectLst/>
              <a:latin typeface="+mn-lt"/>
              <a:ea typeface="+mn-ea"/>
              <a:cs typeface="+mn-cs"/>
            </a:endParaRPr>
          </a:p>
        </p:txBody>
      </p:sp>
      <p:sp>
        <p:nvSpPr>
          <p:cNvPr id="4" name="Chỗ dành sẵn cho Số hiệu Bản chiếu 3"/>
          <p:cNvSpPr>
            <a:spLocks noGrp="1"/>
          </p:cNvSpPr>
          <p:nvPr>
            <p:ph type="sldNum" sz="quarter" idx="5"/>
          </p:nvPr>
        </p:nvSpPr>
        <p:spPr/>
        <p:txBody>
          <a:bodyPr/>
          <a:lstStyle/>
          <a:p>
            <a:fld id="{D90ABF94-585C-493E-9C10-75C4D8A5BA47}" type="slidenum">
              <a:rPr lang="vi-VN" smtClean="0"/>
              <a:t>22</a:t>
            </a:fld>
            <a:endParaRPr lang="vi-VN"/>
          </a:p>
        </p:txBody>
      </p:sp>
    </p:spTree>
    <p:extLst>
      <p:ext uri="{BB962C8B-B14F-4D97-AF65-F5344CB8AC3E}">
        <p14:creationId xmlns:p14="http://schemas.microsoft.com/office/powerpoint/2010/main" val="32410896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pPr lvl="1"/>
            <a:r>
              <a:rPr lang="vi-VN" sz="900" err="1">
                <a:solidFill>
                  <a:schemeClr val="tx1"/>
                </a:solidFill>
                <a:latin typeface="Times New Roman" panose="02020603050405020304" pitchFamily="18" charset="0"/>
                <a:cs typeface="Times New Roman" panose="02020603050405020304" pitchFamily="18" charset="0"/>
              </a:rPr>
              <a:t>Có</a:t>
            </a:r>
            <a:r>
              <a:rPr lang="vi-VN" sz="900">
                <a:solidFill>
                  <a:schemeClr val="tx1"/>
                </a:solidFill>
                <a:latin typeface="Times New Roman" panose="02020603050405020304" pitchFamily="18" charset="0"/>
                <a:cs typeface="Times New Roman" panose="02020603050405020304" pitchFamily="18" charset="0"/>
              </a:rPr>
              <a:t> </a:t>
            </a:r>
            <a:r>
              <a:rPr lang="vi-VN" sz="900" err="1">
                <a:solidFill>
                  <a:schemeClr val="tx1"/>
                </a:solidFill>
                <a:latin typeface="Times New Roman" panose="02020603050405020304" pitchFamily="18" charset="0"/>
                <a:cs typeface="Times New Roman" panose="02020603050405020304" pitchFamily="18" charset="0"/>
              </a:rPr>
              <a:t>thể</a:t>
            </a:r>
            <a:r>
              <a:rPr lang="vi-VN" sz="900">
                <a:solidFill>
                  <a:schemeClr val="tx1"/>
                </a:solidFill>
                <a:latin typeface="Times New Roman" panose="02020603050405020304" pitchFamily="18" charset="0"/>
                <a:cs typeface="Times New Roman" panose="02020603050405020304" pitchFamily="18" charset="0"/>
              </a:rPr>
              <a:t> </a:t>
            </a:r>
            <a:r>
              <a:rPr lang="vi-VN" sz="900" err="1">
                <a:solidFill>
                  <a:schemeClr val="tx1"/>
                </a:solidFill>
                <a:latin typeface="Times New Roman" panose="02020603050405020304" pitchFamily="18" charset="0"/>
                <a:cs typeface="Times New Roman" panose="02020603050405020304" pitchFamily="18" charset="0"/>
              </a:rPr>
              <a:t>sử</a:t>
            </a:r>
            <a:r>
              <a:rPr lang="vi-VN" sz="900">
                <a:solidFill>
                  <a:schemeClr val="tx1"/>
                </a:solidFill>
                <a:latin typeface="Times New Roman" panose="02020603050405020304" pitchFamily="18" charset="0"/>
                <a:cs typeface="Times New Roman" panose="02020603050405020304" pitchFamily="18" charset="0"/>
              </a:rPr>
              <a:t> </a:t>
            </a:r>
            <a:r>
              <a:rPr lang="vi-VN" sz="900" err="1">
                <a:solidFill>
                  <a:schemeClr val="tx1"/>
                </a:solidFill>
                <a:latin typeface="Times New Roman" panose="02020603050405020304" pitchFamily="18" charset="0"/>
                <a:cs typeface="Times New Roman" panose="02020603050405020304" pitchFamily="18" charset="0"/>
              </a:rPr>
              <a:t>dụng</a:t>
            </a:r>
            <a:r>
              <a:rPr lang="vi-VN" sz="900">
                <a:solidFill>
                  <a:schemeClr val="tx1"/>
                </a:solidFill>
                <a:latin typeface="Times New Roman" panose="02020603050405020304" pitchFamily="18" charset="0"/>
                <a:cs typeface="Times New Roman" panose="02020603050405020304" pitchFamily="18" charset="0"/>
              </a:rPr>
              <a:t> </a:t>
            </a:r>
            <a:r>
              <a:rPr lang="vi-VN" sz="900" err="1">
                <a:solidFill>
                  <a:schemeClr val="tx1"/>
                </a:solidFill>
                <a:latin typeface="Times New Roman" panose="02020603050405020304" pitchFamily="18" charset="0"/>
                <a:cs typeface="Times New Roman" panose="02020603050405020304" pitchFamily="18" charset="0"/>
              </a:rPr>
              <a:t>lần</a:t>
            </a:r>
            <a:r>
              <a:rPr lang="vi-VN" sz="900">
                <a:solidFill>
                  <a:schemeClr val="tx1"/>
                </a:solidFill>
                <a:latin typeface="Times New Roman" panose="02020603050405020304" pitchFamily="18" charset="0"/>
                <a:cs typeface="Times New Roman" panose="02020603050405020304" pitchFamily="18" charset="0"/>
              </a:rPr>
              <a:t> </a:t>
            </a:r>
            <a:r>
              <a:rPr lang="vi-VN" sz="900" err="1">
                <a:solidFill>
                  <a:schemeClr val="tx1"/>
                </a:solidFill>
                <a:latin typeface="Times New Roman" panose="02020603050405020304" pitchFamily="18" charset="0"/>
                <a:cs typeface="Times New Roman" panose="02020603050405020304" pitchFamily="18" charset="0"/>
              </a:rPr>
              <a:t>tiếp</a:t>
            </a:r>
            <a:r>
              <a:rPr lang="vi-VN" sz="900">
                <a:solidFill>
                  <a:schemeClr val="tx1"/>
                </a:solidFill>
                <a:latin typeface="Times New Roman" panose="02020603050405020304" pitchFamily="18" charset="0"/>
                <a:cs typeface="Times New Roman" panose="02020603050405020304" pitchFamily="18" charset="0"/>
              </a:rPr>
              <a:t> theo </a:t>
            </a:r>
            <a:r>
              <a:rPr lang="vi-VN" sz="900" err="1">
                <a:solidFill>
                  <a:schemeClr val="tx1"/>
                </a:solidFill>
                <a:latin typeface="Times New Roman" panose="02020603050405020304" pitchFamily="18" charset="0"/>
                <a:cs typeface="Times New Roman" panose="02020603050405020304" pitchFamily="18" charset="0"/>
              </a:rPr>
              <a:t>mà</a:t>
            </a:r>
            <a:r>
              <a:rPr lang="vi-VN" sz="900">
                <a:solidFill>
                  <a:schemeClr val="tx1"/>
                </a:solidFill>
                <a:latin typeface="Times New Roman" panose="02020603050405020304" pitchFamily="18" charset="0"/>
                <a:cs typeface="Times New Roman" panose="02020603050405020304" pitchFamily="18" charset="0"/>
              </a:rPr>
              <a:t> không </a:t>
            </a:r>
            <a:r>
              <a:rPr lang="vi-VN" sz="900" err="1">
                <a:solidFill>
                  <a:schemeClr val="tx1"/>
                </a:solidFill>
                <a:latin typeface="Times New Roman" panose="02020603050405020304" pitchFamily="18" charset="0"/>
                <a:cs typeface="Times New Roman" panose="02020603050405020304" pitchFamily="18" charset="0"/>
              </a:rPr>
              <a:t>cần</a:t>
            </a:r>
            <a:r>
              <a:rPr lang="vi-VN" sz="900">
                <a:solidFill>
                  <a:schemeClr val="tx1"/>
                </a:solidFill>
                <a:latin typeface="Times New Roman" panose="02020603050405020304" pitchFamily="18" charset="0"/>
                <a:cs typeface="Times New Roman" panose="02020603050405020304" pitchFamily="18" charset="0"/>
              </a:rPr>
              <a:t> </a:t>
            </a:r>
            <a:r>
              <a:rPr lang="vi-VN" sz="900" err="1">
                <a:solidFill>
                  <a:schemeClr val="tx1"/>
                </a:solidFill>
                <a:latin typeface="Times New Roman" panose="02020603050405020304" pitchFamily="18" charset="0"/>
                <a:cs typeface="Times New Roman" panose="02020603050405020304" pitchFamily="18" charset="0"/>
              </a:rPr>
              <a:t>kết</a:t>
            </a:r>
            <a:r>
              <a:rPr lang="vi-VN" sz="900">
                <a:solidFill>
                  <a:schemeClr val="tx1"/>
                </a:solidFill>
                <a:latin typeface="Times New Roman" panose="02020603050405020304" pitchFamily="18" charset="0"/>
                <a:cs typeface="Times New Roman" panose="02020603050405020304" pitchFamily="18" charset="0"/>
              </a:rPr>
              <a:t> </a:t>
            </a:r>
            <a:r>
              <a:rPr lang="vi-VN" sz="900" err="1">
                <a:solidFill>
                  <a:schemeClr val="tx1"/>
                </a:solidFill>
                <a:latin typeface="Times New Roman" panose="02020603050405020304" pitchFamily="18" charset="0"/>
                <a:cs typeface="Times New Roman" panose="02020603050405020304" pitchFamily="18" charset="0"/>
              </a:rPr>
              <a:t>nối</a:t>
            </a:r>
            <a:r>
              <a:rPr lang="vi-VN" sz="900">
                <a:solidFill>
                  <a:schemeClr val="tx1"/>
                </a:solidFill>
                <a:latin typeface="Times New Roman" panose="02020603050405020304" pitchFamily="18" charset="0"/>
                <a:cs typeface="Times New Roman" panose="02020603050405020304" pitchFamily="18" charset="0"/>
              </a:rPr>
              <a:t> </a:t>
            </a:r>
            <a:r>
              <a:rPr lang="vi-VN" sz="900" err="1">
                <a:solidFill>
                  <a:schemeClr val="tx1"/>
                </a:solidFill>
                <a:latin typeface="Times New Roman" panose="02020603050405020304" pitchFamily="18" charset="0"/>
                <a:cs typeface="Times New Roman" panose="02020603050405020304" pitchFamily="18" charset="0"/>
              </a:rPr>
              <a:t>mạng</a:t>
            </a:r>
            <a:endParaRPr lang="vi-VN" sz="900">
              <a:solidFill>
                <a:schemeClr val="tx1"/>
              </a:solidFill>
              <a:latin typeface="Times New Roman" panose="02020603050405020304" pitchFamily="18" charset="0"/>
              <a:cs typeface="Times New Roman" panose="02020603050405020304" pitchFamily="18" charset="0"/>
            </a:endParaRPr>
          </a:p>
          <a:p>
            <a:pPr lvl="1"/>
            <a:endParaRPr lang="vi-VN" sz="900">
              <a:solidFill>
                <a:schemeClr val="tx1"/>
              </a:solidFill>
              <a:latin typeface="Times New Roman" panose="02020603050405020304" pitchFamily="18" charset="0"/>
              <a:cs typeface="Times New Roman" panose="02020603050405020304" pitchFamily="18" charset="0"/>
            </a:endParaRPr>
          </a:p>
          <a:p>
            <a:pPr lvl="1"/>
            <a:r>
              <a:rPr lang="nl-NL" sz="1200" kern="1200">
                <a:solidFill>
                  <a:schemeClr val="tx1"/>
                </a:solidFill>
                <a:effectLst/>
                <a:latin typeface="+mn-lt"/>
                <a:ea typeface="+mn-ea"/>
                <a:cs typeface="+mn-cs"/>
              </a:rPr>
              <a:t>Vào link /api/data lấy dữ liệu lưu thành file download.json</a:t>
            </a:r>
            <a:endParaRPr lang="vi-VN" sz="1200" kern="1200">
              <a:solidFill>
                <a:schemeClr val="tx1"/>
              </a:solidFill>
              <a:effectLst/>
              <a:latin typeface="+mn-lt"/>
              <a:ea typeface="+mn-ea"/>
              <a:cs typeface="+mn-cs"/>
            </a:endParaRPr>
          </a:p>
          <a:p>
            <a:pPr lvl="1"/>
            <a:r>
              <a:rPr lang="nl-NL" sz="1200" kern="1200">
                <a:solidFill>
                  <a:schemeClr val="tx1"/>
                </a:solidFill>
                <a:effectLst/>
                <a:latin typeface="+mn-lt"/>
                <a:ea typeface="+mn-ea"/>
                <a:cs typeface="+mn-cs"/>
              </a:rPr>
              <a:t>Sao chép file download.json vào thư mục project: "WildlifeConservation\app\src\main\assets"</a:t>
            </a:r>
            <a:endParaRPr lang="vi-VN" sz="1200" kern="1200">
              <a:solidFill>
                <a:schemeClr val="tx1"/>
              </a:solidFill>
              <a:effectLst/>
              <a:latin typeface="+mn-lt"/>
              <a:ea typeface="+mn-ea"/>
              <a:cs typeface="+mn-cs"/>
            </a:endParaRPr>
          </a:p>
          <a:p>
            <a:pPr lvl="1"/>
            <a:endParaRPr lang="vi-VN" sz="900" kern="1200">
              <a:solidFill>
                <a:schemeClr val="tx1"/>
              </a:solidFill>
              <a:effectLst/>
              <a:latin typeface="+mn-lt"/>
              <a:ea typeface="+mn-ea"/>
              <a:cs typeface="+mn-cs"/>
            </a:endParaRPr>
          </a:p>
        </p:txBody>
      </p:sp>
      <p:sp>
        <p:nvSpPr>
          <p:cNvPr id="4" name="Chỗ dành sẵn cho Số hiệu Bản chiếu 3"/>
          <p:cNvSpPr>
            <a:spLocks noGrp="1"/>
          </p:cNvSpPr>
          <p:nvPr>
            <p:ph type="sldNum" sz="quarter" idx="5"/>
          </p:nvPr>
        </p:nvSpPr>
        <p:spPr/>
        <p:txBody>
          <a:bodyPr/>
          <a:lstStyle/>
          <a:p>
            <a:fld id="{D90ABF94-585C-493E-9C10-75C4D8A5BA47}" type="slidenum">
              <a:rPr lang="vi-VN" smtClean="0"/>
              <a:t>23</a:t>
            </a:fld>
            <a:endParaRPr lang="vi-VN"/>
          </a:p>
        </p:txBody>
      </p:sp>
    </p:spTree>
    <p:extLst>
      <p:ext uri="{BB962C8B-B14F-4D97-AF65-F5344CB8AC3E}">
        <p14:creationId xmlns:p14="http://schemas.microsoft.com/office/powerpoint/2010/main" val="407232722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90ABF94-585C-493E-9C10-75C4D8A5BA47}" type="slidenum">
              <a:rPr lang="vi-VN" smtClean="0"/>
              <a:t>24</a:t>
            </a:fld>
            <a:endParaRPr lang="vi-VN"/>
          </a:p>
        </p:txBody>
      </p:sp>
    </p:spTree>
    <p:extLst>
      <p:ext uri="{BB962C8B-B14F-4D97-AF65-F5344CB8AC3E}">
        <p14:creationId xmlns:p14="http://schemas.microsoft.com/office/powerpoint/2010/main" val="221256585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vi-VN"/>
          </a:p>
        </p:txBody>
      </p:sp>
      <p:sp>
        <p:nvSpPr>
          <p:cNvPr id="4" name="Chỗ dành sẵn cho Số hiệu Bản chiếu 3"/>
          <p:cNvSpPr>
            <a:spLocks noGrp="1"/>
          </p:cNvSpPr>
          <p:nvPr>
            <p:ph type="sldNum" sz="quarter" idx="5"/>
          </p:nvPr>
        </p:nvSpPr>
        <p:spPr/>
        <p:txBody>
          <a:bodyPr/>
          <a:lstStyle/>
          <a:p>
            <a:fld id="{D90ABF94-585C-493E-9C10-75C4D8A5BA47}" type="slidenum">
              <a:rPr lang="vi-VN" smtClean="0"/>
              <a:t>26</a:t>
            </a:fld>
            <a:endParaRPr lang="vi-VN"/>
          </a:p>
        </p:txBody>
      </p:sp>
    </p:spTree>
    <p:extLst>
      <p:ext uri="{BB962C8B-B14F-4D97-AF65-F5344CB8AC3E}">
        <p14:creationId xmlns:p14="http://schemas.microsoft.com/office/powerpoint/2010/main" val="281158930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vi-VN"/>
              <a:t>Mô </a:t>
            </a:r>
            <a:r>
              <a:rPr lang="vi-VN" err="1"/>
              <a:t>hình</a:t>
            </a:r>
            <a:r>
              <a:rPr lang="vi-VN"/>
              <a:t> </a:t>
            </a:r>
            <a:r>
              <a:rPr lang="vi-VN" err="1"/>
              <a:t>tổng</a:t>
            </a:r>
            <a:r>
              <a:rPr lang="vi-VN"/>
              <a:t> </a:t>
            </a:r>
            <a:r>
              <a:rPr lang="vi-VN" err="1"/>
              <a:t>thể</a:t>
            </a:r>
            <a:r>
              <a:rPr lang="vi-VN"/>
              <a:t> </a:t>
            </a:r>
            <a:r>
              <a:rPr lang="vi-VN" err="1"/>
              <a:t>hệ</a:t>
            </a:r>
            <a:r>
              <a:rPr lang="vi-VN"/>
              <a:t> </a:t>
            </a:r>
            <a:r>
              <a:rPr lang="vi-VN" err="1"/>
              <a:t>thống</a:t>
            </a:r>
            <a:endParaRPr lang="vi-VN"/>
          </a:p>
        </p:txBody>
      </p:sp>
      <p:sp>
        <p:nvSpPr>
          <p:cNvPr id="4" name="Chỗ dành sẵn cho Số hiệu Bản chiếu 3"/>
          <p:cNvSpPr>
            <a:spLocks noGrp="1"/>
          </p:cNvSpPr>
          <p:nvPr>
            <p:ph type="sldNum" sz="quarter" idx="5"/>
          </p:nvPr>
        </p:nvSpPr>
        <p:spPr/>
        <p:txBody>
          <a:bodyPr/>
          <a:lstStyle/>
          <a:p>
            <a:fld id="{D90ABF94-585C-493E-9C10-75C4D8A5BA47}" type="slidenum">
              <a:rPr lang="vi-VN" smtClean="0"/>
              <a:t>27</a:t>
            </a:fld>
            <a:endParaRPr lang="vi-VN"/>
          </a:p>
        </p:txBody>
      </p:sp>
    </p:spTree>
    <p:extLst>
      <p:ext uri="{BB962C8B-B14F-4D97-AF65-F5344CB8AC3E}">
        <p14:creationId xmlns:p14="http://schemas.microsoft.com/office/powerpoint/2010/main" val="398184321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vi-VN"/>
          </a:p>
        </p:txBody>
      </p:sp>
      <p:sp>
        <p:nvSpPr>
          <p:cNvPr id="4" name="Chỗ dành sẵn cho Số hiệu Bản chiếu 3"/>
          <p:cNvSpPr>
            <a:spLocks noGrp="1"/>
          </p:cNvSpPr>
          <p:nvPr>
            <p:ph type="sldNum" sz="quarter" idx="5"/>
          </p:nvPr>
        </p:nvSpPr>
        <p:spPr/>
        <p:txBody>
          <a:bodyPr/>
          <a:lstStyle/>
          <a:p>
            <a:fld id="{D90ABF94-585C-493E-9C10-75C4D8A5BA47}" type="slidenum">
              <a:rPr lang="vi-VN" smtClean="0"/>
              <a:t>28</a:t>
            </a:fld>
            <a:endParaRPr lang="vi-VN"/>
          </a:p>
        </p:txBody>
      </p:sp>
    </p:spTree>
    <p:extLst>
      <p:ext uri="{BB962C8B-B14F-4D97-AF65-F5344CB8AC3E}">
        <p14:creationId xmlns:p14="http://schemas.microsoft.com/office/powerpoint/2010/main" val="173656320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vi-VN"/>
          </a:p>
        </p:txBody>
      </p:sp>
      <p:sp>
        <p:nvSpPr>
          <p:cNvPr id="4" name="Chỗ dành sẵn cho Số hiệu Bản chiếu 3"/>
          <p:cNvSpPr>
            <a:spLocks noGrp="1"/>
          </p:cNvSpPr>
          <p:nvPr>
            <p:ph type="sldNum" sz="quarter" idx="5"/>
          </p:nvPr>
        </p:nvSpPr>
        <p:spPr/>
        <p:txBody>
          <a:bodyPr/>
          <a:lstStyle/>
          <a:p>
            <a:fld id="{D90ABF94-585C-493E-9C10-75C4D8A5BA47}" type="slidenum">
              <a:rPr lang="vi-VN" smtClean="0"/>
              <a:t>29</a:t>
            </a:fld>
            <a:endParaRPr lang="vi-VN"/>
          </a:p>
        </p:txBody>
      </p:sp>
    </p:spTree>
    <p:extLst>
      <p:ext uri="{BB962C8B-B14F-4D97-AF65-F5344CB8AC3E}">
        <p14:creationId xmlns:p14="http://schemas.microsoft.com/office/powerpoint/2010/main" val="327072843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vi-VN"/>
          </a:p>
        </p:txBody>
      </p:sp>
      <p:sp>
        <p:nvSpPr>
          <p:cNvPr id="4" name="Chỗ dành sẵn cho Số hiệu Bản chiếu 3"/>
          <p:cNvSpPr>
            <a:spLocks noGrp="1"/>
          </p:cNvSpPr>
          <p:nvPr>
            <p:ph type="sldNum" sz="quarter" idx="5"/>
          </p:nvPr>
        </p:nvSpPr>
        <p:spPr/>
        <p:txBody>
          <a:bodyPr/>
          <a:lstStyle/>
          <a:p>
            <a:fld id="{D90ABF94-585C-493E-9C10-75C4D8A5BA47}" type="slidenum">
              <a:rPr lang="vi-VN" smtClean="0"/>
              <a:t>36</a:t>
            </a:fld>
            <a:endParaRPr lang="vi-VN"/>
          </a:p>
        </p:txBody>
      </p:sp>
    </p:spTree>
    <p:extLst>
      <p:ext uri="{BB962C8B-B14F-4D97-AF65-F5344CB8AC3E}">
        <p14:creationId xmlns:p14="http://schemas.microsoft.com/office/powerpoint/2010/main" val="11853189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90ABF94-585C-493E-9C10-75C4D8A5BA47}" type="slidenum">
              <a:rPr lang="vi-VN" smtClean="0"/>
              <a:t>3</a:t>
            </a:fld>
            <a:endParaRPr lang="vi-VN"/>
          </a:p>
        </p:txBody>
      </p:sp>
    </p:spTree>
    <p:extLst>
      <p:ext uri="{BB962C8B-B14F-4D97-AF65-F5344CB8AC3E}">
        <p14:creationId xmlns:p14="http://schemas.microsoft.com/office/powerpoint/2010/main" val="28562726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en-US" sz="1200" kern="1200">
                <a:solidFill>
                  <a:schemeClr val="tx1"/>
                </a:solidFill>
                <a:effectLst/>
                <a:latin typeface="+mn-lt"/>
                <a:ea typeface="+mn-ea"/>
                <a:cs typeface="+mn-cs"/>
              </a:rPr>
              <a:t>Hiện nay các loại cây cảnh của nước càng nhiều và đa dạng về loại, nhu cầu sử dụng cây cảnh của mọi người cũng ngày càng được nâng cao, không chỉ sử dụng cây cảnh làm vật dụng trang trí mà còn dùng cây cảnh để cải thiện chất lượng không gian sống. Ngoài ra các cây cảnh còn mang đến ý nghĩa phong thủy mang lại may mắn cho người sở hữu. </a:t>
            </a:r>
          </a:p>
          <a:p>
            <a:r>
              <a:rPr lang="en-US" sz="1200" kern="1200">
                <a:solidFill>
                  <a:schemeClr val="tx1"/>
                </a:solidFill>
                <a:effectLst/>
                <a:latin typeface="+mn-lt"/>
                <a:ea typeface="+mn-ea"/>
                <a:cs typeface="+mn-cs"/>
              </a:rPr>
              <a:t>Cùng với sự phát triển của công nghệ và các phương tiện vận chuyển thì việc mua một cây cảnh online rất dễ dàng và thuận tiện, không ảnh hưởng đến chất lượng của cây cảnh.</a:t>
            </a:r>
          </a:p>
          <a:p>
            <a:r>
              <a:rPr lang="en-US" sz="1200" kern="1200">
                <a:solidFill>
                  <a:schemeClr val="tx1"/>
                </a:solidFill>
                <a:effectLst/>
                <a:latin typeface="+mn-lt"/>
                <a:ea typeface="+mn-ea"/>
                <a:cs typeface="+mn-cs"/>
              </a:rPr>
              <a:t>Nhận thấy được sự phát triển của các website cây cảnh nên em đã xây dựng đề tài website thương mại kinh doanh cây cảnh để đáp ứng nhu cầu mua sắm online trên.</a:t>
            </a:r>
            <a:endParaRPr lang="vi-VN"/>
          </a:p>
        </p:txBody>
      </p:sp>
      <p:sp>
        <p:nvSpPr>
          <p:cNvPr id="4" name="Chỗ dành sẵn cho Số hiệu Bản chiếu 3"/>
          <p:cNvSpPr>
            <a:spLocks noGrp="1"/>
          </p:cNvSpPr>
          <p:nvPr>
            <p:ph type="sldNum" sz="quarter" idx="5"/>
          </p:nvPr>
        </p:nvSpPr>
        <p:spPr/>
        <p:txBody>
          <a:bodyPr/>
          <a:lstStyle/>
          <a:p>
            <a:fld id="{D90ABF94-585C-493E-9C10-75C4D8A5BA47}" type="slidenum">
              <a:rPr lang="vi-VN" smtClean="0"/>
              <a:t>4</a:t>
            </a:fld>
            <a:endParaRPr lang="vi-VN"/>
          </a:p>
        </p:txBody>
      </p:sp>
    </p:spTree>
    <p:extLst>
      <p:ext uri="{BB962C8B-B14F-4D97-AF65-F5344CB8AC3E}">
        <p14:creationId xmlns:p14="http://schemas.microsoft.com/office/powerpoint/2010/main" val="15258443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en-US"/>
              <a:t>Website bán cây cảnh nước ngoài Bonsai Empire sử dụng ngôn ngữ tiếng anh cung cấp nhiều loại cây cảnh nổi tiếng và các phương thức chăm sóc cây cảnh. Giao diện được thiết kế đẹp mắt, đảm bảo đầy đủ tính năng của một website thương mại điện tử.</a:t>
            </a:r>
            <a:endParaRPr lang="vi-VN"/>
          </a:p>
        </p:txBody>
      </p:sp>
      <p:sp>
        <p:nvSpPr>
          <p:cNvPr id="4" name="Chỗ dành sẵn cho Số hiệu Bản chiếu 3"/>
          <p:cNvSpPr>
            <a:spLocks noGrp="1"/>
          </p:cNvSpPr>
          <p:nvPr>
            <p:ph type="sldNum" sz="quarter" idx="5"/>
          </p:nvPr>
        </p:nvSpPr>
        <p:spPr/>
        <p:txBody>
          <a:bodyPr/>
          <a:lstStyle/>
          <a:p>
            <a:fld id="{D90ABF94-585C-493E-9C10-75C4D8A5BA47}" type="slidenum">
              <a:rPr lang="vi-VN" smtClean="0"/>
              <a:t>5</a:t>
            </a:fld>
            <a:endParaRPr lang="vi-VN"/>
          </a:p>
        </p:txBody>
      </p:sp>
    </p:spTree>
    <p:extLst>
      <p:ext uri="{BB962C8B-B14F-4D97-AF65-F5344CB8AC3E}">
        <p14:creationId xmlns:p14="http://schemas.microsoft.com/office/powerpoint/2010/main" val="28411830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en-US"/>
              <a:t>Trong nước có nhiều website thương mại bán cây cảnh như : Web cây cảnh, cây cảnh Việt Nam, Cây,…</a:t>
            </a:r>
          </a:p>
          <a:p>
            <a:r>
              <a:rPr lang="en-US"/>
              <a:t>Trong đó webste website web cây cảnh được thiết kế bằng ngôn ngữ tiếng việt, giao diện đơn giản, có đầy đủ các tính năng phù hợp để tìm hiểu và ứng dụng vào đề tài của em .</a:t>
            </a:r>
            <a:endParaRPr lang="vi-VN"/>
          </a:p>
        </p:txBody>
      </p:sp>
      <p:sp>
        <p:nvSpPr>
          <p:cNvPr id="4" name="Chỗ dành sẵn cho Số hiệu Bản chiếu 3"/>
          <p:cNvSpPr>
            <a:spLocks noGrp="1"/>
          </p:cNvSpPr>
          <p:nvPr>
            <p:ph type="sldNum" sz="quarter" idx="5"/>
          </p:nvPr>
        </p:nvSpPr>
        <p:spPr/>
        <p:txBody>
          <a:bodyPr/>
          <a:lstStyle/>
          <a:p>
            <a:fld id="{D90ABF94-585C-493E-9C10-75C4D8A5BA47}" type="slidenum">
              <a:rPr lang="vi-VN" smtClean="0"/>
              <a:t>6</a:t>
            </a:fld>
            <a:endParaRPr lang="vi-VN"/>
          </a:p>
        </p:txBody>
      </p:sp>
    </p:spTree>
    <p:extLst>
      <p:ext uri="{BB962C8B-B14F-4D97-AF65-F5344CB8AC3E}">
        <p14:creationId xmlns:p14="http://schemas.microsoft.com/office/powerpoint/2010/main" val="37327475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pPr lvl="0"/>
            <a:endParaRPr lang="vi-VN" sz="1050" kern="1200">
              <a:solidFill>
                <a:schemeClr val="tx1"/>
              </a:solidFill>
              <a:effectLst/>
              <a:latin typeface="+mn-lt"/>
              <a:ea typeface="+mn-ea"/>
              <a:cs typeface="+mn-cs"/>
            </a:endParaRPr>
          </a:p>
        </p:txBody>
      </p:sp>
      <p:sp>
        <p:nvSpPr>
          <p:cNvPr id="4" name="Chỗ dành sẵn cho Số hiệu Bản chiếu 3"/>
          <p:cNvSpPr>
            <a:spLocks noGrp="1"/>
          </p:cNvSpPr>
          <p:nvPr>
            <p:ph type="sldNum" sz="quarter" idx="5"/>
          </p:nvPr>
        </p:nvSpPr>
        <p:spPr/>
        <p:txBody>
          <a:bodyPr/>
          <a:lstStyle/>
          <a:p>
            <a:fld id="{D90ABF94-585C-493E-9C10-75C4D8A5BA47}" type="slidenum">
              <a:rPr lang="vi-VN" smtClean="0"/>
              <a:t>7</a:t>
            </a:fld>
            <a:endParaRPr lang="vi-VN"/>
          </a:p>
        </p:txBody>
      </p:sp>
    </p:spTree>
    <p:extLst>
      <p:ext uri="{BB962C8B-B14F-4D97-AF65-F5344CB8AC3E}">
        <p14:creationId xmlns:p14="http://schemas.microsoft.com/office/powerpoint/2010/main" val="9547435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pPr lvl="1"/>
            <a:endParaRPr lang="vi-VN" sz="1000" kern="1200">
              <a:solidFill>
                <a:schemeClr val="tx1"/>
              </a:solidFill>
              <a:effectLst/>
              <a:latin typeface="+mn-lt"/>
              <a:ea typeface="+mn-ea"/>
              <a:cs typeface="+mn-cs"/>
            </a:endParaRPr>
          </a:p>
        </p:txBody>
      </p:sp>
      <p:sp>
        <p:nvSpPr>
          <p:cNvPr id="4" name="Chỗ dành sẵn cho Số hiệu Bản chiếu 3"/>
          <p:cNvSpPr>
            <a:spLocks noGrp="1"/>
          </p:cNvSpPr>
          <p:nvPr>
            <p:ph type="sldNum" sz="quarter" idx="5"/>
          </p:nvPr>
        </p:nvSpPr>
        <p:spPr/>
        <p:txBody>
          <a:bodyPr/>
          <a:lstStyle/>
          <a:p>
            <a:fld id="{D90ABF94-585C-493E-9C10-75C4D8A5BA47}" type="slidenum">
              <a:rPr lang="vi-VN" smtClean="0"/>
              <a:t>8</a:t>
            </a:fld>
            <a:endParaRPr lang="vi-VN"/>
          </a:p>
        </p:txBody>
      </p:sp>
    </p:spTree>
    <p:extLst>
      <p:ext uri="{BB962C8B-B14F-4D97-AF65-F5344CB8AC3E}">
        <p14:creationId xmlns:p14="http://schemas.microsoft.com/office/powerpoint/2010/main" val="41677466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pPr algn="just" fontAlgn="base"/>
            <a:endParaRPr lang="en-US" sz="1200" b="0" i="0">
              <a:solidFill>
                <a:srgbClr val="404040"/>
              </a:solidFill>
              <a:effectLst/>
              <a:latin typeface="Lato"/>
            </a:endParaRPr>
          </a:p>
          <a:p>
            <a:pPr algn="just" fontAlgn="base"/>
            <a:r>
              <a:rPr lang="vi-VN" sz="1200" b="0" i="0">
                <a:solidFill>
                  <a:srgbClr val="404040"/>
                </a:solidFill>
                <a:effectLst/>
                <a:latin typeface="Lato"/>
              </a:rPr>
              <a:t>Spring MVC là một Framework / 1 Project mã nguồn mở của Spring.</a:t>
            </a:r>
          </a:p>
          <a:p>
            <a:pPr algn="just" fontAlgn="base"/>
            <a:r>
              <a:rPr lang="vi-VN" sz="1200" b="0" i="0">
                <a:solidFill>
                  <a:srgbClr val="404040"/>
                </a:solidFill>
                <a:effectLst/>
                <a:latin typeface="Lato"/>
              </a:rPr>
              <a:t>Spring MVC Framewrok cung cấp kiến truc MVC (Model-View-Controller) và các component được sử dụng để phát triển các ứng dụng web một cách linh</a:t>
            </a:r>
            <a:r>
              <a:rPr lang="en-US" sz="1200" b="0" i="0">
                <a:solidFill>
                  <a:srgbClr val="404040"/>
                </a:solidFill>
                <a:effectLst/>
                <a:latin typeface="Lato"/>
              </a:rPr>
              <a:t> hoạt.</a:t>
            </a:r>
          </a:p>
          <a:p>
            <a:pPr algn="just" fontAlgn="base"/>
            <a:r>
              <a:rPr lang="vi-VN" b="1" i="0">
                <a:solidFill>
                  <a:srgbClr val="333333"/>
                </a:solidFill>
                <a:effectLst/>
                <a:latin typeface="Open Sans" panose="020B0604020202020204" pitchFamily="34" charset="0"/>
              </a:rPr>
              <a:t>Java</a:t>
            </a:r>
            <a:r>
              <a:rPr lang="vi-VN" b="0" i="0">
                <a:solidFill>
                  <a:srgbClr val="333333"/>
                </a:solidFill>
                <a:effectLst/>
                <a:latin typeface="Open Sans" panose="020B0604020202020204" pitchFamily="34" charset="0"/>
              </a:rPr>
              <a:t> là một </a:t>
            </a:r>
            <a:r>
              <a:rPr lang="vi-VN" b="1" i="0">
                <a:solidFill>
                  <a:srgbClr val="333333"/>
                </a:solidFill>
                <a:effectLst/>
                <a:latin typeface="Open Sans" panose="020B0604020202020204" pitchFamily="34" charset="0"/>
              </a:rPr>
              <a:t>một ngôn ngữ lập trình hiện đại</a:t>
            </a:r>
            <a:r>
              <a:rPr lang="en-US" b="1" i="0">
                <a:solidFill>
                  <a:srgbClr val="333333"/>
                </a:solidFill>
                <a:effectLst/>
                <a:latin typeface="Open Sans" panose="020B0604020202020204" pitchFamily="34" charset="0"/>
              </a:rPr>
              <a:t>.</a:t>
            </a:r>
          </a:p>
          <a:p>
            <a:pPr algn="just" fontAlgn="base"/>
            <a:r>
              <a:rPr lang="en-US" sz="1000" b="1" i="0" kern="1200">
                <a:solidFill>
                  <a:srgbClr val="333333"/>
                </a:solidFill>
                <a:effectLst/>
                <a:latin typeface="Open Sans" panose="020B0604020202020204" pitchFamily="34" charset="0"/>
                <a:ea typeface="+mn-ea"/>
                <a:cs typeface="+mn-cs"/>
              </a:rPr>
              <a:t>Về thiết kế giao diện sử dụng HTML, CSS, JS , boostrap.</a:t>
            </a:r>
          </a:p>
          <a:p>
            <a:pPr algn="just" fontAlgn="base"/>
            <a:endParaRPr lang="en-US" sz="1000" b="1" i="0" kern="1200">
              <a:solidFill>
                <a:srgbClr val="333333"/>
              </a:solidFill>
              <a:effectLst/>
              <a:latin typeface="Open Sans" panose="020B0604020202020204" pitchFamily="34" charset="0"/>
              <a:ea typeface="+mn-ea"/>
              <a:cs typeface="+mn-cs"/>
            </a:endParaRPr>
          </a:p>
          <a:p>
            <a:pPr algn="l"/>
            <a:r>
              <a:rPr lang="vi-VN" sz="1200" b="0" i="0">
                <a:solidFill>
                  <a:srgbClr val="1B1B1B"/>
                </a:solidFill>
                <a:effectLst/>
                <a:latin typeface="Open Sans" panose="020B0606030504020204" pitchFamily="34" charset="0"/>
              </a:rPr>
              <a:t>Thymeleaf là một Java XML/XHTML/HTML5 Template Engine nó có thể làm việc với cả hai môi trường Web và môi trường không phải Web. Nó phù hợp hơn khi được sử dụng để phục vụ XHTML/HTML5 trên tầng View (View Layer) của ứng dụng Web dựa trên kiến trúc MVC. Nó có thể xử lý bất kỳ một file XML nào, thậm trí trên các môi trường offline (Không trực tuyến). Nó hỗ trợ đầy đủ để tương tác với Spring Framework.</a:t>
            </a:r>
          </a:p>
          <a:p>
            <a:pPr algn="l"/>
            <a:r>
              <a:rPr lang="vi-VN" sz="1200" b="0" i="0">
                <a:solidFill>
                  <a:srgbClr val="1B1B1B"/>
                </a:solidFill>
                <a:effectLst/>
                <a:latin typeface="Open Sans" panose="020B0606030504020204" pitchFamily="34" charset="0"/>
              </a:rPr>
              <a:t>Thymeleaf có thể sử dụng để thay thế cho JSP trên tầng View (View Layer) của ứng dụng Web MVC. Thymeleaf là phần mềm mã nguồn mở, được cấp phép theo giấy phép Apache 2.0.</a:t>
            </a:r>
          </a:p>
          <a:p>
            <a:pPr algn="just" fontAlgn="base"/>
            <a:endParaRPr lang="vi-VN" sz="1000" kern="1200">
              <a:solidFill>
                <a:schemeClr val="tx1"/>
              </a:solidFill>
              <a:effectLst/>
              <a:latin typeface="+mn-lt"/>
              <a:ea typeface="+mn-ea"/>
              <a:cs typeface="+mn-cs"/>
            </a:endParaRPr>
          </a:p>
        </p:txBody>
      </p:sp>
      <p:sp>
        <p:nvSpPr>
          <p:cNvPr id="4" name="Chỗ dành sẵn cho Số hiệu Bản chiếu 3"/>
          <p:cNvSpPr>
            <a:spLocks noGrp="1"/>
          </p:cNvSpPr>
          <p:nvPr>
            <p:ph type="sldNum" sz="quarter" idx="5"/>
          </p:nvPr>
        </p:nvSpPr>
        <p:spPr/>
        <p:txBody>
          <a:bodyPr/>
          <a:lstStyle/>
          <a:p>
            <a:fld id="{D90ABF94-585C-493E-9C10-75C4D8A5BA47}" type="slidenum">
              <a:rPr lang="vi-VN" smtClean="0"/>
              <a:t>9</a:t>
            </a:fld>
            <a:endParaRPr lang="vi-VN"/>
          </a:p>
        </p:txBody>
      </p:sp>
    </p:spTree>
    <p:extLst>
      <p:ext uri="{BB962C8B-B14F-4D97-AF65-F5344CB8AC3E}">
        <p14:creationId xmlns:p14="http://schemas.microsoft.com/office/powerpoint/2010/main" val="7579129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6386" name="Rectangle 2"/>
          <p:cNvSpPr>
            <a:spLocks noGrp="1" noChangeArrowheads="1"/>
          </p:cNvSpPr>
          <p:nvPr>
            <p:ph type="ctrTitle"/>
          </p:nvPr>
        </p:nvSpPr>
        <p:spPr>
          <a:xfrm>
            <a:off x="958851" y="2130426"/>
            <a:ext cx="10363200" cy="1470025"/>
          </a:xfrm>
        </p:spPr>
        <p:txBody>
          <a:bodyPr/>
          <a:lstStyle>
            <a:lvl1pPr>
              <a:defRPr sz="3600"/>
            </a:lvl1pPr>
          </a:lstStyle>
          <a:p>
            <a:pPr lvl="0"/>
            <a:r>
              <a:rPr lang="en-US" noProof="0"/>
              <a:t>Click to edit Master title style</a:t>
            </a:r>
          </a:p>
        </p:txBody>
      </p:sp>
      <p:sp>
        <p:nvSpPr>
          <p:cNvPr id="16387" name="Rectangle 3"/>
          <p:cNvSpPr>
            <a:spLocks noGrp="1" noChangeArrowheads="1"/>
          </p:cNvSpPr>
          <p:nvPr>
            <p:ph type="subTitle" idx="1"/>
          </p:nvPr>
        </p:nvSpPr>
        <p:spPr>
          <a:xfrm>
            <a:off x="1828800" y="3886200"/>
            <a:ext cx="8534400" cy="1752600"/>
          </a:xfrm>
        </p:spPr>
        <p:txBody>
          <a:bodyPr/>
          <a:lstStyle>
            <a:lvl1pPr marL="0" indent="0" algn="ctr">
              <a:buFontTx/>
              <a:buNone/>
              <a:defRPr/>
            </a:lvl1pPr>
          </a:lstStyle>
          <a:p>
            <a:pPr lvl="0"/>
            <a:r>
              <a:rPr lang="en-US" noProof="0"/>
              <a:t>Click to edit Master subtitle style</a:t>
            </a:r>
          </a:p>
        </p:txBody>
      </p:sp>
      <p:sp>
        <p:nvSpPr>
          <p:cNvPr id="16388" name="Rectangle 4"/>
          <p:cNvSpPr>
            <a:spLocks noGrp="1" noChangeArrowheads="1"/>
          </p:cNvSpPr>
          <p:nvPr>
            <p:ph type="dt" sz="half" idx="2"/>
          </p:nvPr>
        </p:nvSpPr>
        <p:spPr>
          <a:xfrm>
            <a:off x="812800" y="6245225"/>
            <a:ext cx="2641600" cy="476250"/>
          </a:xfrm>
        </p:spPr>
        <p:txBody>
          <a:bodyPr/>
          <a:lstStyle>
            <a:lvl1pPr>
              <a:defRPr/>
            </a:lvl1pPr>
          </a:lstStyle>
          <a:p>
            <a:fld id="{53F35AB5-ECCD-4B9E-8B07-3E00D061285D}" type="datetimeFigureOut">
              <a:rPr lang="en-US" smtClean="0"/>
              <a:t>6/8/2021</a:t>
            </a:fld>
            <a:endParaRPr lang="en-US"/>
          </a:p>
        </p:txBody>
      </p:sp>
      <p:sp>
        <p:nvSpPr>
          <p:cNvPr id="16389" name="Rectangle 5"/>
          <p:cNvSpPr>
            <a:spLocks noGrp="1" noChangeArrowheads="1"/>
          </p:cNvSpPr>
          <p:nvPr>
            <p:ph type="ftr" sz="quarter" idx="3"/>
          </p:nvPr>
        </p:nvSpPr>
        <p:spPr>
          <a:xfrm>
            <a:off x="4165600" y="6245225"/>
            <a:ext cx="3860800" cy="476250"/>
          </a:xfrm>
        </p:spPr>
        <p:txBody>
          <a:bodyPr/>
          <a:lstStyle>
            <a:lvl1pPr>
              <a:defRPr/>
            </a:lvl1pPr>
          </a:lstStyle>
          <a:p>
            <a:endParaRPr lang="en-US"/>
          </a:p>
        </p:txBody>
      </p:sp>
      <p:sp>
        <p:nvSpPr>
          <p:cNvPr id="16390" name="Rectangle 6"/>
          <p:cNvSpPr>
            <a:spLocks noGrp="1" noChangeArrowheads="1"/>
          </p:cNvSpPr>
          <p:nvPr>
            <p:ph type="sldNum" sz="quarter" idx="4"/>
          </p:nvPr>
        </p:nvSpPr>
        <p:spPr>
          <a:xfrm>
            <a:off x="8955617" y="6230939"/>
            <a:ext cx="2844800" cy="549275"/>
          </a:xfrm>
        </p:spPr>
        <p:txBody>
          <a:bodyPr/>
          <a:lstStyle>
            <a:lvl1pPr>
              <a:defRPr/>
            </a:lvl1pPr>
          </a:lstStyle>
          <a:p>
            <a:fld id="{EB19C418-2565-4F24-9F16-28734925B76C}" type="slidenum">
              <a:rPr lang="en-US" smtClean="0"/>
              <a:t>‹#›</a:t>
            </a:fld>
            <a:endParaRPr lang="en-US"/>
          </a:p>
        </p:txBody>
      </p:sp>
    </p:spTree>
    <p:extLst>
      <p:ext uri="{BB962C8B-B14F-4D97-AF65-F5344CB8AC3E}">
        <p14:creationId xmlns:p14="http://schemas.microsoft.com/office/powerpoint/2010/main" val="20169660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53F35AB5-ECCD-4B9E-8B07-3E00D061285D}" type="datetimeFigureOut">
              <a:rPr lang="en-US" smtClean="0"/>
              <a:t>6/8/2021</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EB19C418-2565-4F24-9F16-28734925B76C}" type="slidenum">
              <a:rPr lang="en-US" smtClean="0"/>
              <a:t>‹#›</a:t>
            </a:fld>
            <a:endParaRPr lang="en-US"/>
          </a:p>
        </p:txBody>
      </p:sp>
    </p:spTree>
    <p:extLst>
      <p:ext uri="{BB962C8B-B14F-4D97-AF65-F5344CB8AC3E}">
        <p14:creationId xmlns:p14="http://schemas.microsoft.com/office/powerpoint/2010/main" val="27892578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282576"/>
            <a:ext cx="2743200" cy="60420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12800" y="282576"/>
            <a:ext cx="8026400" cy="60420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53F35AB5-ECCD-4B9E-8B07-3E00D061285D}" type="datetimeFigureOut">
              <a:rPr lang="en-US" smtClean="0"/>
              <a:t>6/8/2021</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EB19C418-2565-4F24-9F16-28734925B76C}" type="slidenum">
              <a:rPr lang="en-US" smtClean="0"/>
              <a:t>‹#›</a:t>
            </a:fld>
            <a:endParaRPr lang="en-US"/>
          </a:p>
        </p:txBody>
      </p:sp>
    </p:spTree>
    <p:extLst>
      <p:ext uri="{BB962C8B-B14F-4D97-AF65-F5344CB8AC3E}">
        <p14:creationId xmlns:p14="http://schemas.microsoft.com/office/powerpoint/2010/main" val="9283344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53F35AB5-ECCD-4B9E-8B07-3E00D061285D}" type="datetimeFigureOut">
              <a:rPr lang="en-US" smtClean="0"/>
              <a:t>6/8/2021</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EB19C418-2565-4F24-9F16-28734925B76C}" type="slidenum">
              <a:rPr lang="en-US" smtClean="0"/>
              <a:t>‹#›</a:t>
            </a:fld>
            <a:endParaRPr lang="en-US"/>
          </a:p>
        </p:txBody>
      </p:sp>
    </p:spTree>
    <p:extLst>
      <p:ext uri="{BB962C8B-B14F-4D97-AF65-F5344CB8AC3E}">
        <p14:creationId xmlns:p14="http://schemas.microsoft.com/office/powerpoint/2010/main" val="29237313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9"/>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1" y="4589464"/>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fld id="{53F35AB5-ECCD-4B9E-8B07-3E00D061285D}" type="datetimeFigureOut">
              <a:rPr lang="en-US" smtClean="0"/>
              <a:t>6/8/2021</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EB19C418-2565-4F24-9F16-28734925B76C}" type="slidenum">
              <a:rPr lang="en-US" smtClean="0"/>
              <a:t>‹#›</a:t>
            </a:fld>
            <a:endParaRPr lang="en-US"/>
          </a:p>
        </p:txBody>
      </p:sp>
    </p:spTree>
    <p:extLst>
      <p:ext uri="{BB962C8B-B14F-4D97-AF65-F5344CB8AC3E}">
        <p14:creationId xmlns:p14="http://schemas.microsoft.com/office/powerpoint/2010/main" val="34954286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12800" y="1633538"/>
            <a:ext cx="5384800" cy="46910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00800" y="1633538"/>
            <a:ext cx="5384800" cy="46910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fld id="{53F35AB5-ECCD-4B9E-8B07-3E00D061285D}" type="datetimeFigureOut">
              <a:rPr lang="en-US" smtClean="0"/>
              <a:t>6/8/2021</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EB19C418-2565-4F24-9F16-28734925B76C}" type="slidenum">
              <a:rPr lang="en-US" smtClean="0"/>
              <a:t>‹#›</a:t>
            </a:fld>
            <a:endParaRPr lang="en-US"/>
          </a:p>
        </p:txBody>
      </p:sp>
    </p:spTree>
    <p:extLst>
      <p:ext uri="{BB962C8B-B14F-4D97-AF65-F5344CB8AC3E}">
        <p14:creationId xmlns:p14="http://schemas.microsoft.com/office/powerpoint/2010/main" val="19013653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6"/>
            <a:ext cx="10515600" cy="1325563"/>
          </a:xfrm>
        </p:spPr>
        <p:txBody>
          <a:bodyPr/>
          <a:lstStyle/>
          <a:p>
            <a:r>
              <a:rPr lang="en-US"/>
              <a:t>Click to edit Master title style</a:t>
            </a:r>
          </a:p>
        </p:txBody>
      </p:sp>
      <p:sp>
        <p:nvSpPr>
          <p:cNvPr id="3" name="Text Placeholder 2"/>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40318" y="2505075"/>
            <a:ext cx="51583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fld id="{53F35AB5-ECCD-4B9E-8B07-3E00D061285D}" type="datetimeFigureOut">
              <a:rPr lang="en-US" smtClean="0"/>
              <a:t>6/8/2021</a:t>
            </a:fld>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EB19C418-2565-4F24-9F16-28734925B76C}" type="slidenum">
              <a:rPr lang="en-US" smtClean="0"/>
              <a:t>‹#›</a:t>
            </a:fld>
            <a:endParaRPr lang="en-US"/>
          </a:p>
        </p:txBody>
      </p:sp>
    </p:spTree>
    <p:extLst>
      <p:ext uri="{BB962C8B-B14F-4D97-AF65-F5344CB8AC3E}">
        <p14:creationId xmlns:p14="http://schemas.microsoft.com/office/powerpoint/2010/main" val="1802341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fld id="{53F35AB5-ECCD-4B9E-8B07-3E00D061285D}" type="datetimeFigureOut">
              <a:rPr lang="en-US" smtClean="0"/>
              <a:t>6/8/2021</a:t>
            </a:fld>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EB19C418-2565-4F24-9F16-28734925B76C}" type="slidenum">
              <a:rPr lang="en-US" smtClean="0"/>
              <a:t>‹#›</a:t>
            </a:fld>
            <a:endParaRPr lang="en-US"/>
          </a:p>
        </p:txBody>
      </p:sp>
    </p:spTree>
    <p:extLst>
      <p:ext uri="{BB962C8B-B14F-4D97-AF65-F5344CB8AC3E}">
        <p14:creationId xmlns:p14="http://schemas.microsoft.com/office/powerpoint/2010/main" val="28000946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53F35AB5-ECCD-4B9E-8B07-3E00D061285D}" type="datetimeFigureOut">
              <a:rPr lang="en-US" smtClean="0"/>
              <a:t>6/8/2021</a:t>
            </a:fld>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EB19C418-2565-4F24-9F16-28734925B76C}" type="slidenum">
              <a:rPr lang="en-US" smtClean="0"/>
              <a:t>‹#›</a:t>
            </a:fld>
            <a:endParaRPr lang="en-US"/>
          </a:p>
        </p:txBody>
      </p:sp>
    </p:spTree>
    <p:extLst>
      <p:ext uri="{BB962C8B-B14F-4D97-AF65-F5344CB8AC3E}">
        <p14:creationId xmlns:p14="http://schemas.microsoft.com/office/powerpoint/2010/main" val="37884778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53F35AB5-ECCD-4B9E-8B07-3E00D061285D}" type="datetimeFigureOut">
              <a:rPr lang="en-US" smtClean="0"/>
              <a:t>6/8/2021</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EB19C418-2565-4F24-9F16-28734925B76C}" type="slidenum">
              <a:rPr lang="en-US" smtClean="0"/>
              <a:t>‹#›</a:t>
            </a:fld>
            <a:endParaRPr lang="en-US"/>
          </a:p>
        </p:txBody>
      </p:sp>
    </p:spTree>
    <p:extLst>
      <p:ext uri="{BB962C8B-B14F-4D97-AF65-F5344CB8AC3E}">
        <p14:creationId xmlns:p14="http://schemas.microsoft.com/office/powerpoint/2010/main" val="974641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53F35AB5-ECCD-4B9E-8B07-3E00D061285D}" type="datetimeFigureOut">
              <a:rPr lang="en-US" smtClean="0"/>
              <a:t>6/8/2021</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EB19C418-2565-4F24-9F16-28734925B76C}" type="slidenum">
              <a:rPr lang="en-US" smtClean="0"/>
              <a:t>‹#›</a:t>
            </a:fld>
            <a:endParaRPr lang="en-US"/>
          </a:p>
        </p:txBody>
      </p:sp>
    </p:spTree>
    <p:extLst>
      <p:ext uri="{BB962C8B-B14F-4D97-AF65-F5344CB8AC3E}">
        <p14:creationId xmlns:p14="http://schemas.microsoft.com/office/powerpoint/2010/main" val="13483409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lum/>
          </a:blip>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336800" y="282576"/>
            <a:ext cx="9448800" cy="944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812800" y="1633538"/>
            <a:ext cx="10972800" cy="4691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812800" y="6278563"/>
            <a:ext cx="2641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fld id="{53F35AB5-ECCD-4B9E-8B07-3E00D061285D}" type="datetimeFigureOut">
              <a:rPr lang="en-US" smtClean="0"/>
              <a:t>6/8/2021</a:t>
            </a:fld>
            <a:endParaRPr lang="en-US"/>
          </a:p>
        </p:txBody>
      </p:sp>
      <p:sp>
        <p:nvSpPr>
          <p:cNvPr id="1029" name="Rectangle 5"/>
          <p:cNvSpPr>
            <a:spLocks noGrp="1" noChangeArrowheads="1"/>
          </p:cNvSpPr>
          <p:nvPr>
            <p:ph type="ftr" sz="quarter" idx="3"/>
          </p:nvPr>
        </p:nvSpPr>
        <p:spPr bwMode="auto">
          <a:xfrm>
            <a:off x="3625851" y="62833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en-US"/>
          </a:p>
        </p:txBody>
      </p:sp>
      <p:sp>
        <p:nvSpPr>
          <p:cNvPr id="1030" name="Rectangle 6"/>
          <p:cNvSpPr>
            <a:spLocks noGrp="1" noChangeArrowheads="1"/>
          </p:cNvSpPr>
          <p:nvPr>
            <p:ph type="sldNum" sz="quarter" idx="4"/>
          </p:nvPr>
        </p:nvSpPr>
        <p:spPr bwMode="auto">
          <a:xfrm>
            <a:off x="8940800" y="6226175"/>
            <a:ext cx="2844800" cy="554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EB19C418-2565-4F24-9F16-28734925B76C}" type="slidenum">
              <a:rPr lang="en-US" smtClean="0"/>
              <a:t>‹#›</a:t>
            </a:fld>
            <a:endParaRPr lang="en-US"/>
          </a:p>
        </p:txBody>
      </p:sp>
    </p:spTree>
    <p:extLst>
      <p:ext uri="{BB962C8B-B14F-4D97-AF65-F5344CB8AC3E}">
        <p14:creationId xmlns:p14="http://schemas.microsoft.com/office/powerpoint/2010/main" val="386331849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fontAlgn="base" hangingPunct="1">
        <a:spcBef>
          <a:spcPct val="0"/>
        </a:spcBef>
        <a:spcAft>
          <a:spcPct val="0"/>
        </a:spcAft>
        <a:defRPr sz="3200" b="1" kern="1200">
          <a:solidFill>
            <a:srgbClr val="996633"/>
          </a:solidFill>
          <a:latin typeface="+mj-lt"/>
          <a:ea typeface="+mj-ea"/>
          <a:cs typeface="+mj-cs"/>
        </a:defRPr>
      </a:lvl1pPr>
      <a:lvl2pPr algn="l" rtl="0" eaLnBrk="1" fontAlgn="base" hangingPunct="1">
        <a:spcBef>
          <a:spcPct val="0"/>
        </a:spcBef>
        <a:spcAft>
          <a:spcPct val="0"/>
        </a:spcAft>
        <a:defRPr sz="3200" b="1">
          <a:solidFill>
            <a:srgbClr val="996633"/>
          </a:solidFill>
          <a:latin typeface="Arial" panose="020B0604020202020204" pitchFamily="34" charset="0"/>
        </a:defRPr>
      </a:lvl2pPr>
      <a:lvl3pPr algn="l" rtl="0" eaLnBrk="1" fontAlgn="base" hangingPunct="1">
        <a:spcBef>
          <a:spcPct val="0"/>
        </a:spcBef>
        <a:spcAft>
          <a:spcPct val="0"/>
        </a:spcAft>
        <a:defRPr sz="3200" b="1">
          <a:solidFill>
            <a:srgbClr val="996633"/>
          </a:solidFill>
          <a:latin typeface="Arial" panose="020B0604020202020204" pitchFamily="34" charset="0"/>
        </a:defRPr>
      </a:lvl3pPr>
      <a:lvl4pPr algn="l" rtl="0" eaLnBrk="1" fontAlgn="base" hangingPunct="1">
        <a:spcBef>
          <a:spcPct val="0"/>
        </a:spcBef>
        <a:spcAft>
          <a:spcPct val="0"/>
        </a:spcAft>
        <a:defRPr sz="3200" b="1">
          <a:solidFill>
            <a:srgbClr val="996633"/>
          </a:solidFill>
          <a:latin typeface="Arial" panose="020B0604020202020204" pitchFamily="34" charset="0"/>
        </a:defRPr>
      </a:lvl4pPr>
      <a:lvl5pPr algn="l" rtl="0" eaLnBrk="1" fontAlgn="base" hangingPunct="1">
        <a:spcBef>
          <a:spcPct val="0"/>
        </a:spcBef>
        <a:spcAft>
          <a:spcPct val="0"/>
        </a:spcAft>
        <a:defRPr sz="3200" b="1">
          <a:solidFill>
            <a:srgbClr val="996633"/>
          </a:solidFill>
          <a:latin typeface="Arial" panose="020B0604020202020204" pitchFamily="34" charset="0"/>
        </a:defRPr>
      </a:lvl5pPr>
      <a:lvl6pPr marL="457200" algn="l" rtl="0" eaLnBrk="1" fontAlgn="base" hangingPunct="1">
        <a:spcBef>
          <a:spcPct val="0"/>
        </a:spcBef>
        <a:spcAft>
          <a:spcPct val="0"/>
        </a:spcAft>
        <a:defRPr sz="3200" b="1">
          <a:solidFill>
            <a:srgbClr val="996633"/>
          </a:solidFill>
          <a:latin typeface="Arial" panose="020B0604020202020204" pitchFamily="34" charset="0"/>
        </a:defRPr>
      </a:lvl6pPr>
      <a:lvl7pPr marL="914400" algn="l" rtl="0" eaLnBrk="1" fontAlgn="base" hangingPunct="1">
        <a:spcBef>
          <a:spcPct val="0"/>
        </a:spcBef>
        <a:spcAft>
          <a:spcPct val="0"/>
        </a:spcAft>
        <a:defRPr sz="3200" b="1">
          <a:solidFill>
            <a:srgbClr val="996633"/>
          </a:solidFill>
          <a:latin typeface="Arial" panose="020B0604020202020204" pitchFamily="34" charset="0"/>
        </a:defRPr>
      </a:lvl7pPr>
      <a:lvl8pPr marL="1371600" algn="l" rtl="0" eaLnBrk="1" fontAlgn="base" hangingPunct="1">
        <a:spcBef>
          <a:spcPct val="0"/>
        </a:spcBef>
        <a:spcAft>
          <a:spcPct val="0"/>
        </a:spcAft>
        <a:defRPr sz="3200" b="1">
          <a:solidFill>
            <a:srgbClr val="996633"/>
          </a:solidFill>
          <a:latin typeface="Arial" panose="020B0604020202020204" pitchFamily="34" charset="0"/>
        </a:defRPr>
      </a:lvl8pPr>
      <a:lvl9pPr marL="1828800" algn="l" rtl="0" eaLnBrk="1" fontAlgn="base" hangingPunct="1">
        <a:spcBef>
          <a:spcPct val="0"/>
        </a:spcBef>
        <a:spcAft>
          <a:spcPct val="0"/>
        </a:spcAft>
        <a:defRPr sz="3200" b="1">
          <a:solidFill>
            <a:srgbClr val="996633"/>
          </a:solidFill>
          <a:latin typeface="Arial" panose="020B0604020202020204" pitchFamily="34" charset="0"/>
        </a:defRPr>
      </a:lvl9pPr>
    </p:titleStyle>
    <p:bodyStyle>
      <a:lvl1pPr marL="342900" indent="-342900" algn="l" rtl="0" eaLnBrk="1" fontAlgn="base" hangingPunct="1">
        <a:spcBef>
          <a:spcPct val="20000"/>
        </a:spcBef>
        <a:spcAft>
          <a:spcPct val="0"/>
        </a:spcAft>
        <a:buChar char="•"/>
        <a:defRPr sz="2900" kern="1200">
          <a:solidFill>
            <a:srgbClr val="000066"/>
          </a:solidFill>
          <a:latin typeface="+mn-lt"/>
          <a:ea typeface="+mn-ea"/>
          <a:cs typeface="+mn-cs"/>
        </a:defRPr>
      </a:lvl1pPr>
      <a:lvl2pPr marL="742950" indent="-285750" algn="l" rtl="0" eaLnBrk="1" fontAlgn="base" hangingPunct="1">
        <a:spcBef>
          <a:spcPct val="20000"/>
        </a:spcBef>
        <a:spcAft>
          <a:spcPct val="0"/>
        </a:spcAft>
        <a:buChar char="–"/>
        <a:defRPr sz="2600" kern="1200">
          <a:solidFill>
            <a:srgbClr val="000066"/>
          </a:solidFill>
          <a:latin typeface="+mn-lt"/>
          <a:ea typeface="+mn-ea"/>
          <a:cs typeface="+mn-cs"/>
        </a:defRPr>
      </a:lvl2pPr>
      <a:lvl3pPr marL="1143000" indent="-228600" algn="l" rtl="0" eaLnBrk="1" fontAlgn="base" hangingPunct="1">
        <a:spcBef>
          <a:spcPct val="20000"/>
        </a:spcBef>
        <a:spcAft>
          <a:spcPct val="0"/>
        </a:spcAft>
        <a:buChar char="•"/>
        <a:defRPr sz="2200" kern="1200">
          <a:solidFill>
            <a:srgbClr val="000066"/>
          </a:solidFill>
          <a:latin typeface="+mn-lt"/>
          <a:ea typeface="+mn-ea"/>
          <a:cs typeface="+mn-cs"/>
        </a:defRPr>
      </a:lvl3pPr>
      <a:lvl4pPr marL="1600200" indent="-228600" algn="l" rtl="0" eaLnBrk="1" fontAlgn="base" hangingPunct="1">
        <a:spcBef>
          <a:spcPct val="20000"/>
        </a:spcBef>
        <a:spcAft>
          <a:spcPct val="0"/>
        </a:spcAft>
        <a:buChar char="–"/>
        <a:defRPr kern="1200">
          <a:solidFill>
            <a:srgbClr val="000066"/>
          </a:solidFill>
          <a:latin typeface="+mn-lt"/>
          <a:ea typeface="+mn-ea"/>
          <a:cs typeface="+mn-cs"/>
        </a:defRPr>
      </a:lvl4pPr>
      <a:lvl5pPr marL="2057400" indent="-228600" algn="l" rtl="0" eaLnBrk="1" fontAlgn="base" hangingPunct="1">
        <a:spcBef>
          <a:spcPct val="20000"/>
        </a:spcBef>
        <a:spcAft>
          <a:spcPct val="0"/>
        </a:spcAft>
        <a:buChar char="»"/>
        <a:defRPr kern="1200">
          <a:solidFill>
            <a:srgbClr val="00006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bonsaiempire.com/"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hyperlink" Target="https://webcaycanh.com/"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jp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p:nvSpPr>
        <p:spPr>
          <a:xfrm>
            <a:off x="0" y="798441"/>
            <a:ext cx="12192000" cy="6817251"/>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a:ln>
                  <a:noFill/>
                </a:ln>
                <a:solidFill>
                  <a:srgbClr val="000000"/>
                </a:solidFill>
                <a:effectLst/>
                <a:uLnTx/>
                <a:uFillTx/>
                <a:latin typeface="Times New Roman" panose="02020603050405020304" pitchFamily="18" charset="0"/>
                <a:ea typeface="Tahoma" panose="020B0604030504040204" pitchFamily="34" charset="0"/>
                <a:cs typeface="Times New Roman" panose="02020603050405020304" pitchFamily="18" charset="0"/>
              </a:rPr>
              <a:t>		</a:t>
            </a:r>
            <a:r>
              <a:rPr kumimoji="0" lang="vi-VN" sz="2300" b="1" i="0" u="none" strike="noStrike" kern="1200" cap="none" spc="0" normalizeH="0" baseline="0" noProof="0">
                <a:ln>
                  <a:noFill/>
                </a:ln>
                <a:solidFill>
                  <a:srgbClr val="000000"/>
                </a:solidFill>
                <a:effectLst/>
                <a:uLnTx/>
                <a:uFillTx/>
                <a:latin typeface="Times New Roman" panose="02020603050405020304" pitchFamily="18" charset="0"/>
                <a:ea typeface="Tahoma" panose="020B0604030504040204" pitchFamily="34" charset="0"/>
                <a:cs typeface="Times New Roman" panose="02020603050405020304" pitchFamily="18" charset="0"/>
              </a:rPr>
              <a:t>TRƯỜNG ĐẠI HỌC CẦN THƠ</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300" b="1" i="0" u="none" strike="noStrike" kern="1200" cap="none" spc="0" normalizeH="0" baseline="0" noProof="0">
                <a:ln>
                  <a:noFill/>
                </a:ln>
                <a:solidFill>
                  <a:srgbClr val="000000"/>
                </a:solidFill>
                <a:effectLst/>
                <a:uLnTx/>
                <a:uFillTx/>
                <a:latin typeface="Times New Roman" panose="02020603050405020304" pitchFamily="18" charset="0"/>
                <a:ea typeface="Tahoma" panose="020B0604030504040204" pitchFamily="34" charset="0"/>
                <a:cs typeface="Times New Roman" panose="02020603050405020304" pitchFamily="18" charset="0"/>
              </a:rPr>
              <a:t>		</a:t>
            </a:r>
            <a:r>
              <a:rPr kumimoji="0" lang="vi-VN" sz="2300" b="1" i="0" u="none" strike="noStrike" kern="1200" cap="none" spc="0" normalizeH="0" baseline="0" noProof="0">
                <a:ln>
                  <a:noFill/>
                </a:ln>
                <a:solidFill>
                  <a:srgbClr val="000000"/>
                </a:solidFill>
                <a:effectLst/>
                <a:uLnTx/>
                <a:uFillTx/>
                <a:latin typeface="Times New Roman" panose="02020603050405020304" pitchFamily="18" charset="0"/>
                <a:ea typeface="Tahoma" panose="020B0604030504040204" pitchFamily="34" charset="0"/>
                <a:cs typeface="Times New Roman" panose="02020603050405020304" pitchFamily="18" charset="0"/>
              </a:rPr>
              <a:t>KHOA CÔNG NGHỆ THÔNG TIN VÀ TRUYỀN THÔNG</a:t>
            </a:r>
            <a:endParaRPr kumimoji="0" lang="en-US" sz="2300" b="1" i="0" u="none" strike="noStrike" kern="1200" cap="none" spc="0" normalizeH="0" baseline="0" noProof="0">
              <a:ln>
                <a:noFill/>
              </a:ln>
              <a:solidFill>
                <a:srgbClr val="000000"/>
              </a:solidFill>
              <a:effectLst/>
              <a:uLnTx/>
              <a:uFillTx/>
              <a:latin typeface="Times New Roman" panose="02020603050405020304" pitchFamily="18" charset="0"/>
              <a:ea typeface="Tahoma" panose="020B060403050404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vi-VN" sz="1800" b="0" i="0" u="none" strike="noStrike" kern="1200" cap="none" spc="0" normalizeH="0" baseline="0" noProof="0">
              <a:ln>
                <a:noFill/>
              </a:ln>
              <a:solidFill>
                <a:srgbClr val="000000"/>
              </a:solidFill>
              <a:effectLst/>
              <a:uLnTx/>
              <a:uFillTx/>
              <a:latin typeface="Arial"/>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t>	</a:t>
            </a:r>
            <a:r>
              <a:rPr kumimoji="0" lang="en-US" sz="26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t>LUẬN VĂN TỐT NGHIỆP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6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t>	NGÀNH KỸ</a:t>
            </a:r>
            <a:r>
              <a:rPr lang="en-US" sz="2600" b="1">
                <a:solidFill>
                  <a:srgbClr val="000000"/>
                </a:solidFill>
                <a:latin typeface="Times New Roman" panose="02020603050405020304" pitchFamily="18" charset="0"/>
                <a:cs typeface="Times New Roman" panose="02020603050405020304" pitchFamily="18" charset="0"/>
              </a:rPr>
              <a:t> THUẬT PHẦN MỀM</a:t>
            </a:r>
            <a:endParaRPr kumimoji="0" lang="en-US" sz="26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600" b="0"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vi-VN" sz="3000" b="0"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a:p>
            <a:pPr lvl="0" algn="ctr"/>
            <a:r>
              <a:rPr lang="en-US" sz="3000" b="1">
                <a:solidFill>
                  <a:srgbClr val="CC0000"/>
                </a:solidFill>
                <a:latin typeface="Times New Roman" panose="02020603050405020304" pitchFamily="18" charset="0"/>
                <a:cs typeface="Times New Roman" panose="02020603050405020304" pitchFamily="18" charset="0"/>
              </a:rPr>
              <a:t>	</a:t>
            </a:r>
            <a:r>
              <a:rPr lang="en-US" sz="3200" b="1">
                <a:solidFill>
                  <a:srgbClr val="FF0000"/>
                </a:solidFill>
                <a:latin typeface="Times New Roman" panose="02020603050405020304" pitchFamily="18" charset="0"/>
                <a:cs typeface="Times New Roman" panose="02020603050405020304" pitchFamily="18" charset="0"/>
              </a:rPr>
              <a:t>XÂY DỰNG WEBSITE THƯƠNG MẠI ĐIỆN TỬ</a:t>
            </a:r>
          </a:p>
          <a:p>
            <a:pPr lvl="0" algn="ctr"/>
            <a:r>
              <a:rPr lang="en-US" sz="3200" b="1">
                <a:solidFill>
                  <a:srgbClr val="FF0000"/>
                </a:solidFill>
                <a:latin typeface="Times New Roman" panose="02020603050405020304" pitchFamily="18" charset="0"/>
                <a:cs typeface="Times New Roman" panose="02020603050405020304" pitchFamily="18" charset="0"/>
              </a:rPr>
              <a:t>	KINH DOANH CÂY CẢNH</a:t>
            </a:r>
            <a:endParaRPr lang="vi-VN" sz="3200" b="1">
              <a:solidFill>
                <a:srgbClr val="FF0000"/>
              </a:solidFill>
              <a:latin typeface="Times New Roman" panose="02020603050405020304" pitchFamily="18" charset="0"/>
              <a:cs typeface="Times New Roman" panose="02020603050405020304" pitchFamily="18"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a:p>
            <a:pPr marL="0" marR="0" lvl="0" indent="0" algn="ctr" defTabSz="914400" rtl="0" eaLnBrk="1" fontAlgn="auto" latinLnBrk="0" hangingPunct="1">
              <a:lnSpc>
                <a:spcPct val="100000"/>
              </a:lnSpc>
              <a:spcBef>
                <a:spcPts val="0"/>
              </a:spcBef>
              <a:spcAft>
                <a:spcPts val="0"/>
              </a:spcAft>
              <a:buClrTx/>
              <a:buSzTx/>
              <a:buFontTx/>
              <a:buNone/>
              <a:tabLst>
                <a:tab pos="1257300" algn="l"/>
              </a:tabLst>
              <a:defRPr/>
            </a:pPr>
            <a:endParaRPr kumimoji="0" lang="en-US" sz="24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a:p>
            <a:pPr marL="0" marR="0" lvl="0" indent="0" algn="l" defTabSz="922338" rtl="0" eaLnBrk="1" fontAlgn="auto" latinLnBrk="0" hangingPunct="1">
              <a:lnSpc>
                <a:spcPct val="100000"/>
              </a:lnSpc>
              <a:spcBef>
                <a:spcPts val="0"/>
              </a:spcBef>
              <a:spcAft>
                <a:spcPts val="0"/>
              </a:spcAft>
              <a:buClrTx/>
              <a:buSzTx/>
              <a:buFontTx/>
              <a:buNone/>
              <a:tabLst>
                <a:tab pos="361950" algn="l"/>
                <a:tab pos="4391025" algn="l"/>
              </a:tabLst>
              <a:defRPr/>
            </a:pPr>
            <a:r>
              <a:rPr kumimoji="0" lang="en-US" sz="24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t>	         </a:t>
            </a:r>
            <a:r>
              <a:rPr kumimoji="0" lang="en-US" sz="2000" b="1" i="0" u="none" strike="noStrike" kern="120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rPr>
              <a:t>Giáo viên hướng dẫn:	</a:t>
            </a:r>
            <a:r>
              <a:rPr lang="en-US" sz="2000" b="1" noProof="0">
                <a:solidFill>
                  <a:srgbClr val="000000"/>
                </a:solidFill>
                <a:latin typeface="Times New Roman" panose="02020603050405020304" pitchFamily="18" charset="0"/>
                <a:cs typeface="Times New Roman" panose="02020603050405020304" pitchFamily="18" charset="0"/>
              </a:rPr>
              <a:t>	  Hội đồng phản biện:</a:t>
            </a:r>
            <a:r>
              <a:rPr kumimoji="0" lang="en-US" sz="2000" b="1" i="0" u="none" strike="noStrike" kern="120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rPr>
              <a:t>		      Sinh viên </a:t>
            </a:r>
            <a:r>
              <a:rPr lang="en-US" sz="2000" b="1">
                <a:solidFill>
                  <a:srgbClr val="000000"/>
                </a:solidFill>
                <a:latin typeface="Times New Roman" panose="02020603050405020304" pitchFamily="18" charset="0"/>
                <a:cs typeface="Times New Roman" panose="02020603050405020304" pitchFamily="18" charset="0"/>
              </a:rPr>
              <a:t>t</a:t>
            </a:r>
            <a:r>
              <a:rPr kumimoji="0" lang="en-US" sz="2000" b="1" i="0" u="none" strike="noStrike" kern="120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rPr>
              <a:t>hực hiện:</a:t>
            </a:r>
          </a:p>
          <a:p>
            <a:pPr marL="0" marR="0" lvl="0" indent="0" algn="l" defTabSz="914400" rtl="0" eaLnBrk="1" fontAlgn="auto" latinLnBrk="0" hangingPunct="1">
              <a:lnSpc>
                <a:spcPct val="100000"/>
              </a:lnSpc>
              <a:spcBef>
                <a:spcPts val="0"/>
              </a:spcBef>
              <a:spcAft>
                <a:spcPts val="0"/>
              </a:spcAft>
              <a:buClrTx/>
              <a:buSzTx/>
              <a:buFontTx/>
              <a:buNone/>
              <a:tabLst>
                <a:tab pos="361950" algn="l"/>
                <a:tab pos="4391025" algn="l"/>
              </a:tabLst>
              <a:defRPr/>
            </a:pPr>
            <a:r>
              <a:rPr kumimoji="0" lang="en-US" sz="2000" b="1" i="0" u="none" strike="noStrike" kern="120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rPr>
              <a:t>	           GV. Võ Huỳnh Trâm		  GV. Phan Phương Lan		       Trần Quốc Cường</a:t>
            </a:r>
          </a:p>
          <a:p>
            <a:pPr marL="0" marR="0" lvl="0" indent="0" algn="l" defTabSz="914400" rtl="0" eaLnBrk="1" fontAlgn="auto" latinLnBrk="0" hangingPunct="1">
              <a:lnSpc>
                <a:spcPct val="100000"/>
              </a:lnSpc>
              <a:spcBef>
                <a:spcPts val="0"/>
              </a:spcBef>
              <a:spcAft>
                <a:spcPts val="0"/>
              </a:spcAft>
              <a:buClrTx/>
              <a:buSzTx/>
              <a:buFontTx/>
              <a:buNone/>
              <a:tabLst>
                <a:tab pos="361950" algn="l"/>
                <a:tab pos="4391025" algn="l"/>
              </a:tabLst>
              <a:defRPr/>
            </a:pPr>
            <a:r>
              <a:rPr lang="en-US" sz="2000" b="1">
                <a:solidFill>
                  <a:srgbClr val="000000"/>
                </a:solidFill>
                <a:latin typeface="Times New Roman" panose="02020603050405020304" pitchFamily="18" charset="0"/>
                <a:cs typeface="Times New Roman" panose="02020603050405020304" pitchFamily="18" charset="0"/>
              </a:rPr>
              <a:t>			  GV. Phan Huy Cường		        </a:t>
            </a:r>
            <a:r>
              <a:rPr kumimoji="0" lang="en-US" sz="2000" b="1" i="0" u="none" strike="noStrike" kern="120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rPr>
              <a:t>MSSV: B1605325</a:t>
            </a:r>
          </a:p>
          <a:p>
            <a:pPr marL="0" marR="0" lvl="0" indent="0" algn="l" defTabSz="914400" rtl="0" eaLnBrk="1" fontAlgn="auto" latinLnBrk="0" hangingPunct="1">
              <a:lnSpc>
                <a:spcPct val="100000"/>
              </a:lnSpc>
              <a:spcBef>
                <a:spcPts val="0"/>
              </a:spcBef>
              <a:spcAft>
                <a:spcPts val="0"/>
              </a:spcAft>
              <a:buClrTx/>
              <a:buSzTx/>
              <a:buFontTx/>
              <a:buNone/>
              <a:tabLst>
                <a:tab pos="361950" algn="l"/>
                <a:tab pos="4391025" algn="l"/>
              </a:tabLst>
              <a:defRPr/>
            </a:pPr>
            <a:r>
              <a:rPr lang="en-US" sz="2000" b="1">
                <a:solidFill>
                  <a:srgbClr val="000000"/>
                </a:solidFill>
                <a:latin typeface="Times New Roman" panose="02020603050405020304" pitchFamily="18" charset="0"/>
                <a:cs typeface="Times New Roman" panose="02020603050405020304" pitchFamily="18" charset="0"/>
              </a:rPr>
              <a:t> 	             </a:t>
            </a:r>
            <a:endParaRPr kumimoji="0" lang="en-US" sz="2000" b="1" i="0" u="none" strike="noStrike" kern="120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tab pos="361950" algn="l"/>
                <a:tab pos="4391025" algn="l"/>
              </a:tabLst>
              <a:defRPr/>
            </a:pPr>
            <a:endParaRPr kumimoji="0" lang="en-US" sz="2000" b="1" i="0" u="none" strike="noStrike" kern="120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tab pos="542925" algn="l"/>
                <a:tab pos="4391025" algn="l"/>
              </a:tabLst>
              <a:defRPr/>
            </a:pPr>
            <a:r>
              <a:rPr kumimoji="0" lang="en-US" sz="18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t>			</a:t>
            </a:r>
            <a:r>
              <a:rPr kumimoji="0" lang="en-US" sz="20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t>	</a:t>
            </a:r>
            <a:r>
              <a:rPr kumimoji="0" lang="en-US" sz="24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t>								</a:t>
            </a:r>
            <a:endParaRPr kumimoji="0" lang="vi-VN" sz="1800" b="0" i="0" u="none" strike="noStrike" kern="1200" cap="none" spc="0" normalizeH="0" baseline="0" noProof="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9533165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2FB58-993A-41EE-92C1-4BFC01B6DDE2}"/>
              </a:ext>
            </a:extLst>
          </p:cNvPr>
          <p:cNvSpPr>
            <a:spLocks noGrp="1"/>
          </p:cNvSpPr>
          <p:nvPr>
            <p:ph type="title"/>
          </p:nvPr>
        </p:nvSpPr>
        <p:spPr/>
        <p:txBody>
          <a:bodyPr/>
          <a:lstStyle/>
          <a:p>
            <a:pPr algn="ctr"/>
            <a:r>
              <a:rPr lang="en-US" sz="3200">
                <a:solidFill>
                  <a:srgbClr val="FF0000"/>
                </a:solidFill>
                <a:latin typeface="Times New Roman" panose="02020603050405020304" pitchFamily="18" charset="0"/>
                <a:cs typeface="Times New Roman" panose="02020603050405020304" pitchFamily="18" charset="0"/>
              </a:rPr>
              <a:t>I. GIỚI THIỆU</a:t>
            </a:r>
            <a:endParaRPr lang="en-US"/>
          </a:p>
        </p:txBody>
      </p:sp>
      <p:sp>
        <p:nvSpPr>
          <p:cNvPr id="6" name="Content Placeholder 5">
            <a:extLst>
              <a:ext uri="{FF2B5EF4-FFF2-40B4-BE49-F238E27FC236}">
                <a16:creationId xmlns:a16="http://schemas.microsoft.com/office/drawing/2014/main" id="{1BA66948-FF59-4F2F-8B18-B4DFE7A6DE46}"/>
              </a:ext>
            </a:extLst>
          </p:cNvPr>
          <p:cNvSpPr>
            <a:spLocks noGrp="1"/>
          </p:cNvSpPr>
          <p:nvPr>
            <p:ph idx="1"/>
          </p:nvPr>
        </p:nvSpPr>
        <p:spPr/>
        <p:txBody>
          <a:bodyPr/>
          <a:lstStyle/>
          <a:p>
            <a:r>
              <a:rPr lang="en-US" sz="4000" b="1">
                <a:solidFill>
                  <a:srgbClr val="FFC000"/>
                </a:solidFill>
                <a:latin typeface="Times New Roman" panose="02020603050405020304" pitchFamily="18" charset="0"/>
                <a:cs typeface="Times New Roman" panose="02020603050405020304" pitchFamily="18" charset="0"/>
              </a:rPr>
              <a:t>6. Thiết kế kiến trúc </a:t>
            </a:r>
          </a:p>
          <a:p>
            <a:pPr lvl="2">
              <a:buFont typeface="Wingdings" panose="05000000000000000000" pitchFamily="2" charset="2"/>
              <a:buChar char="v"/>
            </a:pPr>
            <a:r>
              <a:rPr lang="en-US" sz="2800" b="1">
                <a:latin typeface="Times New Roman" panose="02020603050405020304" pitchFamily="18" charset="0"/>
                <a:cs typeface="Times New Roman" panose="02020603050405020304" pitchFamily="18" charset="0"/>
              </a:rPr>
              <a:t> 	</a:t>
            </a:r>
            <a:r>
              <a:rPr lang="en-US" sz="2800" b="1">
                <a:solidFill>
                  <a:schemeClr val="accent6"/>
                </a:solidFill>
                <a:latin typeface="Times New Roman" panose="02020603050405020304" pitchFamily="18" charset="0"/>
                <a:cs typeface="Times New Roman" panose="02020603050405020304" pitchFamily="18" charset="0"/>
              </a:rPr>
              <a:t>Mô hình MVC</a:t>
            </a:r>
          </a:p>
        </p:txBody>
      </p:sp>
      <p:pic>
        <p:nvPicPr>
          <p:cNvPr id="8" name="Picture 7">
            <a:extLst>
              <a:ext uri="{FF2B5EF4-FFF2-40B4-BE49-F238E27FC236}">
                <a16:creationId xmlns:a16="http://schemas.microsoft.com/office/drawing/2014/main" id="{DCD113F6-8F3E-4182-8581-BAE95EBC995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00591" y="2861320"/>
            <a:ext cx="5571918" cy="3463280"/>
          </a:xfrm>
          <a:prstGeom prst="rect">
            <a:avLst/>
          </a:prstGeom>
        </p:spPr>
      </p:pic>
      <p:sp>
        <p:nvSpPr>
          <p:cNvPr id="10" name="Hình chữ nhật 4">
            <a:extLst>
              <a:ext uri="{FF2B5EF4-FFF2-40B4-BE49-F238E27FC236}">
                <a16:creationId xmlns:a16="http://schemas.microsoft.com/office/drawing/2014/main" id="{A55B937E-6D85-4207-A13A-D4533087E4C8}"/>
              </a:ext>
            </a:extLst>
          </p:cNvPr>
          <p:cNvSpPr/>
          <p:nvPr/>
        </p:nvSpPr>
        <p:spPr>
          <a:xfrm>
            <a:off x="0" y="5934670"/>
            <a:ext cx="1158454" cy="923330"/>
          </a:xfrm>
          <a:prstGeom prst="rect">
            <a:avLst/>
          </a:prstGeom>
          <a:noFill/>
        </p:spPr>
        <p:txBody>
          <a:bodyPr wrap="square" lIns="91440" tIns="45720" rIns="91440" bIns="45720">
            <a:spAutoFit/>
          </a:bodyPr>
          <a:lstStyle/>
          <a:p>
            <a:pPr algn="ctr"/>
            <a:r>
              <a:rPr lang="vi-VN" sz="5400" b="1">
                <a:ln w="6600">
                  <a:solidFill>
                    <a:schemeClr val="accent2"/>
                  </a:solidFill>
                  <a:prstDash val="solid"/>
                </a:ln>
                <a:solidFill>
                  <a:srgbClr val="FFFFFF"/>
                </a:solidFill>
                <a:effectLst>
                  <a:outerShdw dist="38100" dir="2700000" algn="tl" rotWithShape="0">
                    <a:schemeClr val="accent2"/>
                  </a:outerShdw>
                </a:effectLst>
              </a:rPr>
              <a:t>9</a:t>
            </a:r>
            <a:endParaRPr lang="vi-VN" sz="5400" b="1" cap="none" spc="0">
              <a:ln w="6600">
                <a:solidFill>
                  <a:schemeClr val="accent2"/>
                </a:solidFill>
                <a:prstDash val="solid"/>
              </a:ln>
              <a:solidFill>
                <a:srgbClr val="FFFFFF"/>
              </a:solidFill>
              <a:effectLst>
                <a:outerShdw dist="38100" dir="2700000" algn="tl" rotWithShape="0">
                  <a:schemeClr val="accent2"/>
                </a:outerShdw>
              </a:effectLst>
            </a:endParaRPr>
          </a:p>
        </p:txBody>
      </p:sp>
    </p:spTree>
    <p:extLst>
      <p:ext uri="{BB962C8B-B14F-4D97-AF65-F5344CB8AC3E}">
        <p14:creationId xmlns:p14="http://schemas.microsoft.com/office/powerpoint/2010/main" val="8217585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600">
                <a:solidFill>
                  <a:srgbClr val="FF0000"/>
                </a:solidFill>
                <a:latin typeface="Times New Roman" panose="02020603050405020304" pitchFamily="18" charset="0"/>
                <a:cs typeface="Times New Roman" panose="02020603050405020304" pitchFamily="18" charset="0"/>
              </a:rPr>
              <a:t>I. GIỚI THIỆU </a:t>
            </a:r>
          </a:p>
        </p:txBody>
      </p:sp>
      <p:sp>
        <p:nvSpPr>
          <p:cNvPr id="4" name="Chỗ dành sẵn cho Nội dung 2">
            <a:extLst>
              <a:ext uri="{FF2B5EF4-FFF2-40B4-BE49-F238E27FC236}">
                <a16:creationId xmlns:a16="http://schemas.microsoft.com/office/drawing/2014/main" id="{6BA2AAD6-AC16-4825-8642-53F7D471388C}"/>
              </a:ext>
            </a:extLst>
          </p:cNvPr>
          <p:cNvSpPr>
            <a:spLocks noGrp="1"/>
          </p:cNvSpPr>
          <p:nvPr>
            <p:ph idx="1"/>
          </p:nvPr>
        </p:nvSpPr>
        <p:spPr>
          <a:xfrm>
            <a:off x="1802674" y="1811383"/>
            <a:ext cx="9982926" cy="4373880"/>
          </a:xfrm>
        </p:spPr>
        <p:txBody>
          <a:bodyPr/>
          <a:lstStyle/>
          <a:p>
            <a:pPr marL="0" indent="0">
              <a:buNone/>
            </a:pPr>
            <a:r>
              <a:rPr lang="en-US" sz="4000" b="1">
                <a:solidFill>
                  <a:srgbClr val="FFC000"/>
                </a:solidFill>
                <a:latin typeface="Times New Roman" panose="02020603050405020304" pitchFamily="18" charset="0"/>
                <a:cs typeface="Times New Roman" panose="02020603050405020304" pitchFamily="18" charset="0"/>
              </a:rPr>
              <a:t>7. Đặc tả yêu cầu chức năng</a:t>
            </a:r>
            <a:endParaRPr lang="vi-VN" sz="4000" b="1">
              <a:solidFill>
                <a:srgbClr val="FFC000"/>
              </a:solidFill>
              <a:latin typeface="Times New Roman" panose="02020603050405020304" pitchFamily="18" charset="0"/>
              <a:cs typeface="Times New Roman" panose="02020603050405020304" pitchFamily="18" charset="0"/>
            </a:endParaRPr>
          </a:p>
          <a:p>
            <a:pPr marL="1309688" indent="-698500">
              <a:lnSpc>
                <a:spcPct val="150000"/>
              </a:lnSpc>
              <a:buFont typeface="Wingdings" panose="05000000000000000000" pitchFamily="2" charset="2"/>
              <a:buChar char="Ø"/>
            </a:pPr>
            <a:r>
              <a:rPr lang="en-US" sz="2800" b="1">
                <a:solidFill>
                  <a:schemeClr val="accent6"/>
                </a:solidFill>
                <a:latin typeface="Times New Roman" panose="02020603050405020304" pitchFamily="18" charset="0"/>
                <a:cs typeface="Times New Roman" panose="02020603050405020304" pitchFamily="18" charset="0"/>
              </a:rPr>
              <a:t>Người quản lý</a:t>
            </a:r>
          </a:p>
          <a:p>
            <a:pPr marL="1309688" indent="-698500">
              <a:lnSpc>
                <a:spcPct val="150000"/>
              </a:lnSpc>
              <a:buFont typeface="Wingdings" panose="05000000000000000000" pitchFamily="2" charset="2"/>
              <a:buChar char="Ø"/>
            </a:pPr>
            <a:r>
              <a:rPr lang="en-US" sz="2800" b="1">
                <a:solidFill>
                  <a:schemeClr val="accent6"/>
                </a:solidFill>
                <a:latin typeface="Times New Roman" panose="02020603050405020304" pitchFamily="18" charset="0"/>
                <a:cs typeface="Times New Roman" panose="02020603050405020304" pitchFamily="18" charset="0"/>
              </a:rPr>
              <a:t>Khách hàng</a:t>
            </a:r>
          </a:p>
        </p:txBody>
      </p:sp>
      <p:sp>
        <p:nvSpPr>
          <p:cNvPr id="5" name="Hình chữ nhật 4">
            <a:extLst>
              <a:ext uri="{FF2B5EF4-FFF2-40B4-BE49-F238E27FC236}">
                <a16:creationId xmlns:a16="http://schemas.microsoft.com/office/drawing/2014/main" id="{196AB9DD-CE6F-4827-9555-31BCD3E41A47}"/>
              </a:ext>
            </a:extLst>
          </p:cNvPr>
          <p:cNvSpPr/>
          <p:nvPr/>
        </p:nvSpPr>
        <p:spPr>
          <a:xfrm>
            <a:off x="0" y="5934670"/>
            <a:ext cx="1158454" cy="923330"/>
          </a:xfrm>
          <a:prstGeom prst="rect">
            <a:avLst/>
          </a:prstGeom>
          <a:noFill/>
        </p:spPr>
        <p:txBody>
          <a:bodyPr wrap="square" lIns="91440" tIns="45720" rIns="91440" bIns="45720">
            <a:spAutoFit/>
          </a:bodyPr>
          <a:lstStyle/>
          <a:p>
            <a:pPr algn="ctr"/>
            <a:r>
              <a:rPr lang="en-US" sz="5400" b="1" cap="none" spc="0">
                <a:ln w="6600">
                  <a:solidFill>
                    <a:schemeClr val="accent2"/>
                  </a:solidFill>
                  <a:prstDash val="solid"/>
                </a:ln>
                <a:solidFill>
                  <a:srgbClr val="FFFFFF"/>
                </a:solidFill>
                <a:effectLst>
                  <a:outerShdw dist="38100" dir="2700000" algn="tl" rotWithShape="0">
                    <a:schemeClr val="accent2"/>
                  </a:outerShdw>
                </a:effectLst>
              </a:rPr>
              <a:t>10</a:t>
            </a:r>
            <a:endParaRPr lang="vi-VN" sz="5400" b="1" cap="none" spc="0">
              <a:ln w="6600">
                <a:solidFill>
                  <a:schemeClr val="accent2"/>
                </a:solidFill>
                <a:prstDash val="solid"/>
              </a:ln>
              <a:solidFill>
                <a:srgbClr val="FFFFFF"/>
              </a:solidFill>
              <a:effectLst>
                <a:outerShdw dist="38100" dir="2700000" algn="tl" rotWithShape="0">
                  <a:schemeClr val="accent2"/>
                </a:outerShdw>
              </a:effectLst>
            </a:endParaRPr>
          </a:p>
        </p:txBody>
      </p:sp>
    </p:spTree>
    <p:extLst>
      <p:ext uri="{BB962C8B-B14F-4D97-AF65-F5344CB8AC3E}">
        <p14:creationId xmlns:p14="http://schemas.microsoft.com/office/powerpoint/2010/main" val="10544771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600">
                <a:solidFill>
                  <a:srgbClr val="FF0000"/>
                </a:solidFill>
                <a:latin typeface="Times New Roman" panose="02020603050405020304" pitchFamily="18" charset="0"/>
                <a:cs typeface="Times New Roman" panose="02020603050405020304" pitchFamily="18" charset="0"/>
              </a:rPr>
              <a:t>I. GIỚI THIỆU</a:t>
            </a:r>
          </a:p>
        </p:txBody>
      </p:sp>
      <p:sp>
        <p:nvSpPr>
          <p:cNvPr id="4" name="Chỗ dành sẵn cho Nội dung 2">
            <a:extLst>
              <a:ext uri="{FF2B5EF4-FFF2-40B4-BE49-F238E27FC236}">
                <a16:creationId xmlns:a16="http://schemas.microsoft.com/office/drawing/2014/main" id="{6BA2AAD6-AC16-4825-8642-53F7D471388C}"/>
              </a:ext>
            </a:extLst>
          </p:cNvPr>
          <p:cNvSpPr>
            <a:spLocks noGrp="1"/>
          </p:cNvSpPr>
          <p:nvPr>
            <p:ph idx="1"/>
          </p:nvPr>
        </p:nvSpPr>
        <p:spPr>
          <a:xfrm>
            <a:off x="218363" y="1405719"/>
            <a:ext cx="11832609" cy="5049672"/>
          </a:xfrm>
        </p:spPr>
        <p:txBody>
          <a:bodyPr/>
          <a:lstStyle/>
          <a:p>
            <a:pPr marL="0" indent="0">
              <a:buNone/>
            </a:pPr>
            <a:r>
              <a:rPr lang="en-US" sz="4000" b="1">
                <a:solidFill>
                  <a:srgbClr val="FFC000"/>
                </a:solidFill>
                <a:latin typeface="Times New Roman" panose="02020603050405020304" pitchFamily="18" charset="0"/>
                <a:cs typeface="Times New Roman" panose="02020603050405020304" pitchFamily="18" charset="0"/>
              </a:rPr>
              <a:t>	7. Đặc tả yêu cầu chức năng</a:t>
            </a:r>
          </a:p>
          <a:p>
            <a:pPr lvl="2">
              <a:buFont typeface="Wingdings" panose="05000000000000000000" pitchFamily="2" charset="2"/>
              <a:buChar char="v"/>
            </a:pPr>
            <a:r>
              <a:rPr lang="vi-VN" sz="2800">
                <a:solidFill>
                  <a:schemeClr val="accent6"/>
                </a:solidFill>
                <a:latin typeface="Times New Roman" panose="02020603050405020304" pitchFamily="18" charset="0"/>
                <a:cs typeface="Times New Roman" panose="02020603050405020304" pitchFamily="18" charset="0"/>
              </a:rPr>
              <a:t>	</a:t>
            </a:r>
            <a:r>
              <a:rPr lang="en-US" sz="2800" b="1">
                <a:solidFill>
                  <a:schemeClr val="accent6"/>
                </a:solidFill>
                <a:latin typeface="Times New Roman" panose="02020603050405020304" pitchFamily="18" charset="0"/>
                <a:cs typeface="Times New Roman" panose="02020603050405020304" pitchFamily="18" charset="0"/>
              </a:rPr>
              <a:t>Người quản lý: </a:t>
            </a:r>
          </a:p>
          <a:p>
            <a:pPr lvl="4">
              <a:buFont typeface="Wingdings" panose="05000000000000000000" pitchFamily="2" charset="2"/>
              <a:buChar char="§"/>
            </a:pPr>
            <a:r>
              <a:rPr lang="en-US" sz="2800">
                <a:solidFill>
                  <a:schemeClr val="accent6"/>
                </a:solidFill>
                <a:latin typeface="Times New Roman" panose="02020603050405020304" pitchFamily="18" charset="0"/>
                <a:cs typeface="Times New Roman" panose="02020603050405020304" pitchFamily="18" charset="0"/>
              </a:rPr>
              <a:t>Đăng nhập</a:t>
            </a:r>
          </a:p>
          <a:p>
            <a:pPr lvl="4">
              <a:buFont typeface="Wingdings" panose="05000000000000000000" pitchFamily="2" charset="2"/>
              <a:buChar char="§"/>
            </a:pPr>
            <a:r>
              <a:rPr lang="en-US" sz="2800">
                <a:solidFill>
                  <a:schemeClr val="accent6"/>
                </a:solidFill>
                <a:latin typeface="Times New Roman" panose="02020603050405020304" pitchFamily="18" charset="0"/>
                <a:cs typeface="Times New Roman" panose="02020603050405020304" pitchFamily="18" charset="0"/>
              </a:rPr>
              <a:t>Quản lý </a:t>
            </a:r>
          </a:p>
          <a:p>
            <a:pPr lvl="4">
              <a:buFont typeface="Wingdings" panose="05000000000000000000" pitchFamily="2" charset="2"/>
              <a:buChar char="§"/>
            </a:pPr>
            <a:r>
              <a:rPr lang="en-US" sz="2800">
                <a:solidFill>
                  <a:schemeClr val="accent6"/>
                </a:solidFill>
                <a:latin typeface="Times New Roman" panose="02020603050405020304" pitchFamily="18" charset="0"/>
                <a:cs typeface="Times New Roman" panose="02020603050405020304" pitchFamily="18" charset="0"/>
              </a:rPr>
              <a:t>Thống kê</a:t>
            </a:r>
          </a:p>
          <a:p>
            <a:pPr marL="0" indent="0">
              <a:buNone/>
            </a:pPr>
            <a:endParaRPr lang="vi-VN" sz="2800">
              <a:solidFill>
                <a:schemeClr val="tx1"/>
              </a:solidFill>
              <a:latin typeface="Times New Roman" panose="02020603050405020304" pitchFamily="18" charset="0"/>
              <a:cs typeface="Times New Roman" panose="02020603050405020304" pitchFamily="18" charset="0"/>
            </a:endParaRPr>
          </a:p>
        </p:txBody>
      </p:sp>
      <p:sp>
        <p:nvSpPr>
          <p:cNvPr id="6" name="Hình chữ nhật 5">
            <a:extLst>
              <a:ext uri="{FF2B5EF4-FFF2-40B4-BE49-F238E27FC236}">
                <a16:creationId xmlns:a16="http://schemas.microsoft.com/office/drawing/2014/main" id="{7FC102AD-CADF-47C6-B561-D881BFAE0A59}"/>
              </a:ext>
            </a:extLst>
          </p:cNvPr>
          <p:cNvSpPr/>
          <p:nvPr/>
        </p:nvSpPr>
        <p:spPr>
          <a:xfrm>
            <a:off x="0" y="5934670"/>
            <a:ext cx="1158454" cy="923330"/>
          </a:xfrm>
          <a:prstGeom prst="rect">
            <a:avLst/>
          </a:prstGeom>
          <a:noFill/>
        </p:spPr>
        <p:txBody>
          <a:bodyPr wrap="square" lIns="91440" tIns="45720" rIns="91440" bIns="45720">
            <a:spAutoFit/>
          </a:bodyPr>
          <a:lstStyle/>
          <a:p>
            <a:pPr algn="ctr"/>
            <a:r>
              <a:rPr lang="vi-VN" sz="5400" b="1" cap="none" spc="0">
                <a:ln w="6600">
                  <a:solidFill>
                    <a:schemeClr val="accent2"/>
                  </a:solidFill>
                  <a:prstDash val="solid"/>
                </a:ln>
                <a:solidFill>
                  <a:srgbClr val="FFFFFF"/>
                </a:solidFill>
                <a:effectLst>
                  <a:outerShdw dist="38100" dir="2700000" algn="tl" rotWithShape="0">
                    <a:schemeClr val="accent2"/>
                  </a:outerShdw>
                </a:effectLst>
              </a:rPr>
              <a:t>1</a:t>
            </a:r>
            <a:r>
              <a:rPr lang="en-US" sz="5400" b="1" cap="none" spc="0">
                <a:ln w="6600">
                  <a:solidFill>
                    <a:schemeClr val="accent2"/>
                  </a:solidFill>
                  <a:prstDash val="solid"/>
                </a:ln>
                <a:solidFill>
                  <a:srgbClr val="FFFFFF"/>
                </a:solidFill>
                <a:effectLst>
                  <a:outerShdw dist="38100" dir="2700000" algn="tl" rotWithShape="0">
                    <a:schemeClr val="accent2"/>
                  </a:outerShdw>
                </a:effectLst>
              </a:rPr>
              <a:t>1</a:t>
            </a:r>
            <a:endParaRPr lang="vi-VN" sz="5400" b="1" cap="none" spc="0">
              <a:ln w="6600">
                <a:solidFill>
                  <a:schemeClr val="accent2"/>
                </a:solidFill>
                <a:prstDash val="solid"/>
              </a:ln>
              <a:solidFill>
                <a:srgbClr val="FFFFFF"/>
              </a:solidFill>
              <a:effectLst>
                <a:outerShdw dist="38100" dir="2700000" algn="tl" rotWithShape="0">
                  <a:schemeClr val="accent2"/>
                </a:outerShdw>
              </a:effectLst>
            </a:endParaRPr>
          </a:p>
        </p:txBody>
      </p:sp>
    </p:spTree>
    <p:extLst>
      <p:ext uri="{BB962C8B-B14F-4D97-AF65-F5344CB8AC3E}">
        <p14:creationId xmlns:p14="http://schemas.microsoft.com/office/powerpoint/2010/main" val="8694195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36800" y="282576"/>
            <a:ext cx="9448800" cy="944563"/>
          </a:xfrm>
        </p:spPr>
        <p:txBody>
          <a:bodyPr/>
          <a:lstStyle/>
          <a:p>
            <a:pPr algn="ctr"/>
            <a:r>
              <a:rPr lang="en-US" sz="3600">
                <a:solidFill>
                  <a:srgbClr val="FF0000"/>
                </a:solidFill>
                <a:latin typeface="Times New Roman" panose="02020603050405020304" pitchFamily="18" charset="0"/>
                <a:cs typeface="Times New Roman" panose="02020603050405020304" pitchFamily="18" charset="0"/>
              </a:rPr>
              <a:t>I. GIỚI THIỆU</a:t>
            </a:r>
          </a:p>
        </p:txBody>
      </p:sp>
      <p:sp>
        <p:nvSpPr>
          <p:cNvPr id="4" name="Chỗ dành sẵn cho Nội dung 2">
            <a:extLst>
              <a:ext uri="{FF2B5EF4-FFF2-40B4-BE49-F238E27FC236}">
                <a16:creationId xmlns:a16="http://schemas.microsoft.com/office/drawing/2014/main" id="{6BA2AAD6-AC16-4825-8642-53F7D471388C}"/>
              </a:ext>
            </a:extLst>
          </p:cNvPr>
          <p:cNvSpPr>
            <a:spLocks noGrp="1"/>
          </p:cNvSpPr>
          <p:nvPr>
            <p:ph idx="1"/>
          </p:nvPr>
        </p:nvSpPr>
        <p:spPr>
          <a:xfrm>
            <a:off x="0" y="1351128"/>
            <a:ext cx="12091916" cy="5045207"/>
          </a:xfrm>
        </p:spPr>
        <p:txBody>
          <a:bodyPr/>
          <a:lstStyle/>
          <a:p>
            <a:pPr marL="0" indent="0">
              <a:lnSpc>
                <a:spcPct val="150000"/>
              </a:lnSpc>
              <a:buNone/>
            </a:pPr>
            <a:r>
              <a:rPr lang="en-US" sz="4000">
                <a:latin typeface="Times New Roman" panose="02020603050405020304" pitchFamily="18" charset="0"/>
                <a:cs typeface="Times New Roman" panose="02020603050405020304" pitchFamily="18" charset="0"/>
              </a:rPr>
              <a:t>	</a:t>
            </a:r>
            <a:r>
              <a:rPr lang="en-US" sz="4000" b="1">
                <a:solidFill>
                  <a:srgbClr val="FFC000"/>
                </a:solidFill>
                <a:latin typeface="Times New Roman" panose="02020603050405020304" pitchFamily="18" charset="0"/>
                <a:cs typeface="Times New Roman" panose="02020603050405020304" pitchFamily="18" charset="0"/>
              </a:rPr>
              <a:t>7. Đặc tả yêu cầu chức năng</a:t>
            </a:r>
            <a:endParaRPr lang="vi-VN" sz="4000" b="1">
              <a:solidFill>
                <a:srgbClr val="FFC000"/>
              </a:solidFill>
              <a:latin typeface="Times New Roman" panose="02020603050405020304" pitchFamily="18" charset="0"/>
              <a:cs typeface="Times New Roman" panose="02020603050405020304" pitchFamily="18" charset="0"/>
            </a:endParaRPr>
          </a:p>
          <a:p>
            <a:pPr lvl="2">
              <a:lnSpc>
                <a:spcPct val="150000"/>
              </a:lnSpc>
              <a:buFont typeface="Wingdings" panose="05000000000000000000" pitchFamily="2" charset="2"/>
              <a:buChar char="v"/>
            </a:pPr>
            <a:r>
              <a:rPr lang="vi-VN" sz="2800">
                <a:solidFill>
                  <a:schemeClr val="accent6"/>
                </a:solidFill>
                <a:latin typeface="Times New Roman" panose="02020603050405020304" pitchFamily="18" charset="0"/>
                <a:cs typeface="Times New Roman" panose="02020603050405020304" pitchFamily="18" charset="0"/>
              </a:rPr>
              <a:t>	</a:t>
            </a:r>
            <a:r>
              <a:rPr lang="en-US" sz="2800" b="1">
                <a:solidFill>
                  <a:schemeClr val="accent6"/>
                </a:solidFill>
                <a:latin typeface="Times New Roman" panose="02020603050405020304" pitchFamily="18" charset="0"/>
                <a:cs typeface="Times New Roman" panose="02020603050405020304" pitchFamily="18" charset="0"/>
              </a:rPr>
              <a:t>Khách hàng: </a:t>
            </a:r>
          </a:p>
          <a:p>
            <a:pPr marL="2628900" lvl="5" indent="-457200">
              <a:lnSpc>
                <a:spcPct val="150000"/>
              </a:lnSpc>
              <a:buFont typeface="Wingdings" panose="05000000000000000000" pitchFamily="2" charset="2"/>
              <a:buChar char="§"/>
            </a:pPr>
            <a:r>
              <a:rPr lang="en-US" sz="2800">
                <a:solidFill>
                  <a:schemeClr val="accent6"/>
                </a:solidFill>
                <a:latin typeface="Times New Roman" panose="02020603050405020304" pitchFamily="18" charset="0"/>
                <a:cs typeface="Times New Roman" panose="02020603050405020304" pitchFamily="18" charset="0"/>
              </a:rPr>
              <a:t>Đăng ký tài khoản.</a:t>
            </a:r>
          </a:p>
          <a:p>
            <a:pPr marL="2628900" lvl="5" indent="-457200">
              <a:lnSpc>
                <a:spcPct val="150000"/>
              </a:lnSpc>
              <a:buFont typeface="Wingdings" panose="05000000000000000000" pitchFamily="2" charset="2"/>
              <a:buChar char="§"/>
            </a:pPr>
            <a:r>
              <a:rPr lang="en-US" sz="2800">
                <a:solidFill>
                  <a:schemeClr val="accent6"/>
                </a:solidFill>
                <a:latin typeface="Times New Roman" panose="02020603050405020304" pitchFamily="18" charset="0"/>
                <a:cs typeface="Times New Roman" panose="02020603050405020304" pitchFamily="18" charset="0"/>
              </a:rPr>
              <a:t>Đăng nhập tài khoản.</a:t>
            </a:r>
          </a:p>
          <a:p>
            <a:pPr marL="2628900" lvl="5" indent="-457200">
              <a:lnSpc>
                <a:spcPct val="150000"/>
              </a:lnSpc>
              <a:buFont typeface="Wingdings" panose="05000000000000000000" pitchFamily="2" charset="2"/>
              <a:buChar char="§"/>
            </a:pPr>
            <a:r>
              <a:rPr lang="en-US" sz="2800">
                <a:solidFill>
                  <a:schemeClr val="accent6"/>
                </a:solidFill>
                <a:latin typeface="Times New Roman" panose="02020603050405020304" pitchFamily="18" charset="0"/>
                <a:cs typeface="Times New Roman" panose="02020603050405020304" pitchFamily="18" charset="0"/>
              </a:rPr>
              <a:t>Tìm kiếm</a:t>
            </a:r>
          </a:p>
          <a:p>
            <a:pPr marL="2628900" lvl="5" indent="-457200">
              <a:lnSpc>
                <a:spcPct val="150000"/>
              </a:lnSpc>
              <a:buFont typeface="Wingdings" panose="05000000000000000000" pitchFamily="2" charset="2"/>
              <a:buChar char="§"/>
            </a:pPr>
            <a:r>
              <a:rPr lang="en-US" sz="2800">
                <a:solidFill>
                  <a:schemeClr val="accent6"/>
                </a:solidFill>
                <a:latin typeface="Times New Roman" panose="02020603050405020304" pitchFamily="18" charset="0"/>
                <a:cs typeface="Times New Roman" panose="02020603050405020304" pitchFamily="18" charset="0"/>
              </a:rPr>
              <a:t>Sắp xếp sản phẩm</a:t>
            </a:r>
          </a:p>
          <a:p>
            <a:pPr marL="0" indent="0">
              <a:lnSpc>
                <a:spcPct val="150000"/>
              </a:lnSpc>
              <a:buNone/>
            </a:pPr>
            <a:endParaRPr lang="en-US" sz="2800" b="1">
              <a:solidFill>
                <a:schemeClr val="tx1"/>
              </a:solidFill>
              <a:latin typeface="Times New Roman" panose="02020603050405020304" pitchFamily="18" charset="0"/>
              <a:cs typeface="Times New Roman" panose="02020603050405020304" pitchFamily="18" charset="0"/>
            </a:endParaRPr>
          </a:p>
          <a:p>
            <a:pPr marL="0" indent="0">
              <a:lnSpc>
                <a:spcPct val="150000"/>
              </a:lnSpc>
              <a:buNone/>
            </a:pPr>
            <a:endParaRPr lang="en-US" sz="2800">
              <a:solidFill>
                <a:schemeClr val="tx1"/>
              </a:solidFill>
              <a:latin typeface="Times New Roman" panose="02020603050405020304" pitchFamily="18" charset="0"/>
              <a:cs typeface="Times New Roman" panose="02020603050405020304" pitchFamily="18" charset="0"/>
            </a:endParaRPr>
          </a:p>
          <a:p>
            <a:pPr marL="0" indent="0">
              <a:lnSpc>
                <a:spcPct val="150000"/>
              </a:lnSpc>
              <a:buNone/>
            </a:pPr>
            <a:endParaRPr lang="vi-VN" sz="2800">
              <a:solidFill>
                <a:schemeClr val="tx1"/>
              </a:solidFill>
              <a:latin typeface="Times New Roman" panose="02020603050405020304" pitchFamily="18" charset="0"/>
              <a:cs typeface="Times New Roman" panose="02020603050405020304" pitchFamily="18" charset="0"/>
            </a:endParaRPr>
          </a:p>
        </p:txBody>
      </p:sp>
      <p:sp>
        <p:nvSpPr>
          <p:cNvPr id="5" name="Hình chữ nhật 4">
            <a:extLst>
              <a:ext uri="{FF2B5EF4-FFF2-40B4-BE49-F238E27FC236}">
                <a16:creationId xmlns:a16="http://schemas.microsoft.com/office/drawing/2014/main" id="{6704C032-9DBC-4F91-8839-F2D44DB2F598}"/>
              </a:ext>
            </a:extLst>
          </p:cNvPr>
          <p:cNvSpPr/>
          <p:nvPr/>
        </p:nvSpPr>
        <p:spPr>
          <a:xfrm>
            <a:off x="0" y="5934670"/>
            <a:ext cx="1158454" cy="923330"/>
          </a:xfrm>
          <a:prstGeom prst="rect">
            <a:avLst/>
          </a:prstGeom>
          <a:noFill/>
        </p:spPr>
        <p:txBody>
          <a:bodyPr wrap="square" lIns="91440" tIns="45720" rIns="91440" bIns="45720">
            <a:spAutoFit/>
          </a:bodyPr>
          <a:lstStyle/>
          <a:p>
            <a:pPr algn="ctr"/>
            <a:r>
              <a:rPr lang="vi-VN" sz="5400" b="1" cap="none" spc="0">
                <a:ln w="6600">
                  <a:solidFill>
                    <a:schemeClr val="accent2"/>
                  </a:solidFill>
                  <a:prstDash val="solid"/>
                </a:ln>
                <a:solidFill>
                  <a:srgbClr val="FFFFFF"/>
                </a:solidFill>
                <a:effectLst>
                  <a:outerShdw dist="38100" dir="2700000" algn="tl" rotWithShape="0">
                    <a:schemeClr val="accent2"/>
                  </a:outerShdw>
                </a:effectLst>
              </a:rPr>
              <a:t>1</a:t>
            </a:r>
            <a:r>
              <a:rPr lang="en-US" sz="5400" b="1" cap="none" spc="0">
                <a:ln w="6600">
                  <a:solidFill>
                    <a:schemeClr val="accent2"/>
                  </a:solidFill>
                  <a:prstDash val="solid"/>
                </a:ln>
                <a:solidFill>
                  <a:srgbClr val="FFFFFF"/>
                </a:solidFill>
                <a:effectLst>
                  <a:outerShdw dist="38100" dir="2700000" algn="tl" rotWithShape="0">
                    <a:schemeClr val="accent2"/>
                  </a:outerShdw>
                </a:effectLst>
              </a:rPr>
              <a:t>2</a:t>
            </a:r>
            <a:endParaRPr lang="vi-VN" sz="5400" b="1" cap="none" spc="0">
              <a:ln w="6600">
                <a:solidFill>
                  <a:schemeClr val="accent2"/>
                </a:solidFill>
                <a:prstDash val="solid"/>
              </a:ln>
              <a:solidFill>
                <a:srgbClr val="FFFFFF"/>
              </a:solidFill>
              <a:effectLst>
                <a:outerShdw dist="38100" dir="2700000" algn="tl" rotWithShape="0">
                  <a:schemeClr val="accent2"/>
                </a:outerShdw>
              </a:effectLst>
            </a:endParaRPr>
          </a:p>
        </p:txBody>
      </p:sp>
    </p:spTree>
    <p:extLst>
      <p:ext uri="{BB962C8B-B14F-4D97-AF65-F5344CB8AC3E}">
        <p14:creationId xmlns:p14="http://schemas.microsoft.com/office/powerpoint/2010/main" val="20084634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36800" y="282576"/>
            <a:ext cx="9448800" cy="944563"/>
          </a:xfrm>
        </p:spPr>
        <p:txBody>
          <a:bodyPr/>
          <a:lstStyle/>
          <a:p>
            <a:pPr algn="ctr"/>
            <a:r>
              <a:rPr lang="en-US" sz="3600">
                <a:solidFill>
                  <a:srgbClr val="FF0000"/>
                </a:solidFill>
                <a:latin typeface="Times New Roman" panose="02020603050405020304" pitchFamily="18" charset="0"/>
                <a:cs typeface="Times New Roman" panose="02020603050405020304" pitchFamily="18" charset="0"/>
              </a:rPr>
              <a:t>I. GIỚI THIỆU</a:t>
            </a:r>
          </a:p>
        </p:txBody>
      </p:sp>
      <p:sp>
        <p:nvSpPr>
          <p:cNvPr id="4" name="Chỗ dành sẵn cho Nội dung 2">
            <a:extLst>
              <a:ext uri="{FF2B5EF4-FFF2-40B4-BE49-F238E27FC236}">
                <a16:creationId xmlns:a16="http://schemas.microsoft.com/office/drawing/2014/main" id="{6BA2AAD6-AC16-4825-8642-53F7D471388C}"/>
              </a:ext>
            </a:extLst>
          </p:cNvPr>
          <p:cNvSpPr>
            <a:spLocks noGrp="1"/>
          </p:cNvSpPr>
          <p:nvPr>
            <p:ph idx="1"/>
          </p:nvPr>
        </p:nvSpPr>
        <p:spPr>
          <a:xfrm>
            <a:off x="532263" y="1446662"/>
            <a:ext cx="11505062" cy="4954137"/>
          </a:xfrm>
        </p:spPr>
        <p:txBody>
          <a:bodyPr/>
          <a:lstStyle/>
          <a:p>
            <a:pPr marL="400050" lvl="1" indent="0">
              <a:spcBef>
                <a:spcPts val="600"/>
              </a:spcBef>
              <a:buNone/>
            </a:pPr>
            <a:r>
              <a:rPr lang="en-US" sz="3700" b="1">
                <a:solidFill>
                  <a:schemeClr val="tx1"/>
                </a:solidFill>
                <a:latin typeface="Times New Roman" panose="02020603050405020304" pitchFamily="18" charset="0"/>
                <a:cs typeface="Times New Roman" panose="02020603050405020304" pitchFamily="18" charset="0"/>
              </a:rPr>
              <a:t>	</a:t>
            </a:r>
            <a:r>
              <a:rPr lang="en-US" sz="4000" b="1">
                <a:solidFill>
                  <a:srgbClr val="FFC000"/>
                </a:solidFill>
                <a:latin typeface="Times New Roman" panose="02020603050405020304" pitchFamily="18" charset="0"/>
                <a:cs typeface="Times New Roman" panose="02020603050405020304" pitchFamily="18" charset="0"/>
              </a:rPr>
              <a:t>8. Đặc tả yêu cầu phi chức năng</a:t>
            </a:r>
            <a:r>
              <a:rPr lang="vi-VN" sz="4000">
                <a:solidFill>
                  <a:schemeClr val="tx1"/>
                </a:solidFill>
                <a:latin typeface="Times New Roman" panose="02020603050405020304" pitchFamily="18" charset="0"/>
                <a:cs typeface="Times New Roman" panose="02020603050405020304" pitchFamily="18" charset="0"/>
              </a:rPr>
              <a:t>	 	</a:t>
            </a:r>
            <a:endParaRPr lang="en-US" sz="4000">
              <a:solidFill>
                <a:schemeClr val="tx1"/>
              </a:solidFill>
              <a:latin typeface="Times New Roman" panose="02020603050405020304" pitchFamily="18" charset="0"/>
              <a:cs typeface="Times New Roman" panose="02020603050405020304" pitchFamily="18" charset="0"/>
            </a:endParaRPr>
          </a:p>
          <a:p>
            <a:pPr marL="2006600" indent="-573088" defTabSz="669925">
              <a:spcBef>
                <a:spcPts val="600"/>
              </a:spcBef>
              <a:buFont typeface="Wingdings" panose="05000000000000000000" pitchFamily="2" charset="2"/>
              <a:buChar char="Ø"/>
              <a:tabLst>
                <a:tab pos="1719263" algn="l"/>
              </a:tabLst>
            </a:pPr>
            <a:r>
              <a:rPr lang="en-US" sz="2800" b="1">
                <a:solidFill>
                  <a:schemeClr val="accent6"/>
                </a:solidFill>
                <a:latin typeface="Times New Roman" panose="02020603050405020304" pitchFamily="18" charset="0"/>
                <a:cs typeface="Times New Roman" panose="02020603050405020304" pitchFamily="18" charset="0"/>
              </a:rPr>
              <a:t> Yêu cầu thực thi: </a:t>
            </a:r>
          </a:p>
          <a:p>
            <a:pPr marL="2006600" indent="-573088" defTabSz="669925">
              <a:spcBef>
                <a:spcPts val="600"/>
              </a:spcBef>
              <a:buFont typeface="Wingdings" panose="05000000000000000000" pitchFamily="2" charset="2"/>
              <a:buChar char="§"/>
              <a:tabLst>
                <a:tab pos="2401888" algn="l"/>
              </a:tabLst>
            </a:pPr>
            <a:r>
              <a:rPr lang="en-US" sz="2800">
                <a:solidFill>
                  <a:schemeClr val="accent6"/>
                </a:solidFill>
                <a:latin typeface="Times New Roman" panose="02020603050405020304" pitchFamily="18" charset="0"/>
                <a:cs typeface="Times New Roman" panose="02020603050405020304" pitchFamily="18" charset="0"/>
              </a:rPr>
              <a:t>Chạy tốt trên cấu hình tối thiểu đề ra</a:t>
            </a:r>
          </a:p>
          <a:p>
            <a:pPr marL="2006600" indent="-573088" defTabSz="669925">
              <a:spcBef>
                <a:spcPts val="600"/>
              </a:spcBef>
              <a:buFont typeface="Wingdings" panose="05000000000000000000" pitchFamily="2" charset="2"/>
              <a:buChar char="§"/>
            </a:pPr>
            <a:r>
              <a:rPr lang="en-US" sz="2800">
                <a:solidFill>
                  <a:schemeClr val="accent6"/>
                </a:solidFill>
                <a:latin typeface="Times New Roman" panose="02020603050405020304" pitchFamily="18" charset="0"/>
                <a:cs typeface="Times New Roman" panose="02020603050405020304" pitchFamily="18" charset="0"/>
              </a:rPr>
              <a:t>Không bị lỗi khi chạy phần mềm</a:t>
            </a:r>
            <a:r>
              <a:rPr lang="vi-VN" sz="2800">
                <a:solidFill>
                  <a:schemeClr val="accent6"/>
                </a:solidFill>
                <a:latin typeface="Times New Roman" panose="02020603050405020304" pitchFamily="18" charset="0"/>
                <a:cs typeface="Times New Roman" panose="02020603050405020304" pitchFamily="18" charset="0"/>
              </a:rPr>
              <a:t>	</a:t>
            </a:r>
            <a:endParaRPr lang="en-US" sz="2800">
              <a:solidFill>
                <a:schemeClr val="accent6"/>
              </a:solidFill>
              <a:latin typeface="Times New Roman" panose="02020603050405020304" pitchFamily="18" charset="0"/>
              <a:cs typeface="Times New Roman" panose="02020603050405020304" pitchFamily="18" charset="0"/>
            </a:endParaRPr>
          </a:p>
          <a:p>
            <a:pPr marL="2006600" indent="-573088" defTabSz="669925">
              <a:spcBef>
                <a:spcPts val="600"/>
              </a:spcBef>
              <a:buFont typeface="Wingdings" panose="05000000000000000000" pitchFamily="2" charset="2"/>
              <a:buChar char="Ø"/>
            </a:pPr>
            <a:r>
              <a:rPr lang="en-US" sz="2800" b="1">
                <a:solidFill>
                  <a:schemeClr val="accent6"/>
                </a:solidFill>
                <a:latin typeface="Times New Roman" panose="02020603050405020304" pitchFamily="18" charset="0"/>
                <a:cs typeface="Times New Roman" panose="02020603050405020304" pitchFamily="18" charset="0"/>
              </a:rPr>
              <a:t>Yêu cầu bảo mật:</a:t>
            </a:r>
          </a:p>
          <a:p>
            <a:pPr marL="2006600" indent="-573088" defTabSz="669925">
              <a:spcBef>
                <a:spcPts val="600"/>
              </a:spcBef>
              <a:buFont typeface="Wingdings" panose="05000000000000000000" pitchFamily="2" charset="2"/>
              <a:buChar char="§"/>
            </a:pPr>
            <a:r>
              <a:rPr lang="en-US" sz="2800">
                <a:solidFill>
                  <a:schemeClr val="accent6"/>
                </a:solidFill>
                <a:latin typeface="Times New Roman" panose="02020603050405020304" pitchFamily="18" charset="0"/>
                <a:cs typeface="Times New Roman" panose="02020603050405020304" pitchFamily="18" charset="0"/>
              </a:rPr>
              <a:t>Thông tin được bảo mật trong phân quyền dữ liệu </a:t>
            </a:r>
          </a:p>
          <a:p>
            <a:pPr marL="2006600" indent="-573088" defTabSz="669925">
              <a:spcBef>
                <a:spcPts val="600"/>
              </a:spcBef>
              <a:buNone/>
            </a:pPr>
            <a:r>
              <a:rPr lang="en-US" sz="2800">
                <a:solidFill>
                  <a:schemeClr val="accent6"/>
                </a:solidFill>
                <a:latin typeface="Times New Roman" panose="02020603050405020304" pitchFamily="18" charset="0"/>
                <a:cs typeface="Times New Roman" panose="02020603050405020304" pitchFamily="18" charset="0"/>
              </a:rPr>
              <a:t>và phân quyền truy cập.</a:t>
            </a:r>
          </a:p>
          <a:p>
            <a:pPr marL="2006600" indent="-573088" defTabSz="669925">
              <a:spcBef>
                <a:spcPts val="600"/>
              </a:spcBef>
              <a:buFont typeface="Wingdings" panose="05000000000000000000" pitchFamily="2" charset="2"/>
              <a:buChar char="Ø"/>
            </a:pPr>
            <a:r>
              <a:rPr lang="en-US" sz="2800" b="1">
                <a:solidFill>
                  <a:schemeClr val="accent6"/>
                </a:solidFill>
                <a:latin typeface="Times New Roman" panose="02020603050405020304" pitchFamily="18" charset="0"/>
                <a:cs typeface="Times New Roman" panose="02020603050405020304" pitchFamily="18" charset="0"/>
              </a:rPr>
              <a:t>Yêu cầu an toàn:</a:t>
            </a:r>
          </a:p>
          <a:p>
            <a:pPr marL="2006600" indent="-573088" defTabSz="669925">
              <a:spcBef>
                <a:spcPts val="600"/>
              </a:spcBef>
              <a:buFont typeface="Wingdings" panose="05000000000000000000" pitchFamily="2" charset="2"/>
              <a:buChar char="§"/>
            </a:pPr>
            <a:r>
              <a:rPr lang="en-US" sz="2800">
                <a:solidFill>
                  <a:schemeClr val="accent6"/>
                </a:solidFill>
                <a:latin typeface="Times New Roman" panose="02020603050405020304" pitchFamily="18" charset="0"/>
                <a:cs typeface="Times New Roman" panose="02020603050405020304" pitchFamily="18" charset="0"/>
              </a:rPr>
              <a:t>Đảm bảo an toàn và lưu trữ dữ liệu hệ thống.</a:t>
            </a:r>
            <a:endParaRPr lang="vi-VN" sz="2800">
              <a:solidFill>
                <a:schemeClr val="accent6"/>
              </a:solidFill>
              <a:latin typeface="Times New Roman" panose="02020603050405020304" pitchFamily="18" charset="0"/>
              <a:cs typeface="Times New Roman" panose="02020603050405020304" pitchFamily="18" charset="0"/>
            </a:endParaRPr>
          </a:p>
        </p:txBody>
      </p:sp>
      <p:sp>
        <p:nvSpPr>
          <p:cNvPr id="7" name="Hình chữ nhật 6">
            <a:extLst>
              <a:ext uri="{FF2B5EF4-FFF2-40B4-BE49-F238E27FC236}">
                <a16:creationId xmlns:a16="http://schemas.microsoft.com/office/drawing/2014/main" id="{CE312B82-C32E-46EE-BABF-95CFDE6F64D7}"/>
              </a:ext>
            </a:extLst>
          </p:cNvPr>
          <p:cNvSpPr/>
          <p:nvPr/>
        </p:nvSpPr>
        <p:spPr>
          <a:xfrm>
            <a:off x="0" y="5934670"/>
            <a:ext cx="1158454" cy="923330"/>
          </a:xfrm>
          <a:prstGeom prst="rect">
            <a:avLst/>
          </a:prstGeom>
          <a:noFill/>
        </p:spPr>
        <p:txBody>
          <a:bodyPr wrap="square" lIns="91440" tIns="45720" rIns="91440" bIns="45720">
            <a:spAutoFit/>
          </a:bodyPr>
          <a:lstStyle/>
          <a:p>
            <a:pPr algn="ctr"/>
            <a:r>
              <a:rPr lang="vi-VN" sz="5400" b="1" cap="none" spc="0">
                <a:ln w="6600">
                  <a:solidFill>
                    <a:schemeClr val="accent2"/>
                  </a:solidFill>
                  <a:prstDash val="solid"/>
                </a:ln>
                <a:solidFill>
                  <a:srgbClr val="FFFFFF"/>
                </a:solidFill>
                <a:effectLst>
                  <a:outerShdw dist="38100" dir="2700000" algn="tl" rotWithShape="0">
                    <a:schemeClr val="accent2"/>
                  </a:outerShdw>
                </a:effectLst>
              </a:rPr>
              <a:t>1</a:t>
            </a:r>
            <a:r>
              <a:rPr lang="en-US" sz="5400" b="1" cap="none" spc="0">
                <a:ln w="6600">
                  <a:solidFill>
                    <a:schemeClr val="accent2"/>
                  </a:solidFill>
                  <a:prstDash val="solid"/>
                </a:ln>
                <a:solidFill>
                  <a:srgbClr val="FFFFFF"/>
                </a:solidFill>
                <a:effectLst>
                  <a:outerShdw dist="38100" dir="2700000" algn="tl" rotWithShape="0">
                    <a:schemeClr val="accent2"/>
                  </a:outerShdw>
                </a:effectLst>
              </a:rPr>
              <a:t>3</a:t>
            </a:r>
            <a:endParaRPr lang="vi-VN" sz="5400" b="1" cap="none" spc="0">
              <a:ln w="6600">
                <a:solidFill>
                  <a:schemeClr val="accent2"/>
                </a:solidFill>
                <a:prstDash val="solid"/>
              </a:ln>
              <a:solidFill>
                <a:srgbClr val="FFFFFF"/>
              </a:solidFill>
              <a:effectLst>
                <a:outerShdw dist="38100" dir="2700000" algn="tl" rotWithShape="0">
                  <a:schemeClr val="accent2"/>
                </a:outerShdw>
              </a:effectLst>
            </a:endParaRPr>
          </a:p>
        </p:txBody>
      </p:sp>
    </p:spTree>
    <p:extLst>
      <p:ext uri="{BB962C8B-B14F-4D97-AF65-F5344CB8AC3E}">
        <p14:creationId xmlns:p14="http://schemas.microsoft.com/office/powerpoint/2010/main" val="7286615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 calcmode="lin" valueType="num">
                                      <p:cBhvr additive="base">
                                        <p:cTn id="7"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anim calcmode="lin" valueType="num">
                                      <p:cBhvr additive="base">
                                        <p:cTn id="11"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anim calcmode="lin" valueType="num">
                                      <p:cBhvr additive="base">
                                        <p:cTn id="15"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anim calcmode="lin" valueType="num">
                                      <p:cBhvr additive="base">
                                        <p:cTn id="21"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4">
                                            <p:txEl>
                                              <p:pRg st="4" end="4"/>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4">
                                            <p:txEl>
                                              <p:pRg st="5" end="5"/>
                                            </p:txEl>
                                          </p:spTgt>
                                        </p:tgtEl>
                                        <p:attrNameLst>
                                          <p:attrName>style.visibility</p:attrName>
                                        </p:attrNameLst>
                                      </p:cBhvr>
                                      <p:to>
                                        <p:strVal val="visible"/>
                                      </p:to>
                                    </p:set>
                                    <p:anim calcmode="lin" valueType="num">
                                      <p:cBhvr additive="base">
                                        <p:cTn id="25"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5" end="5"/>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4">
                                            <p:txEl>
                                              <p:pRg st="6" end="6"/>
                                            </p:txEl>
                                          </p:spTgt>
                                        </p:tgtEl>
                                        <p:attrNameLst>
                                          <p:attrName>style.visibility</p:attrName>
                                        </p:attrNameLst>
                                      </p:cBhvr>
                                      <p:to>
                                        <p:strVal val="visible"/>
                                      </p:to>
                                    </p:set>
                                    <p:anim calcmode="lin" valueType="num">
                                      <p:cBhvr additive="base">
                                        <p:cTn id="29"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4">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anim calcmode="lin" valueType="num">
                                      <p:cBhvr additive="base">
                                        <p:cTn id="35"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4">
                                            <p:txEl>
                                              <p:pRg st="7" end="7"/>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4">
                                            <p:txEl>
                                              <p:pRg st="8" end="8"/>
                                            </p:txEl>
                                          </p:spTgt>
                                        </p:tgtEl>
                                        <p:attrNameLst>
                                          <p:attrName>style.visibility</p:attrName>
                                        </p:attrNameLst>
                                      </p:cBhvr>
                                      <p:to>
                                        <p:strVal val="visible"/>
                                      </p:to>
                                    </p:set>
                                    <p:anim calcmode="lin" valueType="num">
                                      <p:cBhvr additive="base">
                                        <p:cTn id="39" dur="500" fill="hold"/>
                                        <p:tgtEl>
                                          <p:spTgt spid="4">
                                            <p:txEl>
                                              <p:pRg st="8" end="8"/>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4">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36800" y="282576"/>
            <a:ext cx="9448800" cy="944563"/>
          </a:xfrm>
        </p:spPr>
        <p:txBody>
          <a:bodyPr/>
          <a:lstStyle/>
          <a:p>
            <a:pPr algn="ctr"/>
            <a:r>
              <a:rPr lang="en-US" sz="3600">
                <a:solidFill>
                  <a:srgbClr val="FF0000"/>
                </a:solidFill>
                <a:latin typeface="Times New Roman" panose="02020603050405020304" pitchFamily="18" charset="0"/>
                <a:cs typeface="Times New Roman" panose="02020603050405020304" pitchFamily="18" charset="0"/>
              </a:rPr>
              <a:t>I. GIỚI THIỆU</a:t>
            </a:r>
          </a:p>
        </p:txBody>
      </p:sp>
      <p:sp>
        <p:nvSpPr>
          <p:cNvPr id="6" name="Hình chữ nhật 5">
            <a:extLst>
              <a:ext uri="{FF2B5EF4-FFF2-40B4-BE49-F238E27FC236}">
                <a16:creationId xmlns:a16="http://schemas.microsoft.com/office/drawing/2014/main" id="{CECB80EB-22AA-4B48-8E4C-5DA88ACDCD69}"/>
              </a:ext>
            </a:extLst>
          </p:cNvPr>
          <p:cNvSpPr/>
          <p:nvPr/>
        </p:nvSpPr>
        <p:spPr>
          <a:xfrm>
            <a:off x="0" y="5934670"/>
            <a:ext cx="1158454" cy="923330"/>
          </a:xfrm>
          <a:prstGeom prst="rect">
            <a:avLst/>
          </a:prstGeom>
          <a:noFill/>
        </p:spPr>
        <p:txBody>
          <a:bodyPr wrap="square" lIns="91440" tIns="45720" rIns="91440" bIns="45720">
            <a:spAutoFit/>
          </a:bodyPr>
          <a:lstStyle/>
          <a:p>
            <a:pPr algn="ctr"/>
            <a:r>
              <a:rPr lang="vi-VN" sz="5400" b="1" cap="none" spc="0">
                <a:ln w="6600">
                  <a:solidFill>
                    <a:schemeClr val="accent2"/>
                  </a:solidFill>
                  <a:prstDash val="solid"/>
                </a:ln>
                <a:solidFill>
                  <a:srgbClr val="FFFFFF"/>
                </a:solidFill>
                <a:effectLst>
                  <a:outerShdw dist="38100" dir="2700000" algn="tl" rotWithShape="0">
                    <a:schemeClr val="accent2"/>
                  </a:outerShdw>
                </a:effectLst>
              </a:rPr>
              <a:t>1</a:t>
            </a:r>
            <a:r>
              <a:rPr lang="en-US" sz="5400" b="1" cap="none" spc="0">
                <a:ln w="6600">
                  <a:solidFill>
                    <a:schemeClr val="accent2"/>
                  </a:solidFill>
                  <a:prstDash val="solid"/>
                </a:ln>
                <a:solidFill>
                  <a:srgbClr val="FFFFFF"/>
                </a:solidFill>
                <a:effectLst>
                  <a:outerShdw dist="38100" dir="2700000" algn="tl" rotWithShape="0">
                    <a:schemeClr val="accent2"/>
                  </a:outerShdw>
                </a:effectLst>
              </a:rPr>
              <a:t>4</a:t>
            </a:r>
            <a:endParaRPr lang="vi-VN" sz="5400" b="1" cap="none" spc="0">
              <a:ln w="6600">
                <a:solidFill>
                  <a:schemeClr val="accent2"/>
                </a:solidFill>
                <a:prstDash val="solid"/>
              </a:ln>
              <a:solidFill>
                <a:srgbClr val="FFFFFF"/>
              </a:solidFill>
              <a:effectLst>
                <a:outerShdw dist="38100" dir="2700000" algn="tl" rotWithShape="0">
                  <a:schemeClr val="accent2"/>
                </a:outerShdw>
              </a:effectLst>
            </a:endParaRPr>
          </a:p>
        </p:txBody>
      </p:sp>
      <p:sp>
        <p:nvSpPr>
          <p:cNvPr id="12" name="Content Placeholder 11">
            <a:extLst>
              <a:ext uri="{FF2B5EF4-FFF2-40B4-BE49-F238E27FC236}">
                <a16:creationId xmlns:a16="http://schemas.microsoft.com/office/drawing/2014/main" id="{4C424E04-0A04-4762-8FE9-EF4F65660FA3}"/>
              </a:ext>
            </a:extLst>
          </p:cNvPr>
          <p:cNvSpPr>
            <a:spLocks noGrp="1"/>
          </p:cNvSpPr>
          <p:nvPr>
            <p:ph idx="1"/>
          </p:nvPr>
        </p:nvSpPr>
        <p:spPr>
          <a:xfrm>
            <a:off x="812800" y="1633538"/>
            <a:ext cx="10972800" cy="5224462"/>
          </a:xfrm>
        </p:spPr>
        <p:txBody>
          <a:bodyPr/>
          <a:lstStyle/>
          <a:p>
            <a:r>
              <a:rPr lang="en-US" sz="4000" b="1">
                <a:solidFill>
                  <a:srgbClr val="FFC000"/>
                </a:solidFill>
                <a:latin typeface="Times New Roman" panose="02020603050405020304" pitchFamily="18" charset="0"/>
                <a:cs typeface="Times New Roman" panose="02020603050405020304" pitchFamily="18" charset="0"/>
              </a:rPr>
              <a:t>9. Thiết kế dữ liệu</a:t>
            </a:r>
          </a:p>
          <a:p>
            <a:pPr marL="0" indent="0">
              <a:buNone/>
            </a:pPr>
            <a:endParaRPr lang="en-US"/>
          </a:p>
        </p:txBody>
      </p:sp>
      <p:pic>
        <p:nvPicPr>
          <p:cNvPr id="15" name="Picture 14">
            <a:extLst>
              <a:ext uri="{FF2B5EF4-FFF2-40B4-BE49-F238E27FC236}">
                <a16:creationId xmlns:a16="http://schemas.microsoft.com/office/drawing/2014/main" id="{8B1F5960-5C73-493D-822F-2F1E26B2E4C3}"/>
              </a:ext>
            </a:extLst>
          </p:cNvPr>
          <p:cNvPicPr/>
          <p:nvPr/>
        </p:nvPicPr>
        <p:blipFill rotWithShape="1">
          <a:blip r:embed="rId3" cstate="print">
            <a:extLst>
              <a:ext uri="{28A0092B-C50C-407E-A947-70E740481C1C}">
                <a14:useLocalDpi xmlns:a14="http://schemas.microsoft.com/office/drawing/2010/main" val="0"/>
              </a:ext>
            </a:extLst>
          </a:blip>
          <a:srcRect r="307" b="5831"/>
          <a:stretch/>
        </p:blipFill>
        <p:spPr bwMode="auto">
          <a:xfrm>
            <a:off x="971550" y="1633538"/>
            <a:ext cx="10566400" cy="5224462"/>
          </a:xfrm>
          <a:prstGeom prst="rect">
            <a:avLst/>
          </a:prstGeom>
          <a:noFill/>
          <a:ln>
            <a:noFill/>
          </a:ln>
          <a:extLst>
            <a:ext uri="{53640926-AAD7-44D8-BBD7-CCE9431645EC}">
              <a14:shadowObscured xmlns:a14="http://schemas.microsoft.com/office/drawing/2010/main"/>
            </a:ext>
          </a:extLst>
        </p:spPr>
      </p:pic>
      <p:sp>
        <p:nvSpPr>
          <p:cNvPr id="16" name="TextBox 15">
            <a:extLst>
              <a:ext uri="{FF2B5EF4-FFF2-40B4-BE49-F238E27FC236}">
                <a16:creationId xmlns:a16="http://schemas.microsoft.com/office/drawing/2014/main" id="{C46CAE86-E86F-46C8-8E49-63292F9725A2}"/>
              </a:ext>
            </a:extLst>
          </p:cNvPr>
          <p:cNvSpPr txBox="1"/>
          <p:nvPr/>
        </p:nvSpPr>
        <p:spPr>
          <a:xfrm>
            <a:off x="9138363" y="6227057"/>
            <a:ext cx="2082087" cy="400110"/>
          </a:xfrm>
          <a:prstGeom prst="rect">
            <a:avLst/>
          </a:prstGeom>
          <a:noFill/>
        </p:spPr>
        <p:txBody>
          <a:bodyPr wrap="square" rtlCol="0">
            <a:spAutoFit/>
          </a:bodyPr>
          <a:lstStyle/>
          <a:p>
            <a:r>
              <a:rPr lang="en-US" sz="2000" b="1">
                <a:solidFill>
                  <a:srgbClr val="FF0000"/>
                </a:solidFill>
                <a:latin typeface="Times New Roman" panose="02020603050405020304" pitchFamily="18" charset="0"/>
                <a:cs typeface="Times New Roman" panose="02020603050405020304" pitchFamily="18" charset="0"/>
              </a:rPr>
              <a:t>MÔ HÌNH CDM</a:t>
            </a:r>
          </a:p>
        </p:txBody>
      </p:sp>
    </p:spTree>
    <p:extLst>
      <p:ext uri="{BB962C8B-B14F-4D97-AF65-F5344CB8AC3E}">
        <p14:creationId xmlns:p14="http://schemas.microsoft.com/office/powerpoint/2010/main" val="1068698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36800" y="282576"/>
            <a:ext cx="9448800" cy="944563"/>
          </a:xfrm>
        </p:spPr>
        <p:txBody>
          <a:bodyPr/>
          <a:lstStyle/>
          <a:p>
            <a:pPr algn="ctr"/>
            <a:r>
              <a:rPr lang="en-US" sz="3600">
                <a:solidFill>
                  <a:srgbClr val="FF0000"/>
                </a:solidFill>
                <a:latin typeface="Times New Roman" panose="02020603050405020304" pitchFamily="18" charset="0"/>
                <a:cs typeface="Times New Roman" panose="02020603050405020304" pitchFamily="18" charset="0"/>
              </a:rPr>
              <a:t>I. GIỚI THIỆU</a:t>
            </a:r>
          </a:p>
        </p:txBody>
      </p:sp>
      <p:sp>
        <p:nvSpPr>
          <p:cNvPr id="4" name="Chỗ dành sẵn cho Nội dung 2">
            <a:extLst>
              <a:ext uri="{FF2B5EF4-FFF2-40B4-BE49-F238E27FC236}">
                <a16:creationId xmlns:a16="http://schemas.microsoft.com/office/drawing/2014/main" id="{6BA2AAD6-AC16-4825-8642-53F7D471388C}"/>
              </a:ext>
            </a:extLst>
          </p:cNvPr>
          <p:cNvSpPr>
            <a:spLocks noGrp="1"/>
          </p:cNvSpPr>
          <p:nvPr>
            <p:ph idx="1"/>
          </p:nvPr>
        </p:nvSpPr>
        <p:spPr>
          <a:xfrm>
            <a:off x="1310185" y="1528549"/>
            <a:ext cx="10475415" cy="4656714"/>
          </a:xfrm>
        </p:spPr>
        <p:txBody>
          <a:bodyPr/>
          <a:lstStyle/>
          <a:p>
            <a:pPr marL="0" indent="0">
              <a:lnSpc>
                <a:spcPct val="150000"/>
              </a:lnSpc>
              <a:buNone/>
            </a:pPr>
            <a:r>
              <a:rPr lang="en-US" sz="4000" b="1">
                <a:solidFill>
                  <a:srgbClr val="FFC000"/>
                </a:solidFill>
                <a:latin typeface="Times New Roman" panose="02020603050405020304" pitchFamily="18" charset="0"/>
                <a:cs typeface="Times New Roman" panose="02020603050405020304" pitchFamily="18" charset="0"/>
              </a:rPr>
              <a:t>10. Thiết kế chức năng</a:t>
            </a:r>
            <a:r>
              <a:rPr lang="vi-VN" sz="4000" b="1">
                <a:solidFill>
                  <a:srgbClr val="FFC000"/>
                </a:solidFill>
                <a:latin typeface="Times New Roman" panose="02020603050405020304" pitchFamily="18" charset="0"/>
                <a:cs typeface="Times New Roman" panose="02020603050405020304" pitchFamily="18" charset="0"/>
              </a:rPr>
              <a:t>	</a:t>
            </a:r>
            <a:r>
              <a:rPr lang="vi-VN" sz="2800" b="1">
                <a:solidFill>
                  <a:srgbClr val="FFC000"/>
                </a:solidFill>
                <a:latin typeface="Times New Roman" panose="02020603050405020304" pitchFamily="18" charset="0"/>
                <a:cs typeface="Times New Roman" panose="02020603050405020304" pitchFamily="18" charset="0"/>
              </a:rPr>
              <a:t>	</a:t>
            </a:r>
            <a:endParaRPr lang="en-US" sz="2800" b="1">
              <a:solidFill>
                <a:srgbClr val="FFC000"/>
              </a:solidFill>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v"/>
            </a:pPr>
            <a:r>
              <a:rPr lang="en-US" sz="2800" b="1" i="1">
                <a:solidFill>
                  <a:schemeClr val="accent6"/>
                </a:solidFill>
                <a:latin typeface="Times New Roman" panose="02020603050405020304" pitchFamily="18" charset="0"/>
                <a:cs typeface="Times New Roman" panose="02020603050405020304" pitchFamily="18" charset="0"/>
              </a:rPr>
              <a:t>Chức năng người quản trị:</a:t>
            </a:r>
          </a:p>
          <a:p>
            <a:pPr marL="914400">
              <a:lnSpc>
                <a:spcPct val="150000"/>
              </a:lnSpc>
              <a:buFont typeface="Wingdings" panose="05000000000000000000" pitchFamily="2" charset="2"/>
              <a:buChar char="§"/>
            </a:pPr>
            <a:r>
              <a:rPr lang="en-US" sz="2800">
                <a:solidFill>
                  <a:schemeClr val="accent6"/>
                </a:solidFill>
                <a:latin typeface="Times New Roman" panose="02020603050405020304" pitchFamily="18" charset="0"/>
                <a:cs typeface="Times New Roman" panose="02020603050405020304" pitchFamily="18" charset="0"/>
              </a:rPr>
              <a:t>Chức năng nhập hàng</a:t>
            </a:r>
          </a:p>
          <a:p>
            <a:pPr marL="914400">
              <a:lnSpc>
                <a:spcPct val="150000"/>
              </a:lnSpc>
              <a:buFont typeface="Wingdings" panose="05000000000000000000" pitchFamily="2" charset="2"/>
              <a:buChar char="§"/>
            </a:pPr>
            <a:r>
              <a:rPr lang="en-US" sz="2800">
                <a:solidFill>
                  <a:schemeClr val="accent6"/>
                </a:solidFill>
                <a:latin typeface="Times New Roman" panose="02020603050405020304" pitchFamily="18" charset="0"/>
                <a:cs typeface="Times New Roman" panose="02020603050405020304" pitchFamily="18" charset="0"/>
              </a:rPr>
              <a:t>Chức năng thêm sản phẩm</a:t>
            </a:r>
          </a:p>
          <a:p>
            <a:pPr marL="0" indent="0">
              <a:lnSpc>
                <a:spcPct val="150000"/>
              </a:lnSpc>
              <a:buNone/>
            </a:pPr>
            <a:endParaRPr lang="vi-VN" sz="2800">
              <a:solidFill>
                <a:schemeClr val="tx1"/>
              </a:solidFill>
              <a:latin typeface="Times New Roman" panose="02020603050405020304" pitchFamily="18" charset="0"/>
              <a:cs typeface="Times New Roman" panose="02020603050405020304" pitchFamily="18" charset="0"/>
            </a:endParaRPr>
          </a:p>
        </p:txBody>
      </p:sp>
      <p:sp>
        <p:nvSpPr>
          <p:cNvPr id="5" name="Hình chữ nhật 4">
            <a:extLst>
              <a:ext uri="{FF2B5EF4-FFF2-40B4-BE49-F238E27FC236}">
                <a16:creationId xmlns:a16="http://schemas.microsoft.com/office/drawing/2014/main" id="{E95B0078-F306-431B-B9E8-7D86897FD9DA}"/>
              </a:ext>
            </a:extLst>
          </p:cNvPr>
          <p:cNvSpPr/>
          <p:nvPr/>
        </p:nvSpPr>
        <p:spPr>
          <a:xfrm>
            <a:off x="0" y="5934670"/>
            <a:ext cx="1158454" cy="923330"/>
          </a:xfrm>
          <a:prstGeom prst="rect">
            <a:avLst/>
          </a:prstGeom>
          <a:noFill/>
        </p:spPr>
        <p:txBody>
          <a:bodyPr wrap="square" lIns="91440" tIns="45720" rIns="91440" bIns="45720">
            <a:spAutoFit/>
          </a:bodyPr>
          <a:lstStyle/>
          <a:p>
            <a:pPr algn="ctr"/>
            <a:r>
              <a:rPr lang="vi-VN" sz="5400" b="1" cap="none" spc="0">
                <a:ln w="6600">
                  <a:solidFill>
                    <a:schemeClr val="accent2"/>
                  </a:solidFill>
                  <a:prstDash val="solid"/>
                </a:ln>
                <a:solidFill>
                  <a:srgbClr val="FFFFFF"/>
                </a:solidFill>
                <a:effectLst>
                  <a:outerShdw dist="38100" dir="2700000" algn="tl" rotWithShape="0">
                    <a:schemeClr val="accent2"/>
                  </a:outerShdw>
                </a:effectLst>
              </a:rPr>
              <a:t>1</a:t>
            </a:r>
            <a:r>
              <a:rPr lang="en-US" sz="5400" b="1" cap="none" spc="0">
                <a:ln w="6600">
                  <a:solidFill>
                    <a:schemeClr val="accent2"/>
                  </a:solidFill>
                  <a:prstDash val="solid"/>
                </a:ln>
                <a:solidFill>
                  <a:srgbClr val="FFFFFF"/>
                </a:solidFill>
                <a:effectLst>
                  <a:outerShdw dist="38100" dir="2700000" algn="tl" rotWithShape="0">
                    <a:schemeClr val="accent2"/>
                  </a:outerShdw>
                </a:effectLst>
              </a:rPr>
              <a:t>5</a:t>
            </a:r>
            <a:endParaRPr lang="vi-VN" sz="5400" b="1" cap="none" spc="0">
              <a:ln w="6600">
                <a:solidFill>
                  <a:schemeClr val="accent2"/>
                </a:solidFill>
                <a:prstDash val="solid"/>
              </a:ln>
              <a:solidFill>
                <a:srgbClr val="FFFFFF"/>
              </a:solidFill>
              <a:effectLst>
                <a:outerShdw dist="38100" dir="2700000" algn="tl" rotWithShape="0">
                  <a:schemeClr val="accent2"/>
                </a:outerShdw>
              </a:effectLst>
            </a:endParaRPr>
          </a:p>
        </p:txBody>
      </p:sp>
    </p:spTree>
    <p:extLst>
      <p:ext uri="{BB962C8B-B14F-4D97-AF65-F5344CB8AC3E}">
        <p14:creationId xmlns:p14="http://schemas.microsoft.com/office/powerpoint/2010/main" val="23755871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ACB598-9F0D-4875-A99C-8225F6DD261D}"/>
              </a:ext>
            </a:extLst>
          </p:cNvPr>
          <p:cNvSpPr>
            <a:spLocks noGrp="1"/>
          </p:cNvSpPr>
          <p:nvPr>
            <p:ph type="title"/>
          </p:nvPr>
        </p:nvSpPr>
        <p:spPr/>
        <p:txBody>
          <a:bodyPr/>
          <a:lstStyle/>
          <a:p>
            <a:pPr algn="ctr"/>
            <a:r>
              <a:rPr lang="en-US" sz="3200">
                <a:solidFill>
                  <a:srgbClr val="FF0000"/>
                </a:solidFill>
                <a:latin typeface="Times New Roman" panose="02020603050405020304" pitchFamily="18" charset="0"/>
                <a:cs typeface="Times New Roman" panose="02020603050405020304" pitchFamily="18" charset="0"/>
              </a:rPr>
              <a:t>I. GIỚI THIỆU</a:t>
            </a:r>
            <a:endParaRPr lang="en-US"/>
          </a:p>
        </p:txBody>
      </p:sp>
      <p:sp>
        <p:nvSpPr>
          <p:cNvPr id="3" name="Content Placeholder 2">
            <a:extLst>
              <a:ext uri="{FF2B5EF4-FFF2-40B4-BE49-F238E27FC236}">
                <a16:creationId xmlns:a16="http://schemas.microsoft.com/office/drawing/2014/main" id="{01003743-0DAA-4802-A24F-E52207A9897B}"/>
              </a:ext>
            </a:extLst>
          </p:cNvPr>
          <p:cNvSpPr>
            <a:spLocks noGrp="1"/>
          </p:cNvSpPr>
          <p:nvPr>
            <p:ph idx="1"/>
          </p:nvPr>
        </p:nvSpPr>
        <p:spPr/>
        <p:txBody>
          <a:bodyPr/>
          <a:lstStyle/>
          <a:p>
            <a:pPr marL="0" indent="0">
              <a:lnSpc>
                <a:spcPct val="150000"/>
              </a:lnSpc>
              <a:buNone/>
            </a:pPr>
            <a:r>
              <a:rPr lang="en-US" sz="4400" b="1">
                <a:solidFill>
                  <a:srgbClr val="FFC000"/>
                </a:solidFill>
                <a:latin typeface="Times New Roman" panose="02020603050405020304" pitchFamily="18" charset="0"/>
                <a:cs typeface="Times New Roman" panose="02020603050405020304" pitchFamily="18" charset="0"/>
              </a:rPr>
              <a:t>10. Thiết kế chức năng</a:t>
            </a:r>
            <a:r>
              <a:rPr lang="vi-VN" sz="4400" b="1">
                <a:solidFill>
                  <a:srgbClr val="FFC000"/>
                </a:solidFill>
                <a:latin typeface="Times New Roman" panose="02020603050405020304" pitchFamily="18" charset="0"/>
                <a:cs typeface="Times New Roman" panose="02020603050405020304" pitchFamily="18" charset="0"/>
              </a:rPr>
              <a:t>	</a:t>
            </a:r>
            <a:r>
              <a:rPr lang="vi-VN" sz="3200" b="1">
                <a:solidFill>
                  <a:srgbClr val="FFC000"/>
                </a:solidFill>
                <a:latin typeface="Times New Roman" panose="02020603050405020304" pitchFamily="18" charset="0"/>
                <a:cs typeface="Times New Roman" panose="02020603050405020304" pitchFamily="18" charset="0"/>
              </a:rPr>
              <a:t>	</a:t>
            </a:r>
            <a:endParaRPr lang="en-US" sz="3200" b="1">
              <a:solidFill>
                <a:srgbClr val="FFC000"/>
              </a:solidFill>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v"/>
            </a:pPr>
            <a:r>
              <a:rPr lang="en-US" sz="3200" b="1" i="1">
                <a:solidFill>
                  <a:schemeClr val="accent6"/>
                </a:solidFill>
                <a:latin typeface="Times New Roman" panose="02020603050405020304" pitchFamily="18" charset="0"/>
                <a:cs typeface="Times New Roman" panose="02020603050405020304" pitchFamily="18" charset="0"/>
              </a:rPr>
              <a:t>Chức năng người quản trị:</a:t>
            </a:r>
          </a:p>
          <a:p>
            <a:pPr marL="914400">
              <a:lnSpc>
                <a:spcPct val="150000"/>
              </a:lnSpc>
              <a:buFont typeface="Wingdings" panose="05000000000000000000" pitchFamily="2" charset="2"/>
              <a:buChar char="§"/>
            </a:pPr>
            <a:r>
              <a:rPr lang="en-US" sz="3200">
                <a:solidFill>
                  <a:schemeClr val="accent6"/>
                </a:solidFill>
                <a:latin typeface="Times New Roman" panose="02020603050405020304" pitchFamily="18" charset="0"/>
                <a:cs typeface="Times New Roman" panose="02020603050405020304" pitchFamily="18" charset="0"/>
              </a:rPr>
              <a:t>Chức năng nhập hàng</a:t>
            </a:r>
          </a:p>
        </p:txBody>
      </p:sp>
      <p:pic>
        <p:nvPicPr>
          <p:cNvPr id="4" name="Picture 3">
            <a:extLst>
              <a:ext uri="{FF2B5EF4-FFF2-40B4-BE49-F238E27FC236}">
                <a16:creationId xmlns:a16="http://schemas.microsoft.com/office/drawing/2014/main" id="{5F516A58-C271-4DDE-A40F-4110FA8B9179}"/>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336800" y="1312141"/>
            <a:ext cx="8795578" cy="5598247"/>
          </a:xfrm>
          <a:prstGeom prst="rect">
            <a:avLst/>
          </a:prstGeom>
          <a:noFill/>
          <a:ln>
            <a:noFill/>
          </a:ln>
        </p:spPr>
      </p:pic>
      <p:sp>
        <p:nvSpPr>
          <p:cNvPr id="6" name="Hình chữ nhật 4">
            <a:extLst>
              <a:ext uri="{FF2B5EF4-FFF2-40B4-BE49-F238E27FC236}">
                <a16:creationId xmlns:a16="http://schemas.microsoft.com/office/drawing/2014/main" id="{F8C1053C-6F4F-4D19-89C8-A98003FA9B38}"/>
              </a:ext>
            </a:extLst>
          </p:cNvPr>
          <p:cNvSpPr/>
          <p:nvPr/>
        </p:nvSpPr>
        <p:spPr>
          <a:xfrm>
            <a:off x="0" y="5934670"/>
            <a:ext cx="1158454" cy="923330"/>
          </a:xfrm>
          <a:prstGeom prst="rect">
            <a:avLst/>
          </a:prstGeom>
          <a:noFill/>
        </p:spPr>
        <p:txBody>
          <a:bodyPr wrap="square" lIns="91440" tIns="45720" rIns="91440" bIns="45720">
            <a:spAutoFit/>
          </a:bodyPr>
          <a:lstStyle/>
          <a:p>
            <a:pPr algn="ctr"/>
            <a:r>
              <a:rPr lang="en-US" sz="5400" b="1" cap="none" spc="0">
                <a:ln w="6600">
                  <a:solidFill>
                    <a:schemeClr val="accent2"/>
                  </a:solidFill>
                  <a:prstDash val="solid"/>
                </a:ln>
                <a:solidFill>
                  <a:srgbClr val="FFFFFF"/>
                </a:solidFill>
                <a:effectLst>
                  <a:outerShdw dist="38100" dir="2700000" algn="tl" rotWithShape="0">
                    <a:schemeClr val="accent2"/>
                  </a:outerShdw>
                </a:effectLst>
              </a:rPr>
              <a:t>16</a:t>
            </a:r>
            <a:endParaRPr lang="vi-VN" sz="5400" b="1" cap="none" spc="0">
              <a:ln w="6600">
                <a:solidFill>
                  <a:schemeClr val="accent2"/>
                </a:solidFill>
                <a:prstDash val="solid"/>
              </a:ln>
              <a:solidFill>
                <a:srgbClr val="FFFFFF"/>
              </a:solidFill>
              <a:effectLst>
                <a:outerShdw dist="38100" dir="2700000" algn="tl" rotWithShape="0">
                  <a:schemeClr val="accent2"/>
                </a:outerShdw>
              </a:effectLst>
            </a:endParaRPr>
          </a:p>
        </p:txBody>
      </p:sp>
    </p:spTree>
    <p:extLst>
      <p:ext uri="{BB962C8B-B14F-4D97-AF65-F5344CB8AC3E}">
        <p14:creationId xmlns:p14="http://schemas.microsoft.com/office/powerpoint/2010/main" val="3600329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979A34-5F52-465C-8CDF-7DBC647C80BB}"/>
              </a:ext>
            </a:extLst>
          </p:cNvPr>
          <p:cNvSpPr>
            <a:spLocks noGrp="1"/>
          </p:cNvSpPr>
          <p:nvPr>
            <p:ph type="title"/>
          </p:nvPr>
        </p:nvSpPr>
        <p:spPr/>
        <p:txBody>
          <a:bodyPr/>
          <a:lstStyle/>
          <a:p>
            <a:pPr algn="ctr"/>
            <a:r>
              <a:rPr lang="en-US" sz="3200">
                <a:solidFill>
                  <a:srgbClr val="FF0000"/>
                </a:solidFill>
                <a:latin typeface="Times New Roman" panose="02020603050405020304" pitchFamily="18" charset="0"/>
                <a:cs typeface="Times New Roman" panose="02020603050405020304" pitchFamily="18" charset="0"/>
              </a:rPr>
              <a:t>I. GIỚI THIỆU</a:t>
            </a:r>
            <a:endParaRPr lang="en-US"/>
          </a:p>
        </p:txBody>
      </p:sp>
      <p:sp>
        <p:nvSpPr>
          <p:cNvPr id="3" name="Content Placeholder 2">
            <a:extLst>
              <a:ext uri="{FF2B5EF4-FFF2-40B4-BE49-F238E27FC236}">
                <a16:creationId xmlns:a16="http://schemas.microsoft.com/office/drawing/2014/main" id="{36910DCF-02C5-4F0D-96D9-F411528836B0}"/>
              </a:ext>
            </a:extLst>
          </p:cNvPr>
          <p:cNvSpPr>
            <a:spLocks noGrp="1"/>
          </p:cNvSpPr>
          <p:nvPr>
            <p:ph idx="1"/>
          </p:nvPr>
        </p:nvSpPr>
        <p:spPr/>
        <p:txBody>
          <a:bodyPr/>
          <a:lstStyle/>
          <a:p>
            <a:pPr marL="0" indent="0">
              <a:lnSpc>
                <a:spcPct val="150000"/>
              </a:lnSpc>
              <a:buNone/>
            </a:pPr>
            <a:r>
              <a:rPr lang="en-US" sz="4400" b="1">
                <a:solidFill>
                  <a:srgbClr val="FFC000"/>
                </a:solidFill>
                <a:latin typeface="Times New Roman" panose="02020603050405020304" pitchFamily="18" charset="0"/>
                <a:cs typeface="Times New Roman" panose="02020603050405020304" pitchFamily="18" charset="0"/>
              </a:rPr>
              <a:t>10. Thiết kế chức năng</a:t>
            </a:r>
            <a:r>
              <a:rPr lang="vi-VN" sz="4400" b="1">
                <a:solidFill>
                  <a:srgbClr val="FFC000"/>
                </a:solidFill>
                <a:latin typeface="Times New Roman" panose="02020603050405020304" pitchFamily="18" charset="0"/>
                <a:cs typeface="Times New Roman" panose="02020603050405020304" pitchFamily="18" charset="0"/>
              </a:rPr>
              <a:t>	</a:t>
            </a:r>
            <a:r>
              <a:rPr lang="vi-VN" sz="3200" b="1">
                <a:solidFill>
                  <a:srgbClr val="FFC000"/>
                </a:solidFill>
                <a:latin typeface="Times New Roman" panose="02020603050405020304" pitchFamily="18" charset="0"/>
                <a:cs typeface="Times New Roman" panose="02020603050405020304" pitchFamily="18" charset="0"/>
              </a:rPr>
              <a:t>	</a:t>
            </a:r>
            <a:endParaRPr lang="en-US" sz="3200" b="1">
              <a:solidFill>
                <a:srgbClr val="FFC000"/>
              </a:solidFill>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v"/>
            </a:pPr>
            <a:r>
              <a:rPr lang="en-US" sz="3200" b="1" i="1">
                <a:solidFill>
                  <a:schemeClr val="accent6"/>
                </a:solidFill>
                <a:latin typeface="Times New Roman" panose="02020603050405020304" pitchFamily="18" charset="0"/>
                <a:cs typeface="Times New Roman" panose="02020603050405020304" pitchFamily="18" charset="0"/>
              </a:rPr>
              <a:t>Chức năng người quản trị:</a:t>
            </a:r>
          </a:p>
          <a:p>
            <a:pPr marL="914400">
              <a:lnSpc>
                <a:spcPct val="150000"/>
              </a:lnSpc>
              <a:buFont typeface="Wingdings" panose="05000000000000000000" pitchFamily="2" charset="2"/>
              <a:buChar char="§"/>
            </a:pPr>
            <a:r>
              <a:rPr lang="en-US" sz="3200">
                <a:solidFill>
                  <a:schemeClr val="accent6"/>
                </a:solidFill>
                <a:latin typeface="Times New Roman" panose="02020603050405020304" pitchFamily="18" charset="0"/>
                <a:cs typeface="Times New Roman" panose="02020603050405020304" pitchFamily="18" charset="0"/>
              </a:rPr>
              <a:t>Chức năng thêm sản phẩm</a:t>
            </a:r>
          </a:p>
          <a:p>
            <a:endParaRPr lang="en-US"/>
          </a:p>
        </p:txBody>
      </p:sp>
      <p:pic>
        <p:nvPicPr>
          <p:cNvPr id="4" name="Picture 3">
            <a:extLst>
              <a:ext uri="{FF2B5EF4-FFF2-40B4-BE49-F238E27FC236}">
                <a16:creationId xmlns:a16="http://schemas.microsoft.com/office/drawing/2014/main" id="{34B3E84E-6717-4982-854C-7FE13B4760EF}"/>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336800" y="1392555"/>
            <a:ext cx="8216900" cy="5465445"/>
          </a:xfrm>
          <a:prstGeom prst="rect">
            <a:avLst/>
          </a:prstGeom>
          <a:noFill/>
          <a:ln>
            <a:noFill/>
          </a:ln>
        </p:spPr>
      </p:pic>
      <p:sp>
        <p:nvSpPr>
          <p:cNvPr id="6" name="Hình chữ nhật 4">
            <a:extLst>
              <a:ext uri="{FF2B5EF4-FFF2-40B4-BE49-F238E27FC236}">
                <a16:creationId xmlns:a16="http://schemas.microsoft.com/office/drawing/2014/main" id="{819D3326-E010-4970-A25F-1115E81B63D2}"/>
              </a:ext>
            </a:extLst>
          </p:cNvPr>
          <p:cNvSpPr/>
          <p:nvPr/>
        </p:nvSpPr>
        <p:spPr>
          <a:xfrm>
            <a:off x="0" y="5934670"/>
            <a:ext cx="1158454" cy="923330"/>
          </a:xfrm>
          <a:prstGeom prst="rect">
            <a:avLst/>
          </a:prstGeom>
          <a:noFill/>
        </p:spPr>
        <p:txBody>
          <a:bodyPr wrap="square" lIns="91440" tIns="45720" rIns="91440" bIns="45720">
            <a:spAutoFit/>
          </a:bodyPr>
          <a:lstStyle/>
          <a:p>
            <a:pPr algn="ctr"/>
            <a:r>
              <a:rPr lang="en-US" sz="5400" b="1" cap="none" spc="0">
                <a:ln w="6600">
                  <a:solidFill>
                    <a:schemeClr val="accent2"/>
                  </a:solidFill>
                  <a:prstDash val="solid"/>
                </a:ln>
                <a:solidFill>
                  <a:srgbClr val="FFFFFF"/>
                </a:solidFill>
                <a:effectLst>
                  <a:outerShdw dist="38100" dir="2700000" algn="tl" rotWithShape="0">
                    <a:schemeClr val="accent2"/>
                  </a:outerShdw>
                </a:effectLst>
              </a:rPr>
              <a:t>17</a:t>
            </a:r>
            <a:endParaRPr lang="vi-VN" sz="5400" b="1" cap="none" spc="0">
              <a:ln w="6600">
                <a:solidFill>
                  <a:schemeClr val="accent2"/>
                </a:solidFill>
                <a:prstDash val="solid"/>
              </a:ln>
              <a:solidFill>
                <a:srgbClr val="FFFFFF"/>
              </a:solidFill>
              <a:effectLst>
                <a:outerShdw dist="38100" dir="2700000" algn="tl" rotWithShape="0">
                  <a:schemeClr val="accent2"/>
                </a:outerShdw>
              </a:effectLst>
            </a:endParaRPr>
          </a:p>
        </p:txBody>
      </p:sp>
    </p:spTree>
    <p:extLst>
      <p:ext uri="{BB962C8B-B14F-4D97-AF65-F5344CB8AC3E}">
        <p14:creationId xmlns:p14="http://schemas.microsoft.com/office/powerpoint/2010/main" val="1545144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36800" y="282576"/>
            <a:ext cx="9448800" cy="944563"/>
          </a:xfrm>
        </p:spPr>
        <p:txBody>
          <a:bodyPr/>
          <a:lstStyle/>
          <a:p>
            <a:pPr algn="ctr"/>
            <a:r>
              <a:rPr lang="en-US" sz="3600">
                <a:solidFill>
                  <a:srgbClr val="FF0000"/>
                </a:solidFill>
                <a:latin typeface="Times New Roman" panose="02020603050405020304" pitchFamily="18" charset="0"/>
                <a:cs typeface="Times New Roman" panose="02020603050405020304" pitchFamily="18" charset="0"/>
              </a:rPr>
              <a:t>I. GIỚI THIỆU</a:t>
            </a:r>
          </a:p>
        </p:txBody>
      </p:sp>
      <p:sp>
        <p:nvSpPr>
          <p:cNvPr id="4" name="Chỗ dành sẵn cho Nội dung 2">
            <a:extLst>
              <a:ext uri="{FF2B5EF4-FFF2-40B4-BE49-F238E27FC236}">
                <a16:creationId xmlns:a16="http://schemas.microsoft.com/office/drawing/2014/main" id="{6BA2AAD6-AC16-4825-8642-53F7D471388C}"/>
              </a:ext>
            </a:extLst>
          </p:cNvPr>
          <p:cNvSpPr>
            <a:spLocks noGrp="1"/>
          </p:cNvSpPr>
          <p:nvPr>
            <p:ph idx="1"/>
          </p:nvPr>
        </p:nvSpPr>
        <p:spPr>
          <a:xfrm>
            <a:off x="1569493" y="1569493"/>
            <a:ext cx="10216107" cy="4615770"/>
          </a:xfrm>
        </p:spPr>
        <p:txBody>
          <a:bodyPr/>
          <a:lstStyle/>
          <a:p>
            <a:pPr marL="0" indent="0">
              <a:lnSpc>
                <a:spcPct val="150000"/>
              </a:lnSpc>
              <a:buNone/>
            </a:pPr>
            <a:r>
              <a:rPr lang="en-US" sz="4000" b="1">
                <a:solidFill>
                  <a:srgbClr val="FFC000"/>
                </a:solidFill>
                <a:latin typeface="Times New Roman" panose="02020603050405020304" pitchFamily="18" charset="0"/>
                <a:cs typeface="Times New Roman" panose="02020603050405020304" pitchFamily="18" charset="0"/>
              </a:rPr>
              <a:t>10. Thiết kế theo chức năng</a:t>
            </a:r>
            <a:r>
              <a:rPr lang="vi-VN" sz="4000">
                <a:solidFill>
                  <a:schemeClr val="tx1"/>
                </a:solidFill>
                <a:latin typeface="Times New Roman" panose="02020603050405020304" pitchFamily="18" charset="0"/>
                <a:cs typeface="Times New Roman" panose="02020603050405020304" pitchFamily="18" charset="0"/>
              </a:rPr>
              <a:t>	</a:t>
            </a:r>
            <a:r>
              <a:rPr lang="vi-VN" sz="2800">
                <a:solidFill>
                  <a:schemeClr val="tx1"/>
                </a:solidFill>
                <a:latin typeface="Times New Roman" panose="02020603050405020304" pitchFamily="18" charset="0"/>
                <a:cs typeface="Times New Roman" panose="02020603050405020304" pitchFamily="18" charset="0"/>
              </a:rPr>
              <a:t>	</a:t>
            </a:r>
            <a:endParaRPr lang="en-US" sz="2800">
              <a:solidFill>
                <a:schemeClr val="tx1"/>
              </a:solidFill>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v"/>
            </a:pPr>
            <a:r>
              <a:rPr lang="en-US" sz="2800" b="1" i="1">
                <a:solidFill>
                  <a:schemeClr val="accent6"/>
                </a:solidFill>
                <a:latin typeface="Times New Roman" panose="02020603050405020304" pitchFamily="18" charset="0"/>
                <a:cs typeface="Times New Roman" panose="02020603050405020304" pitchFamily="18" charset="0"/>
              </a:rPr>
              <a:t>Chức năng người dùng:</a:t>
            </a:r>
          </a:p>
          <a:p>
            <a:pPr marL="914400">
              <a:lnSpc>
                <a:spcPct val="150000"/>
              </a:lnSpc>
              <a:buFont typeface="Wingdings" panose="05000000000000000000" pitchFamily="2" charset="2"/>
              <a:buChar char="§"/>
            </a:pPr>
            <a:r>
              <a:rPr lang="en-US" sz="2800">
                <a:solidFill>
                  <a:schemeClr val="accent6"/>
                </a:solidFill>
                <a:latin typeface="Times New Roman" panose="02020603050405020304" pitchFamily="18" charset="0"/>
                <a:cs typeface="Times New Roman" panose="02020603050405020304" pitchFamily="18" charset="0"/>
              </a:rPr>
              <a:t>Chức năng tìm kiếm</a:t>
            </a:r>
          </a:p>
          <a:p>
            <a:pPr marL="914400">
              <a:lnSpc>
                <a:spcPct val="150000"/>
              </a:lnSpc>
              <a:buFont typeface="Wingdings" panose="05000000000000000000" pitchFamily="2" charset="2"/>
              <a:buChar char="§"/>
            </a:pPr>
            <a:r>
              <a:rPr lang="en-US" sz="2800">
                <a:solidFill>
                  <a:schemeClr val="accent6"/>
                </a:solidFill>
                <a:latin typeface="Times New Roman" panose="02020603050405020304" pitchFamily="18" charset="0"/>
                <a:cs typeface="Times New Roman" panose="02020603050405020304" pitchFamily="18" charset="0"/>
              </a:rPr>
              <a:t>Chức năng mua hàng</a:t>
            </a:r>
          </a:p>
          <a:p>
            <a:pPr marL="0" indent="0">
              <a:lnSpc>
                <a:spcPct val="150000"/>
              </a:lnSpc>
              <a:buNone/>
            </a:pPr>
            <a:endParaRPr lang="vi-VN" sz="2800">
              <a:solidFill>
                <a:schemeClr val="tx1"/>
              </a:solidFill>
              <a:latin typeface="Times New Roman" panose="02020603050405020304" pitchFamily="18" charset="0"/>
              <a:cs typeface="Times New Roman" panose="02020603050405020304" pitchFamily="18" charset="0"/>
            </a:endParaRPr>
          </a:p>
        </p:txBody>
      </p:sp>
      <p:sp>
        <p:nvSpPr>
          <p:cNvPr id="9" name="Hình chữ nhật 4">
            <a:extLst>
              <a:ext uri="{FF2B5EF4-FFF2-40B4-BE49-F238E27FC236}">
                <a16:creationId xmlns:a16="http://schemas.microsoft.com/office/drawing/2014/main" id="{4B1F437F-5C31-47D2-9447-E79DF3A0A6C0}"/>
              </a:ext>
            </a:extLst>
          </p:cNvPr>
          <p:cNvSpPr/>
          <p:nvPr/>
        </p:nvSpPr>
        <p:spPr>
          <a:xfrm>
            <a:off x="0" y="5934670"/>
            <a:ext cx="1158454" cy="923330"/>
          </a:xfrm>
          <a:prstGeom prst="rect">
            <a:avLst/>
          </a:prstGeom>
          <a:noFill/>
        </p:spPr>
        <p:txBody>
          <a:bodyPr wrap="square" lIns="91440" tIns="45720" rIns="91440" bIns="45720">
            <a:spAutoFit/>
          </a:bodyPr>
          <a:lstStyle/>
          <a:p>
            <a:pPr algn="ctr"/>
            <a:r>
              <a:rPr lang="en-US" sz="5400" b="1" cap="none" spc="0">
                <a:ln w="6600">
                  <a:solidFill>
                    <a:schemeClr val="accent2"/>
                  </a:solidFill>
                  <a:prstDash val="solid"/>
                </a:ln>
                <a:solidFill>
                  <a:srgbClr val="FFFFFF"/>
                </a:solidFill>
                <a:effectLst>
                  <a:outerShdw dist="38100" dir="2700000" algn="tl" rotWithShape="0">
                    <a:schemeClr val="accent2"/>
                  </a:outerShdw>
                </a:effectLst>
              </a:rPr>
              <a:t>18</a:t>
            </a:r>
            <a:endParaRPr lang="vi-VN" sz="5400" b="1" cap="none" spc="0">
              <a:ln w="6600">
                <a:solidFill>
                  <a:schemeClr val="accent2"/>
                </a:solidFill>
                <a:prstDash val="solid"/>
              </a:ln>
              <a:solidFill>
                <a:srgbClr val="FFFFFF"/>
              </a:solidFill>
              <a:effectLst>
                <a:outerShdw dist="38100" dir="2700000" algn="tl" rotWithShape="0">
                  <a:schemeClr val="accent2"/>
                </a:outerShdw>
              </a:effectLst>
            </a:endParaRPr>
          </a:p>
        </p:txBody>
      </p:sp>
    </p:spTree>
    <p:extLst>
      <p:ext uri="{BB962C8B-B14F-4D97-AF65-F5344CB8AC3E}">
        <p14:creationId xmlns:p14="http://schemas.microsoft.com/office/powerpoint/2010/main" val="12783733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443EAB6F-9F60-44AB-85A3-0DA1A7977BD7}"/>
              </a:ext>
            </a:extLst>
          </p:cNvPr>
          <p:cNvSpPr>
            <a:spLocks noGrp="1"/>
          </p:cNvSpPr>
          <p:nvPr>
            <p:ph type="title"/>
          </p:nvPr>
        </p:nvSpPr>
        <p:spPr/>
        <p:txBody>
          <a:bodyPr/>
          <a:lstStyle/>
          <a:p>
            <a:pPr algn="ctr"/>
            <a:r>
              <a:rPr lang="vi-VN" sz="3600">
                <a:solidFill>
                  <a:srgbClr val="FF0000"/>
                </a:solidFill>
                <a:latin typeface="Times New Roman" panose="02020603050405020304" pitchFamily="18" charset="0"/>
                <a:cs typeface="Times New Roman" panose="02020603050405020304" pitchFamily="18" charset="0"/>
              </a:rPr>
              <a:t>NỘI DUNG </a:t>
            </a:r>
            <a:r>
              <a:rPr lang="en-US" sz="3600">
                <a:solidFill>
                  <a:srgbClr val="FF0000"/>
                </a:solidFill>
                <a:latin typeface="Times New Roman" panose="02020603050405020304" pitchFamily="18" charset="0"/>
                <a:cs typeface="Times New Roman" panose="02020603050405020304" pitchFamily="18" charset="0"/>
              </a:rPr>
              <a:t>TRÌNH BÀY</a:t>
            </a:r>
            <a:endParaRPr lang="vi-VN" sz="3600">
              <a:solidFill>
                <a:srgbClr val="FF0000"/>
              </a:solidFill>
              <a:latin typeface="Times New Roman" panose="02020603050405020304" pitchFamily="18" charset="0"/>
              <a:cs typeface="Times New Roman" panose="02020603050405020304" pitchFamily="18" charset="0"/>
            </a:endParaRPr>
          </a:p>
        </p:txBody>
      </p:sp>
      <p:sp>
        <p:nvSpPr>
          <p:cNvPr id="7" name="Chỗ dành sẵn cho Nội dung 2">
            <a:extLst>
              <a:ext uri="{FF2B5EF4-FFF2-40B4-BE49-F238E27FC236}">
                <a16:creationId xmlns:a16="http://schemas.microsoft.com/office/drawing/2014/main" id="{015CD1B2-D013-404B-9A84-69A72681A9B9}"/>
              </a:ext>
            </a:extLst>
          </p:cNvPr>
          <p:cNvSpPr>
            <a:spLocks noGrp="1"/>
          </p:cNvSpPr>
          <p:nvPr>
            <p:ph idx="1"/>
          </p:nvPr>
        </p:nvSpPr>
        <p:spPr>
          <a:xfrm>
            <a:off x="1502423" y="1560790"/>
            <a:ext cx="9982926" cy="4373880"/>
          </a:xfrm>
        </p:spPr>
        <p:txBody>
          <a:bodyPr/>
          <a:lstStyle/>
          <a:p>
            <a:pPr marL="1028700" indent="-1028700">
              <a:buFont typeface="+mj-lt"/>
              <a:buAutoNum type="romanUcPeriod"/>
            </a:pPr>
            <a:r>
              <a:rPr lang="en-US" sz="4000">
                <a:solidFill>
                  <a:schemeClr val="accent6"/>
                </a:solidFill>
                <a:latin typeface="Times New Roman" panose="02020603050405020304" pitchFamily="18" charset="0"/>
                <a:cs typeface="Times New Roman" panose="02020603050405020304" pitchFamily="18" charset="0"/>
              </a:rPr>
              <a:t>GIỚI THIỆU</a:t>
            </a:r>
            <a:endParaRPr lang="vi-VN" sz="4000">
              <a:solidFill>
                <a:schemeClr val="accent6"/>
              </a:solidFill>
              <a:latin typeface="Times New Roman" panose="02020603050405020304" pitchFamily="18" charset="0"/>
              <a:cs typeface="Times New Roman" panose="02020603050405020304" pitchFamily="18" charset="0"/>
            </a:endParaRPr>
          </a:p>
          <a:p>
            <a:pPr marL="1028700" indent="-1028700">
              <a:buFont typeface="+mj-lt"/>
              <a:buAutoNum type="romanUcPeriod"/>
            </a:pPr>
            <a:r>
              <a:rPr lang="vi-VN" sz="4000">
                <a:solidFill>
                  <a:schemeClr val="accent6"/>
                </a:solidFill>
                <a:latin typeface="Times New Roman" panose="02020603050405020304" pitchFamily="18" charset="0"/>
                <a:cs typeface="Times New Roman" panose="02020603050405020304" pitchFamily="18" charset="0"/>
              </a:rPr>
              <a:t>NỘI DUNG</a:t>
            </a:r>
            <a:r>
              <a:rPr lang="en-US" sz="4000">
                <a:solidFill>
                  <a:schemeClr val="accent6"/>
                </a:solidFill>
                <a:latin typeface="Times New Roman" panose="02020603050405020304" pitchFamily="18" charset="0"/>
                <a:cs typeface="Times New Roman" panose="02020603050405020304" pitchFamily="18" charset="0"/>
              </a:rPr>
              <a:t> VÀ KẾT QUẢ</a:t>
            </a:r>
            <a:endParaRPr lang="vi-VN" sz="4000">
              <a:solidFill>
                <a:schemeClr val="accent6"/>
              </a:solidFill>
              <a:latin typeface="Times New Roman" panose="02020603050405020304" pitchFamily="18" charset="0"/>
              <a:cs typeface="Times New Roman" panose="02020603050405020304" pitchFamily="18" charset="0"/>
            </a:endParaRPr>
          </a:p>
          <a:p>
            <a:pPr marL="1028700" indent="-1028700">
              <a:buFont typeface="+mj-lt"/>
              <a:buAutoNum type="romanUcPeriod"/>
            </a:pPr>
            <a:r>
              <a:rPr lang="vi-VN" sz="4000">
                <a:solidFill>
                  <a:schemeClr val="accent6"/>
                </a:solidFill>
                <a:latin typeface="Times New Roman" panose="02020603050405020304" pitchFamily="18" charset="0"/>
                <a:cs typeface="Times New Roman" panose="02020603050405020304" pitchFamily="18" charset="0"/>
              </a:rPr>
              <a:t>KẾT LUẬN</a:t>
            </a:r>
            <a:r>
              <a:rPr lang="en-US" sz="4000">
                <a:solidFill>
                  <a:schemeClr val="accent6"/>
                </a:solidFill>
                <a:latin typeface="Times New Roman" panose="02020603050405020304" pitchFamily="18" charset="0"/>
                <a:cs typeface="Times New Roman" panose="02020603050405020304" pitchFamily="18" charset="0"/>
              </a:rPr>
              <a:t> VÀ HƯỚNG PHÁT TRIỂN</a:t>
            </a:r>
            <a:endParaRPr lang="vi-VN" sz="4000">
              <a:solidFill>
                <a:schemeClr val="accent6"/>
              </a:solidFill>
              <a:latin typeface="Times New Roman" panose="02020603050405020304" pitchFamily="18" charset="0"/>
              <a:cs typeface="Times New Roman" panose="02020603050405020304" pitchFamily="18" charset="0"/>
            </a:endParaRPr>
          </a:p>
          <a:p>
            <a:pPr marL="1028700" indent="-1028700">
              <a:buFont typeface="+mj-lt"/>
              <a:buAutoNum type="romanUcPeriod"/>
            </a:pPr>
            <a:r>
              <a:rPr lang="en-US" sz="4000">
                <a:solidFill>
                  <a:schemeClr val="accent6"/>
                </a:solidFill>
                <a:latin typeface="Times New Roman" panose="02020603050405020304" pitchFamily="18" charset="0"/>
                <a:cs typeface="Times New Roman" panose="02020603050405020304" pitchFamily="18" charset="0"/>
              </a:rPr>
              <a:t>DEMO</a:t>
            </a:r>
            <a:endParaRPr lang="vi-VN" sz="4000">
              <a:solidFill>
                <a:schemeClr val="accent6"/>
              </a:solidFill>
              <a:latin typeface="Times New Roman" panose="02020603050405020304" pitchFamily="18" charset="0"/>
              <a:cs typeface="Times New Roman" panose="02020603050405020304" pitchFamily="18" charset="0"/>
            </a:endParaRPr>
          </a:p>
          <a:p>
            <a:pPr marL="0" indent="0">
              <a:buNone/>
            </a:pPr>
            <a:endParaRPr lang="vi-VN" sz="4800">
              <a:latin typeface="Times New Roman" panose="02020603050405020304" pitchFamily="18" charset="0"/>
              <a:cs typeface="Times New Roman" panose="02020603050405020304" pitchFamily="18" charset="0"/>
            </a:endParaRPr>
          </a:p>
        </p:txBody>
      </p:sp>
      <p:sp>
        <p:nvSpPr>
          <p:cNvPr id="4" name="Hình chữ nhật 3">
            <a:extLst>
              <a:ext uri="{FF2B5EF4-FFF2-40B4-BE49-F238E27FC236}">
                <a16:creationId xmlns:a16="http://schemas.microsoft.com/office/drawing/2014/main" id="{BCC9AB1F-EE50-486C-9342-AE45CB08E102}"/>
              </a:ext>
            </a:extLst>
          </p:cNvPr>
          <p:cNvSpPr/>
          <p:nvPr/>
        </p:nvSpPr>
        <p:spPr>
          <a:xfrm>
            <a:off x="0" y="5934670"/>
            <a:ext cx="1158454" cy="923330"/>
          </a:xfrm>
          <a:prstGeom prst="rect">
            <a:avLst/>
          </a:prstGeom>
          <a:noFill/>
        </p:spPr>
        <p:txBody>
          <a:bodyPr wrap="square" lIns="91440" tIns="45720" rIns="91440" bIns="45720">
            <a:spAutoFit/>
          </a:bodyPr>
          <a:lstStyle/>
          <a:p>
            <a:pPr algn="ctr"/>
            <a:r>
              <a:rPr lang="en-US" sz="5400" b="1">
                <a:ln w="6600">
                  <a:solidFill>
                    <a:schemeClr val="accent2"/>
                  </a:solidFill>
                  <a:prstDash val="solid"/>
                </a:ln>
                <a:solidFill>
                  <a:schemeClr val="bg1"/>
                </a:solidFill>
                <a:effectLst>
                  <a:outerShdw dist="38100" dir="2700000" algn="tl" rotWithShape="0">
                    <a:schemeClr val="accent2"/>
                  </a:outerShdw>
                </a:effectLst>
              </a:rPr>
              <a:t>1</a:t>
            </a:r>
            <a:endParaRPr lang="vi-VN" sz="5400" b="1" cap="none" spc="0">
              <a:ln w="6600">
                <a:solidFill>
                  <a:schemeClr val="accent2"/>
                </a:solidFill>
                <a:prstDash val="solid"/>
              </a:ln>
              <a:solidFill>
                <a:schemeClr val="bg1"/>
              </a:solidFill>
              <a:effectLst>
                <a:outerShdw dist="38100" dir="2700000" algn="tl" rotWithShape="0">
                  <a:schemeClr val="accent2"/>
                </a:outerShdw>
              </a:effectLst>
            </a:endParaRPr>
          </a:p>
        </p:txBody>
      </p:sp>
    </p:spTree>
    <p:extLst>
      <p:ext uri="{BB962C8B-B14F-4D97-AF65-F5344CB8AC3E}">
        <p14:creationId xmlns:p14="http://schemas.microsoft.com/office/powerpoint/2010/main" val="933100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randombar(horizontal)">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randombar(horizontal)">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randombar(horizontal)">
                                      <p:cBhvr>
                                        <p:cTn id="17" dur="5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randombar(horizontal)">
                                      <p:cBhvr>
                                        <p:cTn id="22" dur="500"/>
                                        <p:tgtEl>
                                          <p:spTgt spid="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ABE693-B579-412D-8351-FCA8FA6FB9A4}"/>
              </a:ext>
            </a:extLst>
          </p:cNvPr>
          <p:cNvSpPr>
            <a:spLocks noGrp="1"/>
          </p:cNvSpPr>
          <p:nvPr>
            <p:ph type="title"/>
          </p:nvPr>
        </p:nvSpPr>
        <p:spPr/>
        <p:txBody>
          <a:bodyPr/>
          <a:lstStyle/>
          <a:p>
            <a:pPr algn="ctr"/>
            <a:r>
              <a:rPr lang="en-US" sz="3200">
                <a:solidFill>
                  <a:srgbClr val="FF0000"/>
                </a:solidFill>
                <a:latin typeface="Times New Roman" panose="02020603050405020304" pitchFamily="18" charset="0"/>
                <a:cs typeface="Times New Roman" panose="02020603050405020304" pitchFamily="18" charset="0"/>
              </a:rPr>
              <a:t>I. GIỚI THIỆU</a:t>
            </a:r>
            <a:endParaRPr lang="en-US"/>
          </a:p>
        </p:txBody>
      </p:sp>
      <p:sp>
        <p:nvSpPr>
          <p:cNvPr id="3" name="Content Placeholder 2">
            <a:extLst>
              <a:ext uri="{FF2B5EF4-FFF2-40B4-BE49-F238E27FC236}">
                <a16:creationId xmlns:a16="http://schemas.microsoft.com/office/drawing/2014/main" id="{E3A97821-485D-4B28-9304-781F70B635D8}"/>
              </a:ext>
            </a:extLst>
          </p:cNvPr>
          <p:cNvSpPr>
            <a:spLocks noGrp="1"/>
          </p:cNvSpPr>
          <p:nvPr>
            <p:ph idx="1"/>
          </p:nvPr>
        </p:nvSpPr>
        <p:spPr/>
        <p:txBody>
          <a:bodyPr/>
          <a:lstStyle/>
          <a:p>
            <a:pPr marL="0" indent="0">
              <a:lnSpc>
                <a:spcPct val="150000"/>
              </a:lnSpc>
              <a:buNone/>
            </a:pPr>
            <a:r>
              <a:rPr lang="en-US" sz="4400" b="1">
                <a:solidFill>
                  <a:srgbClr val="FFC000"/>
                </a:solidFill>
                <a:latin typeface="Times New Roman" panose="02020603050405020304" pitchFamily="18" charset="0"/>
                <a:cs typeface="Times New Roman" panose="02020603050405020304" pitchFamily="18" charset="0"/>
              </a:rPr>
              <a:t>10. Thiết kế chức năng</a:t>
            </a:r>
            <a:r>
              <a:rPr lang="vi-VN" sz="4400">
                <a:solidFill>
                  <a:schemeClr val="tx1"/>
                </a:solidFill>
                <a:latin typeface="Times New Roman" panose="02020603050405020304" pitchFamily="18" charset="0"/>
                <a:cs typeface="Times New Roman" panose="02020603050405020304" pitchFamily="18" charset="0"/>
              </a:rPr>
              <a:t>	</a:t>
            </a:r>
            <a:r>
              <a:rPr lang="vi-VN" sz="3200">
                <a:solidFill>
                  <a:schemeClr val="tx1"/>
                </a:solidFill>
                <a:latin typeface="Times New Roman" panose="02020603050405020304" pitchFamily="18" charset="0"/>
                <a:cs typeface="Times New Roman" panose="02020603050405020304" pitchFamily="18" charset="0"/>
              </a:rPr>
              <a:t>	</a:t>
            </a:r>
            <a:endParaRPr lang="en-US" sz="3200">
              <a:solidFill>
                <a:schemeClr val="tx1"/>
              </a:solidFill>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v"/>
            </a:pPr>
            <a:r>
              <a:rPr lang="en-US" sz="3200" b="1" i="1">
                <a:solidFill>
                  <a:schemeClr val="accent6"/>
                </a:solidFill>
                <a:latin typeface="Times New Roman" panose="02020603050405020304" pitchFamily="18" charset="0"/>
                <a:cs typeface="Times New Roman" panose="02020603050405020304" pitchFamily="18" charset="0"/>
              </a:rPr>
              <a:t>Chức năng người dùng:</a:t>
            </a:r>
          </a:p>
          <a:p>
            <a:pPr marL="914400">
              <a:lnSpc>
                <a:spcPct val="150000"/>
              </a:lnSpc>
              <a:buFont typeface="Wingdings" panose="05000000000000000000" pitchFamily="2" charset="2"/>
              <a:buChar char="§"/>
            </a:pPr>
            <a:r>
              <a:rPr lang="en-US" sz="3200">
                <a:solidFill>
                  <a:schemeClr val="accent6"/>
                </a:solidFill>
                <a:latin typeface="Times New Roman" panose="02020603050405020304" pitchFamily="18" charset="0"/>
                <a:cs typeface="Times New Roman" panose="02020603050405020304" pitchFamily="18" charset="0"/>
              </a:rPr>
              <a:t>Chức năng tìm kiếm</a:t>
            </a:r>
          </a:p>
        </p:txBody>
      </p:sp>
      <p:sp>
        <p:nvSpPr>
          <p:cNvPr id="6" name="Hình chữ nhật 4">
            <a:extLst>
              <a:ext uri="{FF2B5EF4-FFF2-40B4-BE49-F238E27FC236}">
                <a16:creationId xmlns:a16="http://schemas.microsoft.com/office/drawing/2014/main" id="{0E98DD96-9F6B-4B7F-A75F-A3495AECF965}"/>
              </a:ext>
            </a:extLst>
          </p:cNvPr>
          <p:cNvSpPr/>
          <p:nvPr/>
        </p:nvSpPr>
        <p:spPr>
          <a:xfrm>
            <a:off x="0" y="5934670"/>
            <a:ext cx="1158454" cy="923330"/>
          </a:xfrm>
          <a:prstGeom prst="rect">
            <a:avLst/>
          </a:prstGeom>
          <a:noFill/>
        </p:spPr>
        <p:txBody>
          <a:bodyPr wrap="square" lIns="91440" tIns="45720" rIns="91440" bIns="45720">
            <a:spAutoFit/>
          </a:bodyPr>
          <a:lstStyle/>
          <a:p>
            <a:pPr algn="ctr"/>
            <a:r>
              <a:rPr lang="en-US" sz="5400" b="1">
                <a:ln w="6600">
                  <a:solidFill>
                    <a:schemeClr val="accent2"/>
                  </a:solidFill>
                  <a:prstDash val="solid"/>
                </a:ln>
                <a:solidFill>
                  <a:srgbClr val="FFFFFF"/>
                </a:solidFill>
                <a:effectLst>
                  <a:outerShdw dist="38100" dir="2700000" algn="tl" rotWithShape="0">
                    <a:schemeClr val="accent2"/>
                  </a:outerShdw>
                </a:effectLst>
              </a:rPr>
              <a:t>1</a:t>
            </a:r>
            <a:r>
              <a:rPr lang="vi-VN" sz="5400" b="1">
                <a:ln w="6600">
                  <a:solidFill>
                    <a:schemeClr val="accent2"/>
                  </a:solidFill>
                  <a:prstDash val="solid"/>
                </a:ln>
                <a:solidFill>
                  <a:srgbClr val="FFFFFF"/>
                </a:solidFill>
                <a:effectLst>
                  <a:outerShdw dist="38100" dir="2700000" algn="tl" rotWithShape="0">
                    <a:schemeClr val="accent2"/>
                  </a:outerShdw>
                </a:effectLst>
              </a:rPr>
              <a:t>9</a:t>
            </a:r>
            <a:endParaRPr lang="vi-VN" sz="5400" b="1" cap="none" spc="0">
              <a:ln w="6600">
                <a:solidFill>
                  <a:schemeClr val="accent2"/>
                </a:solidFill>
                <a:prstDash val="solid"/>
              </a:ln>
              <a:solidFill>
                <a:srgbClr val="FFFFFF"/>
              </a:solidFill>
              <a:effectLst>
                <a:outerShdw dist="38100" dir="2700000" algn="tl" rotWithShape="0">
                  <a:schemeClr val="accent2"/>
                </a:outerShdw>
              </a:effectLst>
            </a:endParaRPr>
          </a:p>
        </p:txBody>
      </p:sp>
      <p:pic>
        <p:nvPicPr>
          <p:cNvPr id="8" name="Picture 7">
            <a:extLst>
              <a:ext uri="{FF2B5EF4-FFF2-40B4-BE49-F238E27FC236}">
                <a16:creationId xmlns:a16="http://schemas.microsoft.com/office/drawing/2014/main" id="{8F9333CA-EC65-4051-A042-8ED66859A931}"/>
              </a:ext>
            </a:extLst>
          </p:cNvPr>
          <p:cNvPicPr>
            <a:picLocks noChangeAspect="1"/>
          </p:cNvPicPr>
          <p:nvPr/>
        </p:nvPicPr>
        <p:blipFill>
          <a:blip r:embed="rId3"/>
          <a:stretch>
            <a:fillRect/>
          </a:stretch>
        </p:blipFill>
        <p:spPr>
          <a:xfrm>
            <a:off x="7472362" y="1227139"/>
            <a:ext cx="2928938" cy="5570184"/>
          </a:xfrm>
          <a:prstGeom prst="rect">
            <a:avLst/>
          </a:prstGeom>
        </p:spPr>
      </p:pic>
    </p:spTree>
    <p:extLst>
      <p:ext uri="{BB962C8B-B14F-4D97-AF65-F5344CB8AC3E}">
        <p14:creationId xmlns:p14="http://schemas.microsoft.com/office/powerpoint/2010/main" val="179192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49758-3C3E-4295-AEBE-0A12646AB5C4}"/>
              </a:ext>
            </a:extLst>
          </p:cNvPr>
          <p:cNvSpPr>
            <a:spLocks noGrp="1"/>
          </p:cNvSpPr>
          <p:nvPr>
            <p:ph type="title"/>
          </p:nvPr>
        </p:nvSpPr>
        <p:spPr/>
        <p:txBody>
          <a:bodyPr/>
          <a:lstStyle/>
          <a:p>
            <a:pPr algn="ctr"/>
            <a:r>
              <a:rPr lang="en-US" sz="3200">
                <a:solidFill>
                  <a:srgbClr val="FF0000"/>
                </a:solidFill>
                <a:latin typeface="Times New Roman" panose="02020603050405020304" pitchFamily="18" charset="0"/>
                <a:cs typeface="Times New Roman" panose="02020603050405020304" pitchFamily="18" charset="0"/>
              </a:rPr>
              <a:t>I. GIỚI THIỆU</a:t>
            </a:r>
            <a:endParaRPr lang="en-US"/>
          </a:p>
        </p:txBody>
      </p:sp>
      <p:sp>
        <p:nvSpPr>
          <p:cNvPr id="3" name="Content Placeholder 2">
            <a:extLst>
              <a:ext uri="{FF2B5EF4-FFF2-40B4-BE49-F238E27FC236}">
                <a16:creationId xmlns:a16="http://schemas.microsoft.com/office/drawing/2014/main" id="{71E3DDE3-E84A-4477-B066-C34DCF81C384}"/>
              </a:ext>
            </a:extLst>
          </p:cNvPr>
          <p:cNvSpPr>
            <a:spLocks noGrp="1"/>
          </p:cNvSpPr>
          <p:nvPr>
            <p:ph idx="1"/>
          </p:nvPr>
        </p:nvSpPr>
        <p:spPr/>
        <p:txBody>
          <a:bodyPr/>
          <a:lstStyle/>
          <a:p>
            <a:pPr marL="0" indent="0">
              <a:lnSpc>
                <a:spcPct val="150000"/>
              </a:lnSpc>
              <a:buNone/>
            </a:pPr>
            <a:r>
              <a:rPr lang="en-US" sz="4400" b="1">
                <a:solidFill>
                  <a:srgbClr val="FFC000"/>
                </a:solidFill>
                <a:latin typeface="Times New Roman" panose="02020603050405020304" pitchFamily="18" charset="0"/>
                <a:cs typeface="Times New Roman" panose="02020603050405020304" pitchFamily="18" charset="0"/>
              </a:rPr>
              <a:t>10. Thiết kế chức năng</a:t>
            </a:r>
            <a:r>
              <a:rPr lang="vi-VN" sz="4400">
                <a:solidFill>
                  <a:schemeClr val="tx1"/>
                </a:solidFill>
                <a:latin typeface="Times New Roman" panose="02020603050405020304" pitchFamily="18" charset="0"/>
                <a:cs typeface="Times New Roman" panose="02020603050405020304" pitchFamily="18" charset="0"/>
              </a:rPr>
              <a:t>	</a:t>
            </a:r>
            <a:r>
              <a:rPr lang="vi-VN" sz="3200">
                <a:solidFill>
                  <a:schemeClr val="tx1"/>
                </a:solidFill>
                <a:latin typeface="Times New Roman" panose="02020603050405020304" pitchFamily="18" charset="0"/>
                <a:cs typeface="Times New Roman" panose="02020603050405020304" pitchFamily="18" charset="0"/>
              </a:rPr>
              <a:t>	</a:t>
            </a:r>
            <a:endParaRPr lang="en-US" sz="3200">
              <a:solidFill>
                <a:schemeClr val="tx1"/>
              </a:solidFill>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v"/>
            </a:pPr>
            <a:r>
              <a:rPr lang="en-US" sz="3200" b="1" i="1">
                <a:solidFill>
                  <a:schemeClr val="accent6"/>
                </a:solidFill>
                <a:latin typeface="Times New Roman" panose="02020603050405020304" pitchFamily="18" charset="0"/>
                <a:cs typeface="Times New Roman" panose="02020603050405020304" pitchFamily="18" charset="0"/>
              </a:rPr>
              <a:t>Chức năng người dùng:</a:t>
            </a:r>
          </a:p>
          <a:p>
            <a:pPr marL="914400">
              <a:lnSpc>
                <a:spcPct val="150000"/>
              </a:lnSpc>
              <a:buFont typeface="Wingdings" panose="05000000000000000000" pitchFamily="2" charset="2"/>
              <a:buChar char="§"/>
            </a:pPr>
            <a:r>
              <a:rPr lang="en-US" sz="3200">
                <a:solidFill>
                  <a:schemeClr val="accent6"/>
                </a:solidFill>
                <a:latin typeface="Times New Roman" panose="02020603050405020304" pitchFamily="18" charset="0"/>
                <a:cs typeface="Times New Roman" panose="02020603050405020304" pitchFamily="18" charset="0"/>
              </a:rPr>
              <a:t>Chức năng mua hàng</a:t>
            </a:r>
          </a:p>
          <a:p>
            <a:endParaRPr lang="en-US"/>
          </a:p>
        </p:txBody>
      </p:sp>
      <p:pic>
        <p:nvPicPr>
          <p:cNvPr id="4" name="Picture 3">
            <a:extLst>
              <a:ext uri="{FF2B5EF4-FFF2-40B4-BE49-F238E27FC236}">
                <a16:creationId xmlns:a16="http://schemas.microsoft.com/office/drawing/2014/main" id="{3CBB840A-3AA8-45EC-BB63-F53FF9A7A275}"/>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152650" y="1381188"/>
            <a:ext cx="8293100" cy="5476812"/>
          </a:xfrm>
          <a:prstGeom prst="rect">
            <a:avLst/>
          </a:prstGeom>
          <a:noFill/>
          <a:ln>
            <a:noFill/>
          </a:ln>
        </p:spPr>
      </p:pic>
      <p:sp>
        <p:nvSpPr>
          <p:cNvPr id="6" name="Hình chữ nhật 4">
            <a:extLst>
              <a:ext uri="{FF2B5EF4-FFF2-40B4-BE49-F238E27FC236}">
                <a16:creationId xmlns:a16="http://schemas.microsoft.com/office/drawing/2014/main" id="{A1769DBD-AE79-400F-90E7-9D15B8CB6264}"/>
              </a:ext>
            </a:extLst>
          </p:cNvPr>
          <p:cNvSpPr/>
          <p:nvPr/>
        </p:nvSpPr>
        <p:spPr>
          <a:xfrm>
            <a:off x="0" y="5934670"/>
            <a:ext cx="1158454" cy="923330"/>
          </a:xfrm>
          <a:prstGeom prst="rect">
            <a:avLst/>
          </a:prstGeom>
          <a:noFill/>
        </p:spPr>
        <p:txBody>
          <a:bodyPr wrap="square" lIns="91440" tIns="45720" rIns="91440" bIns="45720">
            <a:spAutoFit/>
          </a:bodyPr>
          <a:lstStyle/>
          <a:p>
            <a:pPr algn="ctr"/>
            <a:r>
              <a:rPr lang="en-US" sz="5400" b="1" cap="none" spc="0">
                <a:ln w="6600">
                  <a:solidFill>
                    <a:schemeClr val="accent2"/>
                  </a:solidFill>
                  <a:prstDash val="solid"/>
                </a:ln>
                <a:solidFill>
                  <a:srgbClr val="FFFFFF"/>
                </a:solidFill>
                <a:effectLst>
                  <a:outerShdw dist="38100" dir="2700000" algn="tl" rotWithShape="0">
                    <a:schemeClr val="accent2"/>
                  </a:outerShdw>
                </a:effectLst>
              </a:rPr>
              <a:t>20</a:t>
            </a:r>
            <a:endParaRPr lang="vi-VN" sz="5400" b="1" cap="none" spc="0">
              <a:ln w="6600">
                <a:solidFill>
                  <a:schemeClr val="accent2"/>
                </a:solidFill>
                <a:prstDash val="solid"/>
              </a:ln>
              <a:solidFill>
                <a:srgbClr val="FFFFFF"/>
              </a:solidFill>
              <a:effectLst>
                <a:outerShdw dist="38100" dir="2700000" algn="tl" rotWithShape="0">
                  <a:schemeClr val="accent2"/>
                </a:outerShdw>
              </a:effectLst>
            </a:endParaRPr>
          </a:p>
        </p:txBody>
      </p:sp>
    </p:spTree>
    <p:extLst>
      <p:ext uri="{BB962C8B-B14F-4D97-AF65-F5344CB8AC3E}">
        <p14:creationId xmlns:p14="http://schemas.microsoft.com/office/powerpoint/2010/main" val="4198197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36800" y="282576"/>
            <a:ext cx="9448800" cy="944563"/>
          </a:xfrm>
        </p:spPr>
        <p:txBody>
          <a:bodyPr/>
          <a:lstStyle/>
          <a:p>
            <a:pPr algn="ctr"/>
            <a:r>
              <a:rPr lang="en-US" sz="3600">
                <a:solidFill>
                  <a:srgbClr val="FF0000"/>
                </a:solidFill>
                <a:latin typeface="Times New Roman" panose="02020603050405020304" pitchFamily="18" charset="0"/>
                <a:cs typeface="Times New Roman" panose="02020603050405020304" pitchFamily="18" charset="0"/>
              </a:rPr>
              <a:t>I. GIỚI THIỆU</a:t>
            </a:r>
          </a:p>
        </p:txBody>
      </p:sp>
      <p:sp>
        <p:nvSpPr>
          <p:cNvPr id="4" name="Chỗ dành sẵn cho Nội dung 2">
            <a:extLst>
              <a:ext uri="{FF2B5EF4-FFF2-40B4-BE49-F238E27FC236}">
                <a16:creationId xmlns:a16="http://schemas.microsoft.com/office/drawing/2014/main" id="{6BA2AAD6-AC16-4825-8642-53F7D471388C}"/>
              </a:ext>
            </a:extLst>
          </p:cNvPr>
          <p:cNvSpPr>
            <a:spLocks noGrp="1"/>
          </p:cNvSpPr>
          <p:nvPr>
            <p:ph idx="1"/>
          </p:nvPr>
        </p:nvSpPr>
        <p:spPr>
          <a:xfrm>
            <a:off x="1802674" y="1811383"/>
            <a:ext cx="9982926" cy="4373880"/>
          </a:xfrm>
        </p:spPr>
        <p:txBody>
          <a:bodyPr/>
          <a:lstStyle/>
          <a:p>
            <a:pPr marL="0" indent="0">
              <a:lnSpc>
                <a:spcPct val="150000"/>
              </a:lnSpc>
              <a:buNone/>
            </a:pPr>
            <a:r>
              <a:rPr lang="en-US" sz="4000" b="1">
                <a:solidFill>
                  <a:srgbClr val="FFC000"/>
                </a:solidFill>
                <a:latin typeface="Times New Roman" panose="02020603050405020304" pitchFamily="18" charset="0"/>
                <a:cs typeface="Times New Roman" panose="02020603050405020304" pitchFamily="18" charset="0"/>
              </a:rPr>
              <a:t>11. Thiết kế giao diện</a:t>
            </a:r>
            <a:endParaRPr lang="vi-VN" sz="4000" b="1">
              <a:solidFill>
                <a:srgbClr val="FFC000"/>
              </a:solidFill>
              <a:latin typeface="Times New Roman" panose="02020603050405020304" pitchFamily="18" charset="0"/>
              <a:cs typeface="Times New Roman" panose="02020603050405020304" pitchFamily="18" charset="0"/>
            </a:endParaRPr>
          </a:p>
        </p:txBody>
      </p:sp>
      <p:sp>
        <p:nvSpPr>
          <p:cNvPr id="5" name="Hình chữ nhật 4">
            <a:extLst>
              <a:ext uri="{FF2B5EF4-FFF2-40B4-BE49-F238E27FC236}">
                <a16:creationId xmlns:a16="http://schemas.microsoft.com/office/drawing/2014/main" id="{96548DD3-0E9C-45B0-B1BB-E1EF1D180298}"/>
              </a:ext>
            </a:extLst>
          </p:cNvPr>
          <p:cNvSpPr/>
          <p:nvPr/>
        </p:nvSpPr>
        <p:spPr>
          <a:xfrm>
            <a:off x="0" y="5934670"/>
            <a:ext cx="1158454" cy="923330"/>
          </a:xfrm>
          <a:prstGeom prst="rect">
            <a:avLst/>
          </a:prstGeom>
          <a:noFill/>
        </p:spPr>
        <p:txBody>
          <a:bodyPr wrap="square" lIns="91440" tIns="45720" rIns="91440" bIns="45720">
            <a:spAutoFit/>
          </a:bodyPr>
          <a:lstStyle/>
          <a:p>
            <a:pPr algn="ctr"/>
            <a:r>
              <a:rPr lang="en-US" sz="5400" b="1">
                <a:ln w="6600">
                  <a:solidFill>
                    <a:schemeClr val="accent2"/>
                  </a:solidFill>
                  <a:prstDash val="solid"/>
                </a:ln>
                <a:solidFill>
                  <a:srgbClr val="FFFFFF"/>
                </a:solidFill>
                <a:effectLst>
                  <a:outerShdw dist="38100" dir="2700000" algn="tl" rotWithShape="0">
                    <a:schemeClr val="accent2"/>
                  </a:outerShdw>
                </a:effectLst>
              </a:rPr>
              <a:t>21</a:t>
            </a:r>
            <a:endParaRPr lang="vi-VN" sz="5400" b="1" cap="none" spc="0">
              <a:ln w="6600">
                <a:solidFill>
                  <a:schemeClr val="accent2"/>
                </a:solidFill>
                <a:prstDash val="solid"/>
              </a:ln>
              <a:solidFill>
                <a:srgbClr val="FFFFFF"/>
              </a:solidFill>
              <a:effectLst>
                <a:outerShdw dist="38100" dir="2700000" algn="tl" rotWithShape="0">
                  <a:schemeClr val="accent2"/>
                </a:outerShdw>
              </a:effectLst>
            </a:endParaRPr>
          </a:p>
        </p:txBody>
      </p:sp>
      <p:pic>
        <p:nvPicPr>
          <p:cNvPr id="7" name="Picture 6">
            <a:extLst>
              <a:ext uri="{FF2B5EF4-FFF2-40B4-BE49-F238E27FC236}">
                <a16:creationId xmlns:a16="http://schemas.microsoft.com/office/drawing/2014/main" id="{1C19B775-8592-4FBC-8618-4C44DCE7C1E3}"/>
              </a:ext>
            </a:extLst>
          </p:cNvPr>
          <p:cNvPicPr>
            <a:picLocks noChangeAspect="1"/>
          </p:cNvPicPr>
          <p:nvPr/>
        </p:nvPicPr>
        <p:blipFill>
          <a:blip r:embed="rId3"/>
          <a:stretch>
            <a:fillRect/>
          </a:stretch>
        </p:blipFill>
        <p:spPr>
          <a:xfrm>
            <a:off x="1802674" y="1552567"/>
            <a:ext cx="9448800" cy="5305433"/>
          </a:xfrm>
          <a:prstGeom prst="rect">
            <a:avLst/>
          </a:prstGeom>
        </p:spPr>
      </p:pic>
    </p:spTree>
    <p:extLst>
      <p:ext uri="{BB962C8B-B14F-4D97-AF65-F5344CB8AC3E}">
        <p14:creationId xmlns:p14="http://schemas.microsoft.com/office/powerpoint/2010/main" val="3864275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36800" y="282576"/>
            <a:ext cx="9448800" cy="944563"/>
          </a:xfrm>
        </p:spPr>
        <p:txBody>
          <a:bodyPr/>
          <a:lstStyle/>
          <a:p>
            <a:pPr algn="ctr"/>
            <a:r>
              <a:rPr lang="en-US" sz="3600">
                <a:solidFill>
                  <a:srgbClr val="FF0000"/>
                </a:solidFill>
                <a:latin typeface="Times New Roman" panose="02020603050405020304" pitchFamily="18" charset="0"/>
                <a:cs typeface="Times New Roman" panose="02020603050405020304" pitchFamily="18" charset="0"/>
              </a:rPr>
              <a:t>I. GIỚI THIỆU</a:t>
            </a:r>
          </a:p>
        </p:txBody>
      </p:sp>
      <p:sp>
        <p:nvSpPr>
          <p:cNvPr id="4" name="Chỗ dành sẵn cho Nội dung 2">
            <a:extLst>
              <a:ext uri="{FF2B5EF4-FFF2-40B4-BE49-F238E27FC236}">
                <a16:creationId xmlns:a16="http://schemas.microsoft.com/office/drawing/2014/main" id="{6BA2AAD6-AC16-4825-8642-53F7D471388C}"/>
              </a:ext>
            </a:extLst>
          </p:cNvPr>
          <p:cNvSpPr>
            <a:spLocks noGrp="1"/>
          </p:cNvSpPr>
          <p:nvPr>
            <p:ph idx="1"/>
          </p:nvPr>
        </p:nvSpPr>
        <p:spPr>
          <a:xfrm>
            <a:off x="1802674" y="1811383"/>
            <a:ext cx="9982926" cy="4373880"/>
          </a:xfrm>
        </p:spPr>
        <p:txBody>
          <a:bodyPr/>
          <a:lstStyle/>
          <a:p>
            <a:pPr marL="0" indent="0">
              <a:lnSpc>
                <a:spcPct val="150000"/>
              </a:lnSpc>
              <a:buNone/>
            </a:pPr>
            <a:r>
              <a:rPr lang="en-US" sz="4000" b="1">
                <a:solidFill>
                  <a:srgbClr val="FFC000"/>
                </a:solidFill>
                <a:latin typeface="Times New Roman" panose="02020603050405020304" pitchFamily="18" charset="0"/>
                <a:cs typeface="Times New Roman" panose="02020603050405020304" pitchFamily="18" charset="0"/>
              </a:rPr>
              <a:t>11. Thiết kế giao diện</a:t>
            </a:r>
            <a:endParaRPr lang="vi-VN" sz="4000" b="1">
              <a:solidFill>
                <a:srgbClr val="FFC000"/>
              </a:solidFill>
              <a:latin typeface="Times New Roman" panose="02020603050405020304" pitchFamily="18" charset="0"/>
              <a:cs typeface="Times New Roman" panose="02020603050405020304" pitchFamily="18" charset="0"/>
            </a:endParaRPr>
          </a:p>
          <a:p>
            <a:pPr marL="0" indent="0">
              <a:lnSpc>
                <a:spcPct val="150000"/>
              </a:lnSpc>
              <a:buNone/>
            </a:pPr>
            <a:endParaRPr lang="vi-VN" sz="2800">
              <a:solidFill>
                <a:schemeClr val="tx1"/>
              </a:solidFill>
              <a:latin typeface="Times New Roman" panose="02020603050405020304" pitchFamily="18" charset="0"/>
              <a:cs typeface="Times New Roman" panose="02020603050405020304" pitchFamily="18" charset="0"/>
            </a:endParaRPr>
          </a:p>
        </p:txBody>
      </p:sp>
      <p:sp>
        <p:nvSpPr>
          <p:cNvPr id="5" name="Hình chữ nhật 4">
            <a:extLst>
              <a:ext uri="{FF2B5EF4-FFF2-40B4-BE49-F238E27FC236}">
                <a16:creationId xmlns:a16="http://schemas.microsoft.com/office/drawing/2014/main" id="{FF2E478B-A448-45F5-8FF7-805A9FEC1A2E}"/>
              </a:ext>
            </a:extLst>
          </p:cNvPr>
          <p:cNvSpPr/>
          <p:nvPr/>
        </p:nvSpPr>
        <p:spPr>
          <a:xfrm>
            <a:off x="0" y="5934670"/>
            <a:ext cx="1158454" cy="923330"/>
          </a:xfrm>
          <a:prstGeom prst="rect">
            <a:avLst/>
          </a:prstGeom>
          <a:noFill/>
        </p:spPr>
        <p:txBody>
          <a:bodyPr wrap="square" lIns="91440" tIns="45720" rIns="91440" bIns="45720">
            <a:spAutoFit/>
          </a:bodyPr>
          <a:lstStyle/>
          <a:p>
            <a:pPr algn="ctr"/>
            <a:r>
              <a:rPr lang="en-US" sz="5400" b="1">
                <a:ln w="6600">
                  <a:solidFill>
                    <a:schemeClr val="accent2"/>
                  </a:solidFill>
                  <a:prstDash val="solid"/>
                </a:ln>
                <a:solidFill>
                  <a:srgbClr val="FFFFFF"/>
                </a:solidFill>
                <a:effectLst>
                  <a:outerShdw dist="38100" dir="2700000" algn="tl" rotWithShape="0">
                    <a:schemeClr val="accent2"/>
                  </a:outerShdw>
                </a:effectLst>
              </a:rPr>
              <a:t>22</a:t>
            </a:r>
            <a:endParaRPr lang="vi-VN" sz="5400" b="1" cap="none" spc="0">
              <a:ln w="6600">
                <a:solidFill>
                  <a:schemeClr val="accent2"/>
                </a:solidFill>
                <a:prstDash val="solid"/>
              </a:ln>
              <a:solidFill>
                <a:srgbClr val="FFFFFF"/>
              </a:solidFill>
              <a:effectLst>
                <a:outerShdw dist="38100" dir="2700000" algn="tl" rotWithShape="0">
                  <a:schemeClr val="accent2"/>
                </a:outerShdw>
              </a:effectLst>
            </a:endParaRPr>
          </a:p>
        </p:txBody>
      </p:sp>
      <p:pic>
        <p:nvPicPr>
          <p:cNvPr id="6" name="Picture 5">
            <a:extLst>
              <a:ext uri="{FF2B5EF4-FFF2-40B4-BE49-F238E27FC236}">
                <a16:creationId xmlns:a16="http://schemas.microsoft.com/office/drawing/2014/main" id="{CB14F022-07BC-47EB-BFDE-F7BCE914E78C}"/>
              </a:ext>
            </a:extLst>
          </p:cNvPr>
          <p:cNvPicPr>
            <a:picLocks noChangeAspect="1"/>
          </p:cNvPicPr>
          <p:nvPr/>
        </p:nvPicPr>
        <p:blipFill>
          <a:blip r:embed="rId3"/>
          <a:stretch>
            <a:fillRect/>
          </a:stretch>
        </p:blipFill>
        <p:spPr>
          <a:xfrm>
            <a:off x="2035175" y="1399591"/>
            <a:ext cx="8121650" cy="5458409"/>
          </a:xfrm>
          <a:prstGeom prst="rect">
            <a:avLst/>
          </a:prstGeom>
        </p:spPr>
      </p:pic>
    </p:spTree>
    <p:extLst>
      <p:ext uri="{BB962C8B-B14F-4D97-AF65-F5344CB8AC3E}">
        <p14:creationId xmlns:p14="http://schemas.microsoft.com/office/powerpoint/2010/main" val="4280232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600">
                <a:solidFill>
                  <a:srgbClr val="FF0000"/>
                </a:solidFill>
                <a:latin typeface="Times New Roman" panose="02020603050405020304" pitchFamily="18" charset="0"/>
                <a:cs typeface="Times New Roman" panose="02020603050405020304" pitchFamily="18" charset="0"/>
              </a:rPr>
              <a:t>I. GIỚI THIỆU</a:t>
            </a:r>
          </a:p>
        </p:txBody>
      </p:sp>
      <p:sp>
        <p:nvSpPr>
          <p:cNvPr id="3" name="Chỗ dành sẵn cho Nội dung 2">
            <a:extLst>
              <a:ext uri="{FF2B5EF4-FFF2-40B4-BE49-F238E27FC236}">
                <a16:creationId xmlns:a16="http://schemas.microsoft.com/office/drawing/2014/main" id="{4C41FE10-6D63-4420-8379-3B3622A4E822}"/>
              </a:ext>
            </a:extLst>
          </p:cNvPr>
          <p:cNvSpPr>
            <a:spLocks noGrp="1"/>
          </p:cNvSpPr>
          <p:nvPr>
            <p:ph idx="1"/>
          </p:nvPr>
        </p:nvSpPr>
        <p:spPr>
          <a:xfrm>
            <a:off x="1802674" y="1811383"/>
            <a:ext cx="9982926" cy="4373880"/>
          </a:xfrm>
        </p:spPr>
        <p:txBody>
          <a:bodyPr/>
          <a:lstStyle/>
          <a:p>
            <a:pPr marL="0" indent="0">
              <a:buNone/>
            </a:pPr>
            <a:r>
              <a:rPr lang="en-US" sz="4800" b="1">
                <a:solidFill>
                  <a:srgbClr val="FFC000"/>
                </a:solidFill>
                <a:latin typeface="Times New Roman" panose="02020603050405020304" pitchFamily="18" charset="0"/>
                <a:cs typeface="Times New Roman" panose="02020603050405020304" pitchFamily="18" charset="0"/>
              </a:rPr>
              <a:t>11. Thiết kế giao diện</a:t>
            </a:r>
            <a:endParaRPr lang="vi-VN" sz="4800" b="1">
              <a:solidFill>
                <a:srgbClr val="FFC000"/>
              </a:solidFill>
              <a:latin typeface="Times New Roman" panose="02020603050405020304" pitchFamily="18" charset="0"/>
              <a:cs typeface="Times New Roman" panose="02020603050405020304" pitchFamily="18" charset="0"/>
            </a:endParaRPr>
          </a:p>
        </p:txBody>
      </p:sp>
      <p:sp>
        <p:nvSpPr>
          <p:cNvPr id="4" name="Hình chữ nhật 3">
            <a:extLst>
              <a:ext uri="{FF2B5EF4-FFF2-40B4-BE49-F238E27FC236}">
                <a16:creationId xmlns:a16="http://schemas.microsoft.com/office/drawing/2014/main" id="{9D4F0381-5169-435D-A94C-53F3462F9860}"/>
              </a:ext>
            </a:extLst>
          </p:cNvPr>
          <p:cNvSpPr/>
          <p:nvPr/>
        </p:nvSpPr>
        <p:spPr>
          <a:xfrm>
            <a:off x="0" y="5934670"/>
            <a:ext cx="1158454" cy="923330"/>
          </a:xfrm>
          <a:prstGeom prst="rect">
            <a:avLst/>
          </a:prstGeom>
          <a:noFill/>
        </p:spPr>
        <p:txBody>
          <a:bodyPr wrap="square" lIns="91440" tIns="45720" rIns="91440" bIns="45720">
            <a:spAutoFit/>
          </a:bodyPr>
          <a:lstStyle/>
          <a:p>
            <a:pPr algn="ctr"/>
            <a:r>
              <a:rPr lang="en-US" sz="5400" b="1">
                <a:ln w="6600">
                  <a:solidFill>
                    <a:schemeClr val="accent2"/>
                  </a:solidFill>
                  <a:prstDash val="solid"/>
                </a:ln>
                <a:solidFill>
                  <a:srgbClr val="FFFFFF"/>
                </a:solidFill>
                <a:effectLst>
                  <a:outerShdw dist="38100" dir="2700000" algn="tl" rotWithShape="0">
                    <a:schemeClr val="accent2"/>
                  </a:outerShdw>
                </a:effectLst>
              </a:rPr>
              <a:t>23</a:t>
            </a:r>
            <a:endParaRPr lang="vi-VN" sz="5400" b="1" cap="none" spc="0">
              <a:ln w="6600">
                <a:solidFill>
                  <a:schemeClr val="accent2"/>
                </a:solidFill>
                <a:prstDash val="solid"/>
              </a:ln>
              <a:solidFill>
                <a:srgbClr val="FFFFFF"/>
              </a:solidFill>
              <a:effectLst>
                <a:outerShdw dist="38100" dir="2700000" algn="tl" rotWithShape="0">
                  <a:schemeClr val="accent2"/>
                </a:outerShdw>
              </a:effectLst>
            </a:endParaRPr>
          </a:p>
        </p:txBody>
      </p:sp>
      <p:pic>
        <p:nvPicPr>
          <p:cNvPr id="6" name="Picture 5">
            <a:extLst>
              <a:ext uri="{FF2B5EF4-FFF2-40B4-BE49-F238E27FC236}">
                <a16:creationId xmlns:a16="http://schemas.microsoft.com/office/drawing/2014/main" id="{48FEC001-E322-43C5-AA6A-4E8C74F2C370}"/>
              </a:ext>
            </a:extLst>
          </p:cNvPr>
          <p:cNvPicPr>
            <a:picLocks noChangeAspect="1"/>
          </p:cNvPicPr>
          <p:nvPr/>
        </p:nvPicPr>
        <p:blipFill>
          <a:blip r:embed="rId3"/>
          <a:stretch>
            <a:fillRect/>
          </a:stretch>
        </p:blipFill>
        <p:spPr>
          <a:xfrm>
            <a:off x="1022350" y="1318646"/>
            <a:ext cx="11169650" cy="5539354"/>
          </a:xfrm>
          <a:prstGeom prst="rect">
            <a:avLst/>
          </a:prstGeom>
        </p:spPr>
      </p:pic>
    </p:spTree>
    <p:extLst>
      <p:ext uri="{BB962C8B-B14F-4D97-AF65-F5344CB8AC3E}">
        <p14:creationId xmlns:p14="http://schemas.microsoft.com/office/powerpoint/2010/main" val="3676876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E83B11-FE00-48DA-A889-641E15DEE37B}"/>
              </a:ext>
            </a:extLst>
          </p:cNvPr>
          <p:cNvSpPr>
            <a:spLocks noGrp="1"/>
          </p:cNvSpPr>
          <p:nvPr>
            <p:ph type="title"/>
          </p:nvPr>
        </p:nvSpPr>
        <p:spPr/>
        <p:txBody>
          <a:bodyPr/>
          <a:lstStyle/>
          <a:p>
            <a:pPr algn="ctr"/>
            <a:r>
              <a:rPr lang="en-US" sz="3200">
                <a:solidFill>
                  <a:srgbClr val="FF0000"/>
                </a:solidFill>
                <a:latin typeface="Times New Roman" panose="02020603050405020304" pitchFamily="18" charset="0"/>
                <a:cs typeface="Times New Roman" panose="02020603050405020304" pitchFamily="18" charset="0"/>
              </a:rPr>
              <a:t>I. GIỚI THIỆU</a:t>
            </a:r>
            <a:endParaRPr lang="en-US"/>
          </a:p>
        </p:txBody>
      </p:sp>
      <p:sp>
        <p:nvSpPr>
          <p:cNvPr id="3" name="Content Placeholder 2">
            <a:extLst>
              <a:ext uri="{FF2B5EF4-FFF2-40B4-BE49-F238E27FC236}">
                <a16:creationId xmlns:a16="http://schemas.microsoft.com/office/drawing/2014/main" id="{73D01297-4F3C-4547-A36D-8C7B907426A9}"/>
              </a:ext>
            </a:extLst>
          </p:cNvPr>
          <p:cNvSpPr>
            <a:spLocks noGrp="1"/>
          </p:cNvSpPr>
          <p:nvPr>
            <p:ph idx="1"/>
          </p:nvPr>
        </p:nvSpPr>
        <p:spPr/>
        <p:txBody>
          <a:bodyPr/>
          <a:lstStyle/>
          <a:p>
            <a:r>
              <a:rPr lang="en-US" sz="4000" b="1">
                <a:solidFill>
                  <a:srgbClr val="FFC000"/>
                </a:solidFill>
                <a:latin typeface="Times New Roman" panose="02020603050405020304" pitchFamily="18" charset="0"/>
                <a:cs typeface="Times New Roman" panose="02020603050405020304" pitchFamily="18" charset="0"/>
              </a:rPr>
              <a:t>11. Thiết kế giao diện</a:t>
            </a:r>
            <a:endParaRPr lang="vi-VN" sz="4000" b="1">
              <a:solidFill>
                <a:srgbClr val="FFC000"/>
              </a:solidFill>
              <a:latin typeface="Times New Roman" panose="02020603050405020304" pitchFamily="18" charset="0"/>
              <a:cs typeface="Times New Roman" panose="02020603050405020304" pitchFamily="18" charset="0"/>
            </a:endParaRPr>
          </a:p>
          <a:p>
            <a:pPr marL="0" indent="0">
              <a:buNone/>
            </a:pPr>
            <a:endParaRPr lang="en-US"/>
          </a:p>
        </p:txBody>
      </p:sp>
      <p:pic>
        <p:nvPicPr>
          <p:cNvPr id="5" name="Picture 4">
            <a:extLst>
              <a:ext uri="{FF2B5EF4-FFF2-40B4-BE49-F238E27FC236}">
                <a16:creationId xmlns:a16="http://schemas.microsoft.com/office/drawing/2014/main" id="{C31E563D-2E04-4090-87E1-FECD8022FCF2}"/>
              </a:ext>
            </a:extLst>
          </p:cNvPr>
          <p:cNvPicPr>
            <a:picLocks noChangeAspect="1"/>
          </p:cNvPicPr>
          <p:nvPr/>
        </p:nvPicPr>
        <p:blipFill>
          <a:blip r:embed="rId2"/>
          <a:stretch>
            <a:fillRect/>
          </a:stretch>
        </p:blipFill>
        <p:spPr>
          <a:xfrm>
            <a:off x="1219200" y="1452880"/>
            <a:ext cx="10972800" cy="5405120"/>
          </a:xfrm>
          <a:prstGeom prst="rect">
            <a:avLst/>
          </a:prstGeom>
        </p:spPr>
      </p:pic>
      <p:sp>
        <p:nvSpPr>
          <p:cNvPr id="11" name="Hình chữ nhật 3">
            <a:extLst>
              <a:ext uri="{FF2B5EF4-FFF2-40B4-BE49-F238E27FC236}">
                <a16:creationId xmlns:a16="http://schemas.microsoft.com/office/drawing/2014/main" id="{B15B4A29-E3A2-4FF4-8976-4DEDEDEA8A74}"/>
              </a:ext>
            </a:extLst>
          </p:cNvPr>
          <p:cNvSpPr/>
          <p:nvPr/>
        </p:nvSpPr>
        <p:spPr>
          <a:xfrm>
            <a:off x="0" y="5934670"/>
            <a:ext cx="1158454" cy="923330"/>
          </a:xfrm>
          <a:prstGeom prst="rect">
            <a:avLst/>
          </a:prstGeom>
          <a:noFill/>
        </p:spPr>
        <p:txBody>
          <a:bodyPr wrap="square" lIns="91440" tIns="45720" rIns="91440" bIns="45720">
            <a:spAutoFit/>
          </a:bodyPr>
          <a:lstStyle/>
          <a:p>
            <a:pPr algn="ctr"/>
            <a:r>
              <a:rPr lang="en-US" sz="5400" b="1">
                <a:ln w="6600">
                  <a:solidFill>
                    <a:schemeClr val="accent2"/>
                  </a:solidFill>
                  <a:prstDash val="solid"/>
                </a:ln>
                <a:solidFill>
                  <a:srgbClr val="FFFFFF"/>
                </a:solidFill>
                <a:effectLst>
                  <a:outerShdw dist="38100" dir="2700000" algn="tl" rotWithShape="0">
                    <a:schemeClr val="accent2"/>
                  </a:outerShdw>
                </a:effectLst>
              </a:rPr>
              <a:t>24</a:t>
            </a:r>
            <a:endParaRPr lang="vi-VN" sz="5400" b="1" cap="none" spc="0">
              <a:ln w="6600">
                <a:solidFill>
                  <a:schemeClr val="accent2"/>
                </a:solidFill>
                <a:prstDash val="solid"/>
              </a:ln>
              <a:solidFill>
                <a:srgbClr val="FFFFFF"/>
              </a:solidFill>
              <a:effectLst>
                <a:outerShdw dist="38100" dir="2700000" algn="tl" rotWithShape="0">
                  <a:schemeClr val="accent2"/>
                </a:outerShdw>
              </a:effectLst>
            </a:endParaRPr>
          </a:p>
        </p:txBody>
      </p:sp>
    </p:spTree>
    <p:extLst>
      <p:ext uri="{BB962C8B-B14F-4D97-AF65-F5344CB8AC3E}">
        <p14:creationId xmlns:p14="http://schemas.microsoft.com/office/powerpoint/2010/main" val="1816976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600">
                <a:solidFill>
                  <a:srgbClr val="FF0000"/>
                </a:solidFill>
                <a:latin typeface="Times New Roman" panose="02020603050405020304" pitchFamily="18" charset="0"/>
                <a:cs typeface="Times New Roman" panose="02020603050405020304" pitchFamily="18" charset="0"/>
              </a:rPr>
              <a:t>II. NỘI DUNG VÀ KẾT QUẢ</a:t>
            </a:r>
          </a:p>
        </p:txBody>
      </p:sp>
      <p:sp>
        <p:nvSpPr>
          <p:cNvPr id="3" name="Chỗ dành sẵn cho Nội dung 2">
            <a:extLst>
              <a:ext uri="{FF2B5EF4-FFF2-40B4-BE49-F238E27FC236}">
                <a16:creationId xmlns:a16="http://schemas.microsoft.com/office/drawing/2014/main" id="{4C41FE10-6D63-4420-8379-3B3622A4E822}"/>
              </a:ext>
            </a:extLst>
          </p:cNvPr>
          <p:cNvSpPr>
            <a:spLocks noGrp="1"/>
          </p:cNvSpPr>
          <p:nvPr>
            <p:ph idx="1"/>
          </p:nvPr>
        </p:nvSpPr>
        <p:spPr>
          <a:xfrm>
            <a:off x="1802674" y="1542197"/>
            <a:ext cx="9982926" cy="4926842"/>
          </a:xfrm>
        </p:spPr>
        <p:txBody>
          <a:bodyPr/>
          <a:lstStyle/>
          <a:p>
            <a:pPr marL="914400" indent="-914400">
              <a:buFont typeface="+mj-lt"/>
              <a:buAutoNum type="arabicPeriod"/>
            </a:pPr>
            <a:r>
              <a:rPr lang="en-US" sz="4000" b="1">
                <a:solidFill>
                  <a:srgbClr val="FFC000"/>
                </a:solidFill>
                <a:latin typeface="Times New Roman" panose="02020603050405020304" pitchFamily="18" charset="0"/>
                <a:cs typeface="Times New Roman" panose="02020603050405020304" pitchFamily="18" charset="0"/>
              </a:rPr>
              <a:t>Môi trường kiểm thử</a:t>
            </a:r>
          </a:p>
          <a:p>
            <a:pPr marL="1377950" indent="-517525">
              <a:buFont typeface="Wingdings" panose="05000000000000000000" pitchFamily="2" charset="2"/>
              <a:buChar char="v"/>
            </a:pPr>
            <a:r>
              <a:rPr lang="en-US" sz="2800" b="1" i="1">
                <a:solidFill>
                  <a:schemeClr val="accent6"/>
                </a:solidFill>
                <a:latin typeface="Times New Roman" panose="02020603050405020304" pitchFamily="18" charset="0"/>
                <a:cs typeface="Times New Roman" panose="02020603050405020304" pitchFamily="18" charset="0"/>
              </a:rPr>
              <a:t>Nền tảng phần cứng: </a:t>
            </a:r>
          </a:p>
          <a:p>
            <a:pPr marL="1778000" lvl="2" indent="-517525">
              <a:buFont typeface="Wingdings" panose="05000000000000000000" pitchFamily="2" charset="2"/>
              <a:buChar char="§"/>
            </a:pPr>
            <a:r>
              <a:rPr lang="en-US" sz="2800">
                <a:solidFill>
                  <a:schemeClr val="accent6"/>
                </a:solidFill>
                <a:latin typeface="Times New Roman" panose="02020603050405020304" pitchFamily="18" charset="0"/>
                <a:cs typeface="Times New Roman" panose="02020603050405020304" pitchFamily="18" charset="0"/>
              </a:rPr>
              <a:t>Bộ vi xử lý: Intel core i5 6500U</a:t>
            </a:r>
          </a:p>
          <a:p>
            <a:pPr marL="1778000" lvl="2" indent="-517525">
              <a:buFont typeface="Wingdings" panose="05000000000000000000" pitchFamily="2" charset="2"/>
              <a:buChar char="§"/>
            </a:pPr>
            <a:r>
              <a:rPr lang="en-US" sz="2800">
                <a:solidFill>
                  <a:schemeClr val="accent6"/>
                </a:solidFill>
                <a:latin typeface="Times New Roman" panose="02020603050405020304" pitchFamily="18" charset="0"/>
                <a:cs typeface="Times New Roman" panose="02020603050405020304" pitchFamily="18" charset="0"/>
              </a:rPr>
              <a:t>Ram : 4GB</a:t>
            </a:r>
          </a:p>
          <a:p>
            <a:pPr marL="1778000" lvl="2" indent="-517525">
              <a:buFont typeface="Wingdings" panose="05000000000000000000" pitchFamily="2" charset="2"/>
              <a:buChar char="§"/>
            </a:pPr>
            <a:r>
              <a:rPr lang="en-US" sz="2800">
                <a:solidFill>
                  <a:schemeClr val="accent6"/>
                </a:solidFill>
                <a:latin typeface="Times New Roman" panose="02020603050405020304" pitchFamily="18" charset="0"/>
                <a:cs typeface="Times New Roman" panose="02020603050405020304" pitchFamily="18" charset="0"/>
              </a:rPr>
              <a:t>Đĩa cứng: 250Gb</a:t>
            </a:r>
          </a:p>
          <a:p>
            <a:pPr marL="1377950" indent="-517525">
              <a:buFont typeface="Wingdings" panose="05000000000000000000" pitchFamily="2" charset="2"/>
              <a:buChar char="v"/>
            </a:pPr>
            <a:r>
              <a:rPr lang="en-US" sz="2800" b="1" i="1">
                <a:solidFill>
                  <a:schemeClr val="accent6"/>
                </a:solidFill>
                <a:latin typeface="Times New Roman" panose="02020603050405020304" pitchFamily="18" charset="0"/>
                <a:cs typeface="Times New Roman" panose="02020603050405020304" pitchFamily="18" charset="0"/>
              </a:rPr>
              <a:t>Phần mềm:</a:t>
            </a:r>
          </a:p>
          <a:p>
            <a:pPr marL="1778000" lvl="2" indent="-517525">
              <a:buFont typeface="Wingdings" panose="05000000000000000000" pitchFamily="2" charset="2"/>
              <a:buChar char="§"/>
            </a:pPr>
            <a:r>
              <a:rPr lang="en-US" sz="2800">
                <a:solidFill>
                  <a:schemeClr val="accent6"/>
                </a:solidFill>
                <a:latin typeface="Times New Roman" panose="02020603050405020304" pitchFamily="18" charset="0"/>
                <a:cs typeface="Times New Roman" panose="02020603050405020304" pitchFamily="18" charset="0"/>
              </a:rPr>
              <a:t>Hệ điều hành Windows 10 64-bit</a:t>
            </a:r>
          </a:p>
          <a:p>
            <a:pPr marL="1778000" lvl="2" indent="-517525">
              <a:buFont typeface="Wingdings" panose="05000000000000000000" pitchFamily="2" charset="2"/>
              <a:buChar char="§"/>
            </a:pPr>
            <a:r>
              <a:rPr lang="en-US" sz="2800">
                <a:solidFill>
                  <a:schemeClr val="accent6"/>
                </a:solidFill>
                <a:latin typeface="Times New Roman" panose="02020603050405020304" pitchFamily="18" charset="0"/>
                <a:cs typeface="Times New Roman" panose="02020603050405020304" pitchFamily="18" charset="0"/>
              </a:rPr>
              <a:t>Hệ cơ sở dữ liệu SQL server</a:t>
            </a:r>
          </a:p>
          <a:p>
            <a:pPr marL="1778000" lvl="2" indent="-517525">
              <a:buFont typeface="Wingdings" panose="05000000000000000000" pitchFamily="2" charset="2"/>
              <a:buChar char="§"/>
            </a:pPr>
            <a:r>
              <a:rPr lang="en-US" sz="2800">
                <a:solidFill>
                  <a:schemeClr val="accent6"/>
                </a:solidFill>
                <a:latin typeface="Times New Roman" panose="02020603050405020304" pitchFamily="18" charset="0"/>
                <a:cs typeface="Times New Roman" panose="02020603050405020304" pitchFamily="18" charset="0"/>
              </a:rPr>
              <a:t>Eclipse</a:t>
            </a:r>
            <a:endParaRPr lang="vi-VN" sz="2800">
              <a:solidFill>
                <a:schemeClr val="accent6"/>
              </a:solidFill>
              <a:latin typeface="Times New Roman" panose="02020603050405020304" pitchFamily="18" charset="0"/>
              <a:cs typeface="Times New Roman" panose="02020603050405020304" pitchFamily="18" charset="0"/>
            </a:endParaRPr>
          </a:p>
        </p:txBody>
      </p:sp>
      <p:sp>
        <p:nvSpPr>
          <p:cNvPr id="5" name="Hình chữ nhật 4">
            <a:extLst>
              <a:ext uri="{FF2B5EF4-FFF2-40B4-BE49-F238E27FC236}">
                <a16:creationId xmlns:a16="http://schemas.microsoft.com/office/drawing/2014/main" id="{64A669D1-D1FD-48E6-944A-0ADACBEB8FD3}"/>
              </a:ext>
            </a:extLst>
          </p:cNvPr>
          <p:cNvSpPr/>
          <p:nvPr/>
        </p:nvSpPr>
        <p:spPr>
          <a:xfrm>
            <a:off x="0" y="5934670"/>
            <a:ext cx="1158454" cy="923330"/>
          </a:xfrm>
          <a:prstGeom prst="rect">
            <a:avLst/>
          </a:prstGeom>
          <a:noFill/>
        </p:spPr>
        <p:txBody>
          <a:bodyPr wrap="square" lIns="91440" tIns="45720" rIns="91440" bIns="45720">
            <a:spAutoFit/>
          </a:bodyPr>
          <a:lstStyle/>
          <a:p>
            <a:pPr algn="ctr"/>
            <a:r>
              <a:rPr lang="en-US" sz="5400" b="1">
                <a:ln w="6600">
                  <a:solidFill>
                    <a:schemeClr val="accent2"/>
                  </a:solidFill>
                  <a:prstDash val="solid"/>
                </a:ln>
                <a:solidFill>
                  <a:srgbClr val="FFFFFF"/>
                </a:solidFill>
                <a:effectLst>
                  <a:outerShdw dist="38100" dir="2700000" algn="tl" rotWithShape="0">
                    <a:schemeClr val="accent2"/>
                  </a:outerShdw>
                </a:effectLst>
              </a:rPr>
              <a:t>25</a:t>
            </a:r>
            <a:endParaRPr lang="vi-VN" sz="5400" b="1" cap="none" spc="0">
              <a:ln w="6600">
                <a:solidFill>
                  <a:schemeClr val="accent2"/>
                </a:solidFill>
                <a:prstDash val="solid"/>
              </a:ln>
              <a:solidFill>
                <a:srgbClr val="FFFFFF"/>
              </a:solidFill>
              <a:effectLst>
                <a:outerShdw dist="38100" dir="2700000" algn="tl" rotWithShape="0">
                  <a:schemeClr val="accent2"/>
                </a:outerShdw>
              </a:effectLst>
            </a:endParaRPr>
          </a:p>
        </p:txBody>
      </p:sp>
    </p:spTree>
    <p:extLst>
      <p:ext uri="{BB962C8B-B14F-4D97-AF65-F5344CB8AC3E}">
        <p14:creationId xmlns:p14="http://schemas.microsoft.com/office/powerpoint/2010/main" val="42794751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 calcmode="lin" valueType="num">
                                      <p:cBhvr additive="base">
                                        <p:cTn id="1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 calcmode="lin" valueType="num">
                                      <p:cBhvr additive="base">
                                        <p:cTn id="2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 calcmode="lin" valueType="num">
                                      <p:cBhvr additive="base">
                                        <p:cTn id="3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 calcmode="lin" valueType="num">
                                      <p:cBhvr additive="base">
                                        <p:cTn id="3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600">
                <a:solidFill>
                  <a:srgbClr val="FF0000"/>
                </a:solidFill>
                <a:latin typeface="Times New Roman" panose="02020603050405020304" pitchFamily="18" charset="0"/>
                <a:cs typeface="Times New Roman" panose="02020603050405020304" pitchFamily="18" charset="0"/>
              </a:rPr>
              <a:t>II. NỘI DUNG VÀ KẾT QUẢ</a:t>
            </a:r>
            <a:endParaRPr lang="en-US" sz="3600">
              <a:solidFill>
                <a:srgbClr val="CC0000"/>
              </a:solidFill>
              <a:latin typeface="Times New Roman" panose="02020603050405020304" pitchFamily="18" charset="0"/>
              <a:cs typeface="Times New Roman" panose="02020603050405020304" pitchFamily="18" charset="0"/>
            </a:endParaRPr>
          </a:p>
        </p:txBody>
      </p:sp>
      <p:sp>
        <p:nvSpPr>
          <p:cNvPr id="3" name="Chỗ dành sẵn cho Nội dung 2">
            <a:extLst>
              <a:ext uri="{FF2B5EF4-FFF2-40B4-BE49-F238E27FC236}">
                <a16:creationId xmlns:a16="http://schemas.microsoft.com/office/drawing/2014/main" id="{4C41FE10-6D63-4420-8379-3B3622A4E822}"/>
              </a:ext>
            </a:extLst>
          </p:cNvPr>
          <p:cNvSpPr>
            <a:spLocks noGrp="1"/>
          </p:cNvSpPr>
          <p:nvPr>
            <p:ph idx="1"/>
          </p:nvPr>
        </p:nvSpPr>
        <p:spPr>
          <a:xfrm>
            <a:off x="1802674" y="1811383"/>
            <a:ext cx="9982926" cy="4373880"/>
          </a:xfrm>
        </p:spPr>
        <p:txBody>
          <a:bodyPr/>
          <a:lstStyle/>
          <a:p>
            <a:pPr marL="0" indent="0">
              <a:buNone/>
            </a:pPr>
            <a:r>
              <a:rPr lang="en-US" sz="4000" b="1">
                <a:solidFill>
                  <a:srgbClr val="FFC000"/>
                </a:solidFill>
                <a:latin typeface="Times New Roman" panose="02020603050405020304" pitchFamily="18" charset="0"/>
                <a:cs typeface="Times New Roman" panose="02020603050405020304" pitchFamily="18" charset="0"/>
              </a:rPr>
              <a:t>2.   Các trường hợp kiểm thử</a:t>
            </a:r>
          </a:p>
          <a:p>
            <a:pPr marL="1023938" indent="0">
              <a:buFont typeface="Wingdings" panose="05000000000000000000" pitchFamily="2" charset="2"/>
              <a:buChar char="v"/>
            </a:pPr>
            <a:r>
              <a:rPr lang="en-US" sz="2800">
                <a:solidFill>
                  <a:schemeClr val="accent6"/>
                </a:solidFill>
                <a:latin typeface="Times New Roman" panose="02020603050405020304" pitchFamily="18" charset="0"/>
                <a:cs typeface="Times New Roman" panose="02020603050405020304" pitchFamily="18" charset="0"/>
              </a:rPr>
              <a:t> Các trường hợp kiểm thử</a:t>
            </a:r>
          </a:p>
          <a:p>
            <a:pPr marL="1423988" lvl="2" indent="0">
              <a:buFont typeface="Wingdings" panose="05000000000000000000" pitchFamily="2" charset="2"/>
              <a:buChar char="§"/>
            </a:pPr>
            <a:r>
              <a:rPr lang="en-US" sz="2800">
                <a:solidFill>
                  <a:schemeClr val="accent6"/>
                </a:solidFill>
                <a:latin typeface="Times New Roman" panose="02020603050405020304" pitchFamily="18" charset="0"/>
                <a:cs typeface="Times New Roman" panose="02020603050405020304" pitchFamily="18" charset="0"/>
              </a:rPr>
              <a:t> Chức năng nhập hàng</a:t>
            </a:r>
          </a:p>
          <a:p>
            <a:pPr marL="1423988" lvl="2" indent="0">
              <a:buFont typeface="Wingdings" panose="05000000000000000000" pitchFamily="2" charset="2"/>
              <a:buChar char="§"/>
            </a:pPr>
            <a:r>
              <a:rPr lang="en-US" sz="2800">
                <a:solidFill>
                  <a:schemeClr val="accent6"/>
                </a:solidFill>
                <a:latin typeface="Times New Roman" panose="02020603050405020304" pitchFamily="18" charset="0"/>
                <a:cs typeface="Times New Roman" panose="02020603050405020304" pitchFamily="18" charset="0"/>
              </a:rPr>
              <a:t> Chức năng thêm sản phẩm</a:t>
            </a:r>
          </a:p>
          <a:p>
            <a:pPr marL="1423988" lvl="2" indent="0">
              <a:buFont typeface="Wingdings" panose="05000000000000000000" pitchFamily="2" charset="2"/>
              <a:buChar char="§"/>
            </a:pPr>
            <a:r>
              <a:rPr lang="en-US" sz="2800">
                <a:solidFill>
                  <a:schemeClr val="accent6"/>
                </a:solidFill>
                <a:latin typeface="Times New Roman" panose="02020603050405020304" pitchFamily="18" charset="0"/>
                <a:cs typeface="Times New Roman" panose="02020603050405020304" pitchFamily="18" charset="0"/>
              </a:rPr>
              <a:t> Chức năng tìm kiếm</a:t>
            </a:r>
          </a:p>
          <a:p>
            <a:pPr marL="1423988" lvl="2" indent="0">
              <a:buFont typeface="Wingdings" panose="05000000000000000000" pitchFamily="2" charset="2"/>
              <a:buChar char="§"/>
            </a:pPr>
            <a:r>
              <a:rPr lang="en-US" sz="2800">
                <a:solidFill>
                  <a:schemeClr val="accent6"/>
                </a:solidFill>
                <a:latin typeface="Times New Roman" panose="02020603050405020304" pitchFamily="18" charset="0"/>
                <a:cs typeface="Times New Roman" panose="02020603050405020304" pitchFamily="18" charset="0"/>
              </a:rPr>
              <a:t> Chức năng mua hàng</a:t>
            </a:r>
          </a:p>
          <a:p>
            <a:pPr marL="0" indent="0">
              <a:buNone/>
            </a:pPr>
            <a:endParaRPr lang="en-US" sz="2800">
              <a:solidFill>
                <a:schemeClr val="tx1"/>
              </a:solidFill>
              <a:latin typeface="Times New Roman" panose="02020603050405020304" pitchFamily="18" charset="0"/>
              <a:cs typeface="Times New Roman" panose="02020603050405020304" pitchFamily="18" charset="0"/>
            </a:endParaRPr>
          </a:p>
          <a:p>
            <a:pPr marL="0" indent="0">
              <a:buNone/>
            </a:pPr>
            <a:endParaRPr lang="en-US" sz="2800">
              <a:solidFill>
                <a:schemeClr val="tx1"/>
              </a:solidFill>
              <a:latin typeface="Times New Roman" panose="02020603050405020304" pitchFamily="18" charset="0"/>
              <a:cs typeface="Times New Roman" panose="02020603050405020304" pitchFamily="18" charset="0"/>
            </a:endParaRPr>
          </a:p>
        </p:txBody>
      </p:sp>
      <p:sp>
        <p:nvSpPr>
          <p:cNvPr id="5" name="Hình chữ nhật 4">
            <a:extLst>
              <a:ext uri="{FF2B5EF4-FFF2-40B4-BE49-F238E27FC236}">
                <a16:creationId xmlns:a16="http://schemas.microsoft.com/office/drawing/2014/main" id="{CE56DCF5-3F1A-4C4A-A4A2-91DEB6FB221D}"/>
              </a:ext>
            </a:extLst>
          </p:cNvPr>
          <p:cNvSpPr/>
          <p:nvPr/>
        </p:nvSpPr>
        <p:spPr>
          <a:xfrm>
            <a:off x="0" y="6032310"/>
            <a:ext cx="1064525" cy="923330"/>
          </a:xfrm>
          <a:prstGeom prst="rect">
            <a:avLst/>
          </a:prstGeom>
          <a:noFill/>
        </p:spPr>
        <p:txBody>
          <a:bodyPr wrap="square" lIns="91440" tIns="45720" rIns="91440" bIns="45720">
            <a:spAutoFit/>
          </a:bodyPr>
          <a:lstStyle/>
          <a:p>
            <a:pPr algn="ctr"/>
            <a:r>
              <a:rPr lang="en-US" sz="5400" b="1" cap="none" spc="0">
                <a:ln w="6600">
                  <a:solidFill>
                    <a:schemeClr val="accent2"/>
                  </a:solidFill>
                  <a:prstDash val="solid"/>
                </a:ln>
                <a:solidFill>
                  <a:srgbClr val="FFFFFF"/>
                </a:solidFill>
                <a:effectLst>
                  <a:outerShdw dist="38100" dir="2700000" algn="tl" rotWithShape="0">
                    <a:schemeClr val="accent2"/>
                  </a:outerShdw>
                </a:effectLst>
              </a:rPr>
              <a:t>2</a:t>
            </a:r>
            <a:r>
              <a:rPr lang="en-US" sz="5400" b="1">
                <a:ln w="6600">
                  <a:solidFill>
                    <a:schemeClr val="accent2"/>
                  </a:solidFill>
                  <a:prstDash val="solid"/>
                </a:ln>
                <a:solidFill>
                  <a:srgbClr val="FFFFFF"/>
                </a:solidFill>
                <a:effectLst>
                  <a:outerShdw dist="38100" dir="2700000" algn="tl" rotWithShape="0">
                    <a:schemeClr val="accent2"/>
                  </a:outerShdw>
                </a:effectLst>
              </a:rPr>
              <a:t>6</a:t>
            </a:r>
            <a:endParaRPr lang="vi-VN" sz="5400" b="1" cap="none" spc="0">
              <a:ln w="6600">
                <a:solidFill>
                  <a:schemeClr val="accent2"/>
                </a:solidFill>
                <a:prstDash val="solid"/>
              </a:ln>
              <a:solidFill>
                <a:srgbClr val="FFFFFF"/>
              </a:solidFill>
              <a:effectLst>
                <a:outerShdw dist="38100" dir="2700000" algn="tl" rotWithShape="0">
                  <a:schemeClr val="accent2"/>
                </a:outerShdw>
              </a:effectLst>
            </a:endParaRPr>
          </a:p>
        </p:txBody>
      </p:sp>
    </p:spTree>
    <p:extLst>
      <p:ext uri="{BB962C8B-B14F-4D97-AF65-F5344CB8AC3E}">
        <p14:creationId xmlns:p14="http://schemas.microsoft.com/office/powerpoint/2010/main" val="8720963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600">
                <a:solidFill>
                  <a:srgbClr val="FF0000"/>
                </a:solidFill>
                <a:latin typeface="Times New Roman" panose="02020603050405020304" pitchFamily="18" charset="0"/>
                <a:cs typeface="Times New Roman" panose="02020603050405020304" pitchFamily="18" charset="0"/>
              </a:rPr>
              <a:t>II. NỘI DUNG VÀ KẾT QUẢ</a:t>
            </a:r>
          </a:p>
        </p:txBody>
      </p:sp>
      <p:sp>
        <p:nvSpPr>
          <p:cNvPr id="3" name="Chỗ dành sẵn cho Nội dung 2">
            <a:extLst>
              <a:ext uri="{FF2B5EF4-FFF2-40B4-BE49-F238E27FC236}">
                <a16:creationId xmlns:a16="http://schemas.microsoft.com/office/drawing/2014/main" id="{4C41FE10-6D63-4420-8379-3B3622A4E822}"/>
              </a:ext>
            </a:extLst>
          </p:cNvPr>
          <p:cNvSpPr>
            <a:spLocks noGrp="1"/>
          </p:cNvSpPr>
          <p:nvPr>
            <p:ph idx="1"/>
          </p:nvPr>
        </p:nvSpPr>
        <p:spPr>
          <a:xfrm>
            <a:off x="1802674" y="1811383"/>
            <a:ext cx="9982926" cy="4373880"/>
          </a:xfrm>
        </p:spPr>
        <p:txBody>
          <a:bodyPr/>
          <a:lstStyle/>
          <a:p>
            <a:pPr marL="0" indent="0">
              <a:buNone/>
            </a:pPr>
            <a:r>
              <a:rPr lang="en-US" sz="4000" b="1">
                <a:solidFill>
                  <a:srgbClr val="FFC000"/>
                </a:solidFill>
                <a:latin typeface="Times New Roman" panose="02020603050405020304" pitchFamily="18" charset="0"/>
                <a:cs typeface="Times New Roman" panose="02020603050405020304" pitchFamily="18" charset="0"/>
              </a:rPr>
              <a:t>3.   Kết quả kiểm thử</a:t>
            </a:r>
            <a:endParaRPr lang="vi-VN" sz="4000" b="1">
              <a:solidFill>
                <a:srgbClr val="FFC000"/>
              </a:solidFill>
              <a:latin typeface="Times New Roman" panose="02020603050405020304" pitchFamily="18" charset="0"/>
              <a:cs typeface="Times New Roman" panose="02020603050405020304" pitchFamily="18" charset="0"/>
            </a:endParaRPr>
          </a:p>
        </p:txBody>
      </p:sp>
      <p:sp>
        <p:nvSpPr>
          <p:cNvPr id="5" name="Hình chữ nhật 4">
            <a:extLst>
              <a:ext uri="{FF2B5EF4-FFF2-40B4-BE49-F238E27FC236}">
                <a16:creationId xmlns:a16="http://schemas.microsoft.com/office/drawing/2014/main" id="{556F6437-C411-48CB-ABFC-1DC4EBCDE6AD}"/>
              </a:ext>
            </a:extLst>
          </p:cNvPr>
          <p:cNvSpPr/>
          <p:nvPr/>
        </p:nvSpPr>
        <p:spPr>
          <a:xfrm>
            <a:off x="0" y="5934670"/>
            <a:ext cx="1158454" cy="923330"/>
          </a:xfrm>
          <a:prstGeom prst="rect">
            <a:avLst/>
          </a:prstGeom>
          <a:noFill/>
        </p:spPr>
        <p:txBody>
          <a:bodyPr wrap="square" lIns="91440" tIns="45720" rIns="91440" bIns="45720">
            <a:spAutoFit/>
          </a:bodyPr>
          <a:lstStyle/>
          <a:p>
            <a:pPr algn="ctr"/>
            <a:r>
              <a:rPr lang="vi-VN" sz="5400" b="1">
                <a:ln w="6600">
                  <a:solidFill>
                    <a:schemeClr val="accent2"/>
                  </a:solidFill>
                  <a:prstDash val="solid"/>
                </a:ln>
                <a:solidFill>
                  <a:srgbClr val="FFFFFF"/>
                </a:solidFill>
                <a:effectLst>
                  <a:outerShdw dist="38100" dir="2700000" algn="tl" rotWithShape="0">
                    <a:schemeClr val="accent2"/>
                  </a:outerShdw>
                </a:effectLst>
              </a:rPr>
              <a:t>2</a:t>
            </a:r>
            <a:r>
              <a:rPr lang="en-US" sz="5400" b="1">
                <a:ln w="6600">
                  <a:solidFill>
                    <a:schemeClr val="accent2"/>
                  </a:solidFill>
                  <a:prstDash val="solid"/>
                </a:ln>
                <a:solidFill>
                  <a:srgbClr val="FFFFFF"/>
                </a:solidFill>
                <a:effectLst>
                  <a:outerShdw dist="38100" dir="2700000" algn="tl" rotWithShape="0">
                    <a:schemeClr val="accent2"/>
                  </a:outerShdw>
                </a:effectLst>
              </a:rPr>
              <a:t>7</a:t>
            </a:r>
            <a:endParaRPr lang="vi-VN" sz="5400" b="1" cap="none" spc="0">
              <a:ln w="6600">
                <a:solidFill>
                  <a:schemeClr val="accent2"/>
                </a:solidFill>
                <a:prstDash val="solid"/>
              </a:ln>
              <a:solidFill>
                <a:srgbClr val="FFFFFF"/>
              </a:solidFill>
              <a:effectLst>
                <a:outerShdw dist="38100" dir="2700000" algn="tl" rotWithShape="0">
                  <a:schemeClr val="accent2"/>
                </a:outerShdw>
              </a:effectLst>
            </a:endParaRPr>
          </a:p>
        </p:txBody>
      </p:sp>
      <p:graphicFrame>
        <p:nvGraphicFramePr>
          <p:cNvPr id="6" name="Table 6">
            <a:extLst>
              <a:ext uri="{FF2B5EF4-FFF2-40B4-BE49-F238E27FC236}">
                <a16:creationId xmlns:a16="http://schemas.microsoft.com/office/drawing/2014/main" id="{FBC77E0F-3E64-492F-8B06-4B2E770A13AF}"/>
              </a:ext>
            </a:extLst>
          </p:cNvPr>
          <p:cNvGraphicFramePr>
            <a:graphicFrameLocks noGrp="1"/>
          </p:cNvGraphicFramePr>
          <p:nvPr>
            <p:extLst>
              <p:ext uri="{D42A27DB-BD31-4B8C-83A1-F6EECF244321}">
                <p14:modId xmlns:p14="http://schemas.microsoft.com/office/powerpoint/2010/main" val="3794614926"/>
              </p:ext>
            </p:extLst>
          </p:nvPr>
        </p:nvGraphicFramePr>
        <p:xfrm>
          <a:off x="545911" y="2630352"/>
          <a:ext cx="11013740" cy="2269824"/>
        </p:xfrm>
        <a:graphic>
          <a:graphicData uri="http://schemas.openxmlformats.org/drawingml/2006/table">
            <a:tbl>
              <a:tblPr firstRow="1" bandRow="1">
                <a:tableStyleId>{5C22544A-7EE6-4342-B048-85BDC9FD1C3A}</a:tableStyleId>
              </a:tblPr>
              <a:tblGrid>
                <a:gridCol w="887104">
                  <a:extLst>
                    <a:ext uri="{9D8B030D-6E8A-4147-A177-3AD203B41FA5}">
                      <a16:colId xmlns:a16="http://schemas.microsoft.com/office/drawing/2014/main" val="2290171182"/>
                    </a:ext>
                  </a:extLst>
                </a:gridCol>
                <a:gridCol w="5158854">
                  <a:extLst>
                    <a:ext uri="{9D8B030D-6E8A-4147-A177-3AD203B41FA5}">
                      <a16:colId xmlns:a16="http://schemas.microsoft.com/office/drawing/2014/main" val="3325093371"/>
                    </a:ext>
                  </a:extLst>
                </a:gridCol>
                <a:gridCol w="1637731">
                  <a:extLst>
                    <a:ext uri="{9D8B030D-6E8A-4147-A177-3AD203B41FA5}">
                      <a16:colId xmlns:a16="http://schemas.microsoft.com/office/drawing/2014/main" val="2155378290"/>
                    </a:ext>
                  </a:extLst>
                </a:gridCol>
                <a:gridCol w="1705970">
                  <a:extLst>
                    <a:ext uri="{9D8B030D-6E8A-4147-A177-3AD203B41FA5}">
                      <a16:colId xmlns:a16="http://schemas.microsoft.com/office/drawing/2014/main" val="4103343285"/>
                    </a:ext>
                  </a:extLst>
                </a:gridCol>
                <a:gridCol w="1624081">
                  <a:extLst>
                    <a:ext uri="{9D8B030D-6E8A-4147-A177-3AD203B41FA5}">
                      <a16:colId xmlns:a16="http://schemas.microsoft.com/office/drawing/2014/main" val="1341462846"/>
                    </a:ext>
                  </a:extLst>
                </a:gridCol>
              </a:tblGrid>
              <a:tr h="407436">
                <a:tc>
                  <a:txBody>
                    <a:bodyPr/>
                    <a:lstStyle/>
                    <a:p>
                      <a:pPr algn="ctr"/>
                      <a:r>
                        <a:rPr lang="en-US">
                          <a:solidFill>
                            <a:schemeClr val="accent6"/>
                          </a:solidFill>
                        </a:rPr>
                        <a:t>STT</a:t>
                      </a:r>
                    </a:p>
                  </a:txBody>
                  <a:tcPr/>
                </a:tc>
                <a:tc>
                  <a:txBody>
                    <a:bodyPr/>
                    <a:lstStyle/>
                    <a:p>
                      <a:pPr algn="ctr"/>
                      <a:r>
                        <a:rPr lang="en-US">
                          <a:solidFill>
                            <a:schemeClr val="accent6"/>
                          </a:solidFill>
                        </a:rPr>
                        <a:t>Tên chức năng</a:t>
                      </a:r>
                    </a:p>
                  </a:txBody>
                  <a:tcPr/>
                </a:tc>
                <a:tc>
                  <a:txBody>
                    <a:bodyPr/>
                    <a:lstStyle/>
                    <a:p>
                      <a:pPr algn="ctr"/>
                      <a:r>
                        <a:rPr lang="en-US">
                          <a:solidFill>
                            <a:schemeClr val="accent6"/>
                          </a:solidFill>
                        </a:rPr>
                        <a:t>Số lần</a:t>
                      </a:r>
                    </a:p>
                    <a:p>
                      <a:pPr algn="ctr"/>
                      <a:r>
                        <a:rPr lang="en-US">
                          <a:solidFill>
                            <a:schemeClr val="accent6"/>
                          </a:solidFill>
                        </a:rPr>
                        <a:t> kiểm thử</a:t>
                      </a:r>
                    </a:p>
                  </a:txBody>
                  <a:tcPr/>
                </a:tc>
                <a:tc>
                  <a:txBody>
                    <a:bodyPr/>
                    <a:lstStyle/>
                    <a:p>
                      <a:pPr algn="ctr"/>
                      <a:r>
                        <a:rPr lang="en-US">
                          <a:solidFill>
                            <a:schemeClr val="accent6"/>
                          </a:solidFill>
                        </a:rPr>
                        <a:t>Số lần thành công</a:t>
                      </a:r>
                    </a:p>
                  </a:txBody>
                  <a:tcPr/>
                </a:tc>
                <a:tc>
                  <a:txBody>
                    <a:bodyPr/>
                    <a:lstStyle/>
                    <a:p>
                      <a:pPr algn="ctr"/>
                      <a:r>
                        <a:rPr lang="en-US">
                          <a:solidFill>
                            <a:schemeClr val="accent6"/>
                          </a:solidFill>
                        </a:rPr>
                        <a:t>Thời gian kiếm thử</a:t>
                      </a:r>
                    </a:p>
                  </a:txBody>
                  <a:tcPr/>
                </a:tc>
                <a:extLst>
                  <a:ext uri="{0D108BD9-81ED-4DB2-BD59-A6C34878D82A}">
                    <a16:rowId xmlns:a16="http://schemas.microsoft.com/office/drawing/2014/main" val="4121844876"/>
                  </a:ext>
                </a:extLst>
              </a:tr>
              <a:tr h="407436">
                <a:tc>
                  <a:txBody>
                    <a:bodyPr/>
                    <a:lstStyle/>
                    <a:p>
                      <a:r>
                        <a:rPr lang="en-US">
                          <a:solidFill>
                            <a:schemeClr val="accent6"/>
                          </a:solidFill>
                        </a:rPr>
                        <a:t>1</a:t>
                      </a:r>
                    </a:p>
                  </a:txBody>
                  <a:tcPr/>
                </a:tc>
                <a:tc>
                  <a:txBody>
                    <a:bodyPr/>
                    <a:lstStyle/>
                    <a:p>
                      <a:r>
                        <a:rPr lang="en-US">
                          <a:solidFill>
                            <a:schemeClr val="accent6"/>
                          </a:solidFill>
                        </a:rPr>
                        <a:t>Chức năng thêm cây cảnh</a:t>
                      </a:r>
                    </a:p>
                  </a:txBody>
                  <a:tcPr/>
                </a:tc>
                <a:tc>
                  <a:txBody>
                    <a:bodyPr/>
                    <a:lstStyle/>
                    <a:p>
                      <a:r>
                        <a:rPr lang="en-US">
                          <a:solidFill>
                            <a:schemeClr val="accent6"/>
                          </a:solidFill>
                        </a:rPr>
                        <a:t>10</a:t>
                      </a:r>
                    </a:p>
                  </a:txBody>
                  <a:tcPr/>
                </a:tc>
                <a:tc>
                  <a:txBody>
                    <a:bodyPr/>
                    <a:lstStyle/>
                    <a:p>
                      <a:r>
                        <a:rPr lang="en-US">
                          <a:solidFill>
                            <a:schemeClr val="accent6"/>
                          </a:solidFill>
                        </a:rPr>
                        <a:t>10</a:t>
                      </a:r>
                    </a:p>
                  </a:txBody>
                  <a:tcPr/>
                </a:tc>
                <a:tc>
                  <a:txBody>
                    <a:bodyPr/>
                    <a:lstStyle/>
                    <a:p>
                      <a:r>
                        <a:rPr lang="en-US">
                          <a:solidFill>
                            <a:schemeClr val="accent6"/>
                          </a:solidFill>
                        </a:rPr>
                        <a:t>01/06/2021</a:t>
                      </a:r>
                    </a:p>
                  </a:txBody>
                  <a:tcPr/>
                </a:tc>
                <a:extLst>
                  <a:ext uri="{0D108BD9-81ED-4DB2-BD59-A6C34878D82A}">
                    <a16:rowId xmlns:a16="http://schemas.microsoft.com/office/drawing/2014/main" val="1437197353"/>
                  </a:ext>
                </a:extLst>
              </a:tr>
              <a:tr h="407436">
                <a:tc>
                  <a:txBody>
                    <a:bodyPr/>
                    <a:lstStyle/>
                    <a:p>
                      <a:r>
                        <a:rPr lang="en-US">
                          <a:solidFill>
                            <a:schemeClr val="accent6"/>
                          </a:solidFill>
                        </a:rPr>
                        <a:t>2 </a:t>
                      </a:r>
                    </a:p>
                  </a:txBody>
                  <a:tcPr/>
                </a:tc>
                <a:tc>
                  <a:txBody>
                    <a:bodyPr/>
                    <a:lstStyle/>
                    <a:p>
                      <a:r>
                        <a:rPr lang="en-US">
                          <a:solidFill>
                            <a:schemeClr val="accent6"/>
                          </a:solidFill>
                        </a:rPr>
                        <a:t>Chức năng nhập hàng</a:t>
                      </a:r>
                    </a:p>
                  </a:txBody>
                  <a:tcPr/>
                </a:tc>
                <a:tc>
                  <a:txBody>
                    <a:bodyPr/>
                    <a:lstStyle/>
                    <a:p>
                      <a:r>
                        <a:rPr lang="en-US">
                          <a:solidFill>
                            <a:schemeClr val="accent6"/>
                          </a:solidFill>
                        </a:rPr>
                        <a:t>10</a:t>
                      </a:r>
                    </a:p>
                  </a:txBody>
                  <a:tcPr/>
                </a:tc>
                <a:tc>
                  <a:txBody>
                    <a:bodyPr/>
                    <a:lstStyle/>
                    <a:p>
                      <a:r>
                        <a:rPr lang="en-US">
                          <a:solidFill>
                            <a:schemeClr val="accent6"/>
                          </a:solidFill>
                        </a:rPr>
                        <a:t>10</a:t>
                      </a:r>
                    </a:p>
                  </a:txBody>
                  <a:tcPr/>
                </a:tc>
                <a:tc>
                  <a:txBody>
                    <a:bodyPr/>
                    <a:lstStyle/>
                    <a:p>
                      <a:r>
                        <a:rPr lang="en-US">
                          <a:solidFill>
                            <a:schemeClr val="accent6"/>
                          </a:solidFill>
                        </a:rPr>
                        <a:t>02/06/2021</a:t>
                      </a:r>
                    </a:p>
                  </a:txBody>
                  <a:tcPr/>
                </a:tc>
                <a:extLst>
                  <a:ext uri="{0D108BD9-81ED-4DB2-BD59-A6C34878D82A}">
                    <a16:rowId xmlns:a16="http://schemas.microsoft.com/office/drawing/2014/main" val="426783104"/>
                  </a:ext>
                </a:extLst>
              </a:tr>
              <a:tr h="407436">
                <a:tc>
                  <a:txBody>
                    <a:bodyPr/>
                    <a:lstStyle/>
                    <a:p>
                      <a:r>
                        <a:rPr lang="en-US">
                          <a:solidFill>
                            <a:schemeClr val="accent6"/>
                          </a:solidFill>
                        </a:rPr>
                        <a:t>2</a:t>
                      </a:r>
                    </a:p>
                  </a:txBody>
                  <a:tcPr/>
                </a:tc>
                <a:tc>
                  <a:txBody>
                    <a:bodyPr/>
                    <a:lstStyle/>
                    <a:p>
                      <a:r>
                        <a:rPr lang="en-US">
                          <a:solidFill>
                            <a:schemeClr val="accent6"/>
                          </a:solidFill>
                        </a:rPr>
                        <a:t>Chức năng tìm kiếm</a:t>
                      </a:r>
                    </a:p>
                  </a:txBody>
                  <a:tcPr/>
                </a:tc>
                <a:tc>
                  <a:txBody>
                    <a:bodyPr/>
                    <a:lstStyle/>
                    <a:p>
                      <a:r>
                        <a:rPr lang="en-US">
                          <a:solidFill>
                            <a:schemeClr val="accent6"/>
                          </a:solidFill>
                        </a:rPr>
                        <a:t>10</a:t>
                      </a:r>
                    </a:p>
                  </a:txBody>
                  <a:tcPr/>
                </a:tc>
                <a:tc>
                  <a:txBody>
                    <a:bodyPr/>
                    <a:lstStyle/>
                    <a:p>
                      <a:r>
                        <a:rPr lang="en-US">
                          <a:solidFill>
                            <a:schemeClr val="accent6"/>
                          </a:solidFill>
                        </a:rPr>
                        <a:t>10</a:t>
                      </a:r>
                    </a:p>
                  </a:txBody>
                  <a:tcPr/>
                </a:tc>
                <a:tc>
                  <a:txBody>
                    <a:bodyPr/>
                    <a:lstStyle/>
                    <a:p>
                      <a:r>
                        <a:rPr lang="en-US">
                          <a:solidFill>
                            <a:schemeClr val="accent6"/>
                          </a:solidFill>
                        </a:rPr>
                        <a:t>03/06/2021</a:t>
                      </a:r>
                    </a:p>
                  </a:txBody>
                  <a:tcPr/>
                </a:tc>
                <a:extLst>
                  <a:ext uri="{0D108BD9-81ED-4DB2-BD59-A6C34878D82A}">
                    <a16:rowId xmlns:a16="http://schemas.microsoft.com/office/drawing/2014/main" val="2476862396"/>
                  </a:ext>
                </a:extLst>
              </a:tr>
              <a:tr h="407436">
                <a:tc>
                  <a:txBody>
                    <a:bodyPr/>
                    <a:lstStyle/>
                    <a:p>
                      <a:r>
                        <a:rPr lang="en-US">
                          <a:solidFill>
                            <a:schemeClr val="accent6"/>
                          </a:solidFill>
                        </a:rPr>
                        <a:t>4</a:t>
                      </a:r>
                    </a:p>
                  </a:txBody>
                  <a:tcPr/>
                </a:tc>
                <a:tc>
                  <a:txBody>
                    <a:bodyPr/>
                    <a:lstStyle/>
                    <a:p>
                      <a:r>
                        <a:rPr lang="en-US">
                          <a:solidFill>
                            <a:schemeClr val="accent6"/>
                          </a:solidFill>
                        </a:rPr>
                        <a:t>Chức năng mua hàng</a:t>
                      </a:r>
                    </a:p>
                  </a:txBody>
                  <a:tcPr/>
                </a:tc>
                <a:tc>
                  <a:txBody>
                    <a:bodyPr/>
                    <a:lstStyle/>
                    <a:p>
                      <a:r>
                        <a:rPr lang="en-US">
                          <a:solidFill>
                            <a:schemeClr val="accent6"/>
                          </a:solidFill>
                        </a:rPr>
                        <a:t>10</a:t>
                      </a:r>
                    </a:p>
                  </a:txBody>
                  <a:tcPr/>
                </a:tc>
                <a:tc>
                  <a:txBody>
                    <a:bodyPr/>
                    <a:lstStyle/>
                    <a:p>
                      <a:r>
                        <a:rPr lang="en-US">
                          <a:solidFill>
                            <a:schemeClr val="accent6"/>
                          </a:solidFill>
                        </a:rPr>
                        <a:t>10</a:t>
                      </a:r>
                    </a:p>
                  </a:txBody>
                  <a:tcPr/>
                </a:tc>
                <a:tc>
                  <a:txBody>
                    <a:bodyPr/>
                    <a:lstStyle/>
                    <a:p>
                      <a:r>
                        <a:rPr lang="en-US">
                          <a:solidFill>
                            <a:schemeClr val="accent6"/>
                          </a:solidFill>
                        </a:rPr>
                        <a:t>04/06/2021</a:t>
                      </a:r>
                    </a:p>
                  </a:txBody>
                  <a:tcPr/>
                </a:tc>
                <a:extLst>
                  <a:ext uri="{0D108BD9-81ED-4DB2-BD59-A6C34878D82A}">
                    <a16:rowId xmlns:a16="http://schemas.microsoft.com/office/drawing/2014/main" val="1664492177"/>
                  </a:ext>
                </a:extLst>
              </a:tr>
            </a:tbl>
          </a:graphicData>
        </a:graphic>
      </p:graphicFrame>
    </p:spTree>
    <p:extLst>
      <p:ext uri="{BB962C8B-B14F-4D97-AF65-F5344CB8AC3E}">
        <p14:creationId xmlns:p14="http://schemas.microsoft.com/office/powerpoint/2010/main" val="28965487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600">
                <a:solidFill>
                  <a:srgbClr val="FF0000"/>
                </a:solidFill>
                <a:latin typeface="Times New Roman" panose="02020603050405020304" pitchFamily="18" charset="0"/>
                <a:cs typeface="Times New Roman" panose="02020603050405020304" pitchFamily="18" charset="0"/>
              </a:rPr>
              <a:t>III. KẾT LUẬN VÀ HƯỚNG PHÁT TRIỂN</a:t>
            </a:r>
          </a:p>
        </p:txBody>
      </p:sp>
      <p:sp>
        <p:nvSpPr>
          <p:cNvPr id="3" name="Chỗ dành sẵn cho Nội dung 2">
            <a:extLst>
              <a:ext uri="{FF2B5EF4-FFF2-40B4-BE49-F238E27FC236}">
                <a16:creationId xmlns:a16="http://schemas.microsoft.com/office/drawing/2014/main" id="{4C41FE10-6D63-4420-8379-3B3622A4E822}"/>
              </a:ext>
            </a:extLst>
          </p:cNvPr>
          <p:cNvSpPr>
            <a:spLocks noGrp="1"/>
          </p:cNvSpPr>
          <p:nvPr>
            <p:ph idx="1"/>
          </p:nvPr>
        </p:nvSpPr>
        <p:spPr>
          <a:xfrm>
            <a:off x="1802674" y="1811383"/>
            <a:ext cx="9982926" cy="4373880"/>
          </a:xfrm>
        </p:spPr>
        <p:txBody>
          <a:bodyPr/>
          <a:lstStyle/>
          <a:p>
            <a:pPr marL="514350" indent="-514350">
              <a:buAutoNum type="arabicPeriod"/>
            </a:pPr>
            <a:r>
              <a:rPr lang="en-US" sz="4000">
                <a:solidFill>
                  <a:schemeClr val="accent6"/>
                </a:solidFill>
                <a:latin typeface="Times New Roman" panose="02020603050405020304" pitchFamily="18" charset="0"/>
                <a:cs typeface="Times New Roman" panose="02020603050405020304" pitchFamily="18" charset="0"/>
              </a:rPr>
              <a:t>Kết quả đạt được</a:t>
            </a:r>
          </a:p>
          <a:p>
            <a:pPr marL="514350" indent="-514350">
              <a:buAutoNum type="arabicPeriod"/>
            </a:pPr>
            <a:r>
              <a:rPr lang="en-US" sz="4000">
                <a:solidFill>
                  <a:schemeClr val="accent6"/>
                </a:solidFill>
                <a:latin typeface="Times New Roman" panose="02020603050405020304" pitchFamily="18" charset="0"/>
                <a:cs typeface="Times New Roman" panose="02020603050405020304" pitchFamily="18" charset="0"/>
              </a:rPr>
              <a:t>Hạn chế</a:t>
            </a:r>
          </a:p>
          <a:p>
            <a:pPr marL="514350" indent="-514350">
              <a:buAutoNum type="arabicPeriod"/>
            </a:pPr>
            <a:r>
              <a:rPr lang="en-US" sz="4000">
                <a:solidFill>
                  <a:schemeClr val="accent6"/>
                </a:solidFill>
                <a:latin typeface="Times New Roman" panose="02020603050405020304" pitchFamily="18" charset="0"/>
                <a:cs typeface="Times New Roman" panose="02020603050405020304" pitchFamily="18" charset="0"/>
              </a:rPr>
              <a:t>Hướng phát triển</a:t>
            </a:r>
            <a:endParaRPr lang="vi-VN" sz="4000">
              <a:solidFill>
                <a:schemeClr val="accent6"/>
              </a:solidFill>
              <a:latin typeface="Times New Roman" panose="02020603050405020304" pitchFamily="18" charset="0"/>
              <a:cs typeface="Times New Roman" panose="02020603050405020304" pitchFamily="18" charset="0"/>
            </a:endParaRPr>
          </a:p>
        </p:txBody>
      </p:sp>
      <p:sp>
        <p:nvSpPr>
          <p:cNvPr id="5" name="Hình chữ nhật 4">
            <a:extLst>
              <a:ext uri="{FF2B5EF4-FFF2-40B4-BE49-F238E27FC236}">
                <a16:creationId xmlns:a16="http://schemas.microsoft.com/office/drawing/2014/main" id="{73000B61-FD3C-41C9-A725-D31C5D031D03}"/>
              </a:ext>
            </a:extLst>
          </p:cNvPr>
          <p:cNvSpPr/>
          <p:nvPr/>
        </p:nvSpPr>
        <p:spPr>
          <a:xfrm>
            <a:off x="0" y="5934670"/>
            <a:ext cx="1158454" cy="923330"/>
          </a:xfrm>
          <a:prstGeom prst="rect">
            <a:avLst/>
          </a:prstGeom>
          <a:noFill/>
        </p:spPr>
        <p:txBody>
          <a:bodyPr wrap="square" lIns="91440" tIns="45720" rIns="91440" bIns="45720">
            <a:spAutoFit/>
          </a:bodyPr>
          <a:lstStyle/>
          <a:p>
            <a:pPr algn="ctr"/>
            <a:r>
              <a:rPr lang="vi-VN" sz="5400" b="1">
                <a:ln w="6600">
                  <a:solidFill>
                    <a:schemeClr val="accent2"/>
                  </a:solidFill>
                  <a:prstDash val="solid"/>
                </a:ln>
                <a:solidFill>
                  <a:srgbClr val="FFFFFF"/>
                </a:solidFill>
                <a:effectLst>
                  <a:outerShdw dist="38100" dir="2700000" algn="tl" rotWithShape="0">
                    <a:schemeClr val="accent2"/>
                  </a:outerShdw>
                </a:effectLst>
              </a:rPr>
              <a:t>2</a:t>
            </a:r>
            <a:r>
              <a:rPr lang="en-US" sz="5400" b="1">
                <a:ln w="6600">
                  <a:solidFill>
                    <a:schemeClr val="accent2"/>
                  </a:solidFill>
                  <a:prstDash val="solid"/>
                </a:ln>
                <a:solidFill>
                  <a:srgbClr val="FFFFFF"/>
                </a:solidFill>
                <a:effectLst>
                  <a:outerShdw dist="38100" dir="2700000" algn="tl" rotWithShape="0">
                    <a:schemeClr val="accent2"/>
                  </a:outerShdw>
                </a:effectLst>
              </a:rPr>
              <a:t>8</a:t>
            </a:r>
            <a:endParaRPr lang="vi-VN" sz="5400" b="1" cap="none" spc="0">
              <a:ln w="6600">
                <a:solidFill>
                  <a:schemeClr val="accent2"/>
                </a:solidFill>
                <a:prstDash val="solid"/>
              </a:ln>
              <a:solidFill>
                <a:srgbClr val="FFFFFF"/>
              </a:solidFill>
              <a:effectLst>
                <a:outerShdw dist="38100" dir="2700000" algn="tl" rotWithShape="0">
                  <a:schemeClr val="accent2"/>
                </a:outerShdw>
              </a:effectLst>
            </a:endParaRPr>
          </a:p>
        </p:txBody>
      </p:sp>
    </p:spTree>
    <p:extLst>
      <p:ext uri="{BB962C8B-B14F-4D97-AF65-F5344CB8AC3E}">
        <p14:creationId xmlns:p14="http://schemas.microsoft.com/office/powerpoint/2010/main" val="17812885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600">
                <a:solidFill>
                  <a:srgbClr val="FF0000"/>
                </a:solidFill>
                <a:latin typeface="Times New Roman" panose="02020603050405020304" pitchFamily="18" charset="0"/>
                <a:cs typeface="Times New Roman" panose="02020603050405020304" pitchFamily="18" charset="0"/>
              </a:rPr>
              <a:t>I. GIỚI THIỆU</a:t>
            </a:r>
          </a:p>
        </p:txBody>
      </p:sp>
      <p:sp>
        <p:nvSpPr>
          <p:cNvPr id="4" name="Chỗ dành sẵn cho Nội dung 2">
            <a:extLst>
              <a:ext uri="{FF2B5EF4-FFF2-40B4-BE49-F238E27FC236}">
                <a16:creationId xmlns:a16="http://schemas.microsoft.com/office/drawing/2014/main" id="{6BA2AAD6-AC16-4825-8642-53F7D471388C}"/>
              </a:ext>
            </a:extLst>
          </p:cNvPr>
          <p:cNvSpPr>
            <a:spLocks noGrp="1"/>
          </p:cNvSpPr>
          <p:nvPr>
            <p:ph idx="1"/>
          </p:nvPr>
        </p:nvSpPr>
        <p:spPr>
          <a:xfrm>
            <a:off x="621574" y="1811383"/>
            <a:ext cx="5474426" cy="5046617"/>
          </a:xfrm>
        </p:spPr>
        <p:txBody>
          <a:bodyPr/>
          <a:lstStyle/>
          <a:p>
            <a:pPr marL="514350" indent="-514350">
              <a:buFont typeface="+mj-lt"/>
              <a:buAutoNum type="arabicPeriod"/>
            </a:pPr>
            <a:r>
              <a:rPr lang="vi-VN" sz="3600" b="1">
                <a:solidFill>
                  <a:schemeClr val="accent6"/>
                </a:solidFill>
                <a:latin typeface="Times New Roman" panose="02020603050405020304" pitchFamily="18" charset="0"/>
                <a:cs typeface="Times New Roman" panose="02020603050405020304" pitchFamily="18" charset="0"/>
              </a:rPr>
              <a:t>Đặt vấn đề</a:t>
            </a:r>
          </a:p>
          <a:p>
            <a:pPr marL="514350" indent="-514350">
              <a:buFont typeface="+mj-lt"/>
              <a:buAutoNum type="arabicPeriod"/>
            </a:pPr>
            <a:r>
              <a:rPr lang="vi-VN" sz="3600" b="1">
                <a:solidFill>
                  <a:schemeClr val="accent6"/>
                </a:solidFill>
                <a:latin typeface="Times New Roman" panose="02020603050405020304" pitchFamily="18" charset="0"/>
                <a:cs typeface="Times New Roman" panose="02020603050405020304" pitchFamily="18" charset="0"/>
              </a:rPr>
              <a:t>Lịch sử giải quyết vấn đề</a:t>
            </a:r>
          </a:p>
          <a:p>
            <a:pPr marL="514350" indent="-514350">
              <a:buFont typeface="+mj-lt"/>
              <a:buAutoNum type="arabicPeriod"/>
            </a:pPr>
            <a:r>
              <a:rPr lang="en-US" sz="3600" b="1">
                <a:solidFill>
                  <a:schemeClr val="accent6"/>
                </a:solidFill>
                <a:latin typeface="Times New Roman" panose="02020603050405020304" pitchFamily="18" charset="0"/>
                <a:cs typeface="Times New Roman" panose="02020603050405020304" pitchFamily="18" charset="0"/>
              </a:rPr>
              <a:t>Bài toán </a:t>
            </a:r>
          </a:p>
          <a:p>
            <a:pPr marL="514350" indent="-514350">
              <a:buFont typeface="+mj-lt"/>
              <a:buAutoNum type="arabicPeriod"/>
            </a:pPr>
            <a:r>
              <a:rPr lang="en-US" sz="3600" b="1">
                <a:solidFill>
                  <a:schemeClr val="accent6"/>
                </a:solidFill>
                <a:latin typeface="Times New Roman" panose="02020603050405020304" pitchFamily="18" charset="0"/>
                <a:cs typeface="Times New Roman" panose="02020603050405020304" pitchFamily="18" charset="0"/>
              </a:rPr>
              <a:t>Hướng giải quyết</a:t>
            </a:r>
          </a:p>
          <a:p>
            <a:pPr marL="514350" indent="-514350">
              <a:buFont typeface="+mj-lt"/>
              <a:buAutoNum type="arabicPeriod"/>
            </a:pPr>
            <a:r>
              <a:rPr lang="en-US" sz="3600" b="1">
                <a:solidFill>
                  <a:schemeClr val="accent6"/>
                </a:solidFill>
                <a:latin typeface="Times New Roman" panose="02020603050405020304" pitchFamily="18" charset="0"/>
                <a:cs typeface="Times New Roman" panose="02020603050405020304" pitchFamily="18" charset="0"/>
              </a:rPr>
              <a:t>Công nghệ sử dụng</a:t>
            </a:r>
          </a:p>
          <a:p>
            <a:pPr marL="0" indent="0">
              <a:buNone/>
            </a:pPr>
            <a:r>
              <a:rPr lang="en-US" sz="3600" b="1">
                <a:solidFill>
                  <a:schemeClr val="accent6"/>
                </a:solidFill>
                <a:latin typeface="Times New Roman" panose="02020603050405020304" pitchFamily="18" charset="0"/>
                <a:cs typeface="Times New Roman" panose="02020603050405020304" pitchFamily="18" charset="0"/>
              </a:rPr>
              <a:t>6. Thiết kế kiến trúc</a:t>
            </a:r>
            <a:endParaRPr lang="vi-VN" sz="3600" b="1">
              <a:solidFill>
                <a:schemeClr val="accent6"/>
              </a:solidFill>
              <a:latin typeface="Times New Roman" panose="02020603050405020304" pitchFamily="18" charset="0"/>
              <a:cs typeface="Times New Roman" panose="02020603050405020304" pitchFamily="18" charset="0"/>
            </a:endParaRPr>
          </a:p>
          <a:p>
            <a:pPr marL="514350" indent="-514350">
              <a:buFont typeface="+mj-lt"/>
              <a:buAutoNum type="arabicPeriod"/>
            </a:pPr>
            <a:endParaRPr lang="en-US" sz="4000">
              <a:solidFill>
                <a:schemeClr val="accent6"/>
              </a:solidFill>
              <a:latin typeface="Times New Roman" panose="02020603050405020304" pitchFamily="18" charset="0"/>
              <a:cs typeface="Times New Roman" panose="02020603050405020304" pitchFamily="18" charset="0"/>
            </a:endParaRPr>
          </a:p>
          <a:p>
            <a:pPr marL="514350" indent="-514350">
              <a:buFont typeface="+mj-lt"/>
              <a:buAutoNum type="arabicPeriod"/>
            </a:pPr>
            <a:endParaRPr lang="vi-VN" sz="4000">
              <a:solidFill>
                <a:schemeClr val="accent6"/>
              </a:solidFill>
              <a:latin typeface="Times New Roman" panose="02020603050405020304" pitchFamily="18" charset="0"/>
              <a:cs typeface="Times New Roman" panose="02020603050405020304" pitchFamily="18" charset="0"/>
            </a:endParaRPr>
          </a:p>
          <a:p>
            <a:pPr marL="0" indent="0">
              <a:buNone/>
            </a:pPr>
            <a:endParaRPr lang="vi-VN" sz="2800">
              <a:latin typeface="Times New Roman" panose="02020603050405020304" pitchFamily="18" charset="0"/>
              <a:cs typeface="Times New Roman" panose="02020603050405020304" pitchFamily="18" charset="0"/>
            </a:endParaRPr>
          </a:p>
        </p:txBody>
      </p:sp>
      <p:sp>
        <p:nvSpPr>
          <p:cNvPr id="5" name="Hình chữ nhật 4">
            <a:extLst>
              <a:ext uri="{FF2B5EF4-FFF2-40B4-BE49-F238E27FC236}">
                <a16:creationId xmlns:a16="http://schemas.microsoft.com/office/drawing/2014/main" id="{3904E480-3654-4EB9-AA32-3D2DFCBEF9D3}"/>
              </a:ext>
            </a:extLst>
          </p:cNvPr>
          <p:cNvSpPr/>
          <p:nvPr/>
        </p:nvSpPr>
        <p:spPr>
          <a:xfrm>
            <a:off x="0" y="5934670"/>
            <a:ext cx="1158454" cy="923330"/>
          </a:xfrm>
          <a:prstGeom prst="rect">
            <a:avLst/>
          </a:prstGeom>
          <a:noFill/>
        </p:spPr>
        <p:txBody>
          <a:bodyPr wrap="square" lIns="91440" tIns="45720" rIns="91440" bIns="45720">
            <a:spAutoFit/>
          </a:bodyPr>
          <a:lstStyle/>
          <a:p>
            <a:pPr algn="ctr"/>
            <a:r>
              <a:rPr lang="vi-VN" sz="5400" b="1">
                <a:ln w="6600">
                  <a:solidFill>
                    <a:schemeClr val="accent2"/>
                  </a:solidFill>
                  <a:prstDash val="solid"/>
                </a:ln>
                <a:solidFill>
                  <a:schemeClr val="bg1"/>
                </a:solidFill>
                <a:effectLst>
                  <a:outerShdw dist="38100" dir="2700000" algn="tl" rotWithShape="0">
                    <a:schemeClr val="accent2"/>
                  </a:outerShdw>
                </a:effectLst>
              </a:rPr>
              <a:t>2</a:t>
            </a:r>
            <a:endParaRPr lang="vi-VN" sz="5400" b="1" cap="none" spc="0">
              <a:ln w="6600">
                <a:solidFill>
                  <a:schemeClr val="accent2"/>
                </a:solidFill>
                <a:prstDash val="solid"/>
              </a:ln>
              <a:solidFill>
                <a:schemeClr val="bg1"/>
              </a:solidFill>
              <a:effectLst>
                <a:outerShdw dist="38100" dir="2700000" algn="tl" rotWithShape="0">
                  <a:schemeClr val="accent2"/>
                </a:outerShdw>
              </a:effectLst>
            </a:endParaRPr>
          </a:p>
        </p:txBody>
      </p:sp>
      <p:sp>
        <p:nvSpPr>
          <p:cNvPr id="6" name="Chỗ dành sẵn cho Nội dung 2">
            <a:extLst>
              <a:ext uri="{FF2B5EF4-FFF2-40B4-BE49-F238E27FC236}">
                <a16:creationId xmlns:a16="http://schemas.microsoft.com/office/drawing/2014/main" id="{390AAC97-3D71-4243-9655-D9EC956E3350}"/>
              </a:ext>
            </a:extLst>
          </p:cNvPr>
          <p:cNvSpPr txBox="1">
            <a:spLocks/>
          </p:cNvSpPr>
          <p:nvPr/>
        </p:nvSpPr>
        <p:spPr bwMode="auto">
          <a:xfrm>
            <a:off x="6556680" y="1811382"/>
            <a:ext cx="5474426" cy="47640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2900" kern="1200">
                <a:solidFill>
                  <a:srgbClr val="000066"/>
                </a:solidFill>
                <a:latin typeface="+mn-lt"/>
                <a:ea typeface="+mn-ea"/>
                <a:cs typeface="+mn-cs"/>
              </a:defRPr>
            </a:lvl1pPr>
            <a:lvl2pPr marL="742950" indent="-285750" algn="l" rtl="0" eaLnBrk="1" fontAlgn="base" hangingPunct="1">
              <a:spcBef>
                <a:spcPct val="20000"/>
              </a:spcBef>
              <a:spcAft>
                <a:spcPct val="0"/>
              </a:spcAft>
              <a:buChar char="–"/>
              <a:defRPr sz="2600" kern="1200">
                <a:solidFill>
                  <a:srgbClr val="000066"/>
                </a:solidFill>
                <a:latin typeface="+mn-lt"/>
                <a:ea typeface="+mn-ea"/>
                <a:cs typeface="+mn-cs"/>
              </a:defRPr>
            </a:lvl2pPr>
            <a:lvl3pPr marL="1143000" indent="-228600" algn="l" rtl="0" eaLnBrk="1" fontAlgn="base" hangingPunct="1">
              <a:spcBef>
                <a:spcPct val="20000"/>
              </a:spcBef>
              <a:spcAft>
                <a:spcPct val="0"/>
              </a:spcAft>
              <a:buChar char="•"/>
              <a:defRPr sz="2200" kern="1200">
                <a:solidFill>
                  <a:srgbClr val="000066"/>
                </a:solidFill>
                <a:latin typeface="+mn-lt"/>
                <a:ea typeface="+mn-ea"/>
                <a:cs typeface="+mn-cs"/>
              </a:defRPr>
            </a:lvl3pPr>
            <a:lvl4pPr marL="1600200" indent="-228600" algn="l" rtl="0" eaLnBrk="1" fontAlgn="base" hangingPunct="1">
              <a:spcBef>
                <a:spcPct val="20000"/>
              </a:spcBef>
              <a:spcAft>
                <a:spcPct val="0"/>
              </a:spcAft>
              <a:buChar char="–"/>
              <a:defRPr kern="1200">
                <a:solidFill>
                  <a:srgbClr val="000066"/>
                </a:solidFill>
                <a:latin typeface="+mn-lt"/>
                <a:ea typeface="+mn-ea"/>
                <a:cs typeface="+mn-cs"/>
              </a:defRPr>
            </a:lvl4pPr>
            <a:lvl5pPr marL="2057400" indent="-228600" algn="l" rtl="0" eaLnBrk="1" fontAlgn="base" hangingPunct="1">
              <a:spcBef>
                <a:spcPct val="20000"/>
              </a:spcBef>
              <a:spcAft>
                <a:spcPct val="0"/>
              </a:spcAft>
              <a:buChar char="»"/>
              <a:defRPr kern="1200">
                <a:solidFill>
                  <a:srgbClr val="00006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600" b="1">
                <a:solidFill>
                  <a:schemeClr val="accent6"/>
                </a:solidFill>
                <a:latin typeface="Times New Roman" panose="02020603050405020304" pitchFamily="18" charset="0"/>
                <a:cs typeface="Times New Roman" panose="02020603050405020304" pitchFamily="18" charset="0"/>
              </a:rPr>
              <a:t>7. Đặc tả yêu cầu chức năng</a:t>
            </a:r>
            <a:endParaRPr lang="vi-VN" sz="3600" b="1">
              <a:solidFill>
                <a:schemeClr val="accent6"/>
              </a:solidFill>
              <a:latin typeface="Times New Roman" panose="02020603050405020304" pitchFamily="18" charset="0"/>
              <a:cs typeface="Times New Roman" panose="02020603050405020304" pitchFamily="18" charset="0"/>
            </a:endParaRPr>
          </a:p>
          <a:p>
            <a:pPr marL="0" indent="0">
              <a:buNone/>
            </a:pPr>
            <a:r>
              <a:rPr lang="en-US" sz="3600" b="1">
                <a:solidFill>
                  <a:schemeClr val="accent6"/>
                </a:solidFill>
                <a:latin typeface="Times New Roman" panose="02020603050405020304" pitchFamily="18" charset="0"/>
                <a:cs typeface="Times New Roman" panose="02020603050405020304" pitchFamily="18" charset="0"/>
              </a:rPr>
              <a:t>8. Đặc tả yêu cầu phi chức năng.</a:t>
            </a:r>
          </a:p>
          <a:p>
            <a:pPr marL="0" indent="0">
              <a:buNone/>
            </a:pPr>
            <a:r>
              <a:rPr lang="en-US" sz="3600" b="1">
                <a:solidFill>
                  <a:schemeClr val="accent6"/>
                </a:solidFill>
                <a:latin typeface="Times New Roman" panose="02020603050405020304" pitchFamily="18" charset="0"/>
                <a:cs typeface="Times New Roman" panose="02020603050405020304" pitchFamily="18" charset="0"/>
              </a:rPr>
              <a:t>9. Thiết kế dữ liệu</a:t>
            </a:r>
          </a:p>
          <a:p>
            <a:pPr marL="0" indent="0">
              <a:buNone/>
            </a:pPr>
            <a:r>
              <a:rPr lang="en-US" sz="3600" b="1">
                <a:solidFill>
                  <a:schemeClr val="accent6"/>
                </a:solidFill>
                <a:latin typeface="Times New Roman" panose="02020603050405020304" pitchFamily="18" charset="0"/>
                <a:cs typeface="Times New Roman" panose="02020603050405020304" pitchFamily="18" charset="0"/>
              </a:rPr>
              <a:t>10. Thiết kế chức năng</a:t>
            </a:r>
          </a:p>
          <a:p>
            <a:pPr marL="0" indent="0">
              <a:buNone/>
            </a:pPr>
            <a:r>
              <a:rPr lang="en-US" sz="3600" b="1">
                <a:solidFill>
                  <a:schemeClr val="accent6"/>
                </a:solidFill>
                <a:latin typeface="Times New Roman" panose="02020603050405020304" pitchFamily="18" charset="0"/>
                <a:cs typeface="Times New Roman" panose="02020603050405020304" pitchFamily="18" charset="0"/>
              </a:rPr>
              <a:t>11. Thiết kế giao diện</a:t>
            </a:r>
          </a:p>
          <a:p>
            <a:pPr marL="514350" indent="-514350">
              <a:buFont typeface="+mj-lt"/>
              <a:buAutoNum type="arabicPeriod"/>
            </a:pPr>
            <a:endParaRPr lang="vi-VN" sz="4000">
              <a:solidFill>
                <a:schemeClr val="accent6"/>
              </a:solidFill>
              <a:latin typeface="Times New Roman" panose="02020603050405020304" pitchFamily="18" charset="0"/>
              <a:cs typeface="Times New Roman" panose="02020603050405020304" pitchFamily="18" charset="0"/>
            </a:endParaRPr>
          </a:p>
          <a:p>
            <a:pPr marL="0" indent="0">
              <a:buFontTx/>
              <a:buNone/>
            </a:pPr>
            <a:endParaRPr lang="vi-VN" sz="28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94465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anim calcmode="lin" valueType="num">
                                      <p:cBhvr additive="base">
                                        <p:cTn id="25"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anim calcmode="lin" valueType="num">
                                      <p:cBhvr additive="base">
                                        <p:cTn id="31"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4">
                                            <p:txEl>
                                              <p:pRg st="5" end="5"/>
                                            </p:txEl>
                                          </p:spTgt>
                                        </p:tgtEl>
                                        <p:attrNameLst>
                                          <p:attrName>style.visibility</p:attrName>
                                        </p:attrNameLst>
                                      </p:cBhvr>
                                      <p:to>
                                        <p:strVal val="visible"/>
                                      </p:to>
                                    </p:set>
                                    <p:anim calcmode="lin" valueType="num">
                                      <p:cBhvr additive="base">
                                        <p:cTn id="37"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6">
                                            <p:txEl>
                                              <p:pRg st="0" end="0"/>
                                            </p:txEl>
                                          </p:spTgt>
                                        </p:tgtEl>
                                        <p:attrNameLst>
                                          <p:attrName>style.visibility</p:attrName>
                                        </p:attrNameLst>
                                      </p:cBhvr>
                                      <p:to>
                                        <p:strVal val="visible"/>
                                      </p:to>
                                    </p:set>
                                    <p:anim calcmode="lin" valueType="num">
                                      <p:cBhvr additive="base">
                                        <p:cTn id="43"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6">
                                            <p:txEl>
                                              <p:pRg st="1" end="1"/>
                                            </p:txEl>
                                          </p:spTgt>
                                        </p:tgtEl>
                                        <p:attrNameLst>
                                          <p:attrName>style.visibility</p:attrName>
                                        </p:attrNameLst>
                                      </p:cBhvr>
                                      <p:to>
                                        <p:strVal val="visible"/>
                                      </p:to>
                                    </p:set>
                                    <p:anim calcmode="lin" valueType="num">
                                      <p:cBhvr additive="base">
                                        <p:cTn id="49"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6">
                                            <p:txEl>
                                              <p:pRg st="2" end="2"/>
                                            </p:txEl>
                                          </p:spTgt>
                                        </p:tgtEl>
                                        <p:attrNameLst>
                                          <p:attrName>style.visibility</p:attrName>
                                        </p:attrNameLst>
                                      </p:cBhvr>
                                      <p:to>
                                        <p:strVal val="visible"/>
                                      </p:to>
                                    </p:set>
                                    <p:anim calcmode="lin" valueType="num">
                                      <p:cBhvr additive="base">
                                        <p:cTn id="55"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6">
                                            <p:txEl>
                                              <p:pRg st="3" end="3"/>
                                            </p:txEl>
                                          </p:spTgt>
                                        </p:tgtEl>
                                        <p:attrNameLst>
                                          <p:attrName>style.visibility</p:attrName>
                                        </p:attrNameLst>
                                      </p:cBhvr>
                                      <p:to>
                                        <p:strVal val="visible"/>
                                      </p:to>
                                    </p:set>
                                    <p:anim calcmode="lin" valueType="num">
                                      <p:cBhvr additive="base">
                                        <p:cTn id="61"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6">
                                            <p:txEl>
                                              <p:pRg st="4" end="4"/>
                                            </p:txEl>
                                          </p:spTgt>
                                        </p:tgtEl>
                                        <p:attrNameLst>
                                          <p:attrName>style.visibility</p:attrName>
                                        </p:attrNameLst>
                                      </p:cBhvr>
                                      <p:to>
                                        <p:strVal val="visible"/>
                                      </p:to>
                                    </p:set>
                                    <p:anim calcmode="lin" valueType="num">
                                      <p:cBhvr additive="base">
                                        <p:cTn id="67"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600">
                <a:solidFill>
                  <a:srgbClr val="FF0000"/>
                </a:solidFill>
                <a:latin typeface="Times New Roman" panose="02020603050405020304" pitchFamily="18" charset="0"/>
                <a:cs typeface="Times New Roman" panose="02020603050405020304" pitchFamily="18" charset="0"/>
              </a:rPr>
              <a:t>III. KẾT LUẬN VÀ HƯỚNG PHÁT TRIỂN</a:t>
            </a:r>
          </a:p>
        </p:txBody>
      </p:sp>
      <p:sp>
        <p:nvSpPr>
          <p:cNvPr id="3" name="Chỗ dành sẵn cho Nội dung 2">
            <a:extLst>
              <a:ext uri="{FF2B5EF4-FFF2-40B4-BE49-F238E27FC236}">
                <a16:creationId xmlns:a16="http://schemas.microsoft.com/office/drawing/2014/main" id="{4C41FE10-6D63-4420-8379-3B3622A4E822}"/>
              </a:ext>
            </a:extLst>
          </p:cNvPr>
          <p:cNvSpPr>
            <a:spLocks noGrp="1"/>
          </p:cNvSpPr>
          <p:nvPr>
            <p:ph idx="1"/>
          </p:nvPr>
        </p:nvSpPr>
        <p:spPr>
          <a:xfrm>
            <a:off x="1802674" y="1811383"/>
            <a:ext cx="9982926" cy="4373880"/>
          </a:xfrm>
        </p:spPr>
        <p:txBody>
          <a:bodyPr/>
          <a:lstStyle/>
          <a:p>
            <a:pPr marL="514350" indent="-514350">
              <a:buAutoNum type="arabicPeriod"/>
            </a:pPr>
            <a:r>
              <a:rPr lang="en-US" sz="4000" b="1">
                <a:solidFill>
                  <a:srgbClr val="FFC000"/>
                </a:solidFill>
                <a:latin typeface="Times New Roman" panose="02020603050405020304" pitchFamily="18" charset="0"/>
                <a:cs typeface="Times New Roman" panose="02020603050405020304" pitchFamily="18" charset="0"/>
              </a:rPr>
              <a:t>Kết quả đạt được</a:t>
            </a:r>
          </a:p>
          <a:p>
            <a:pPr>
              <a:buFont typeface="Wingdings" panose="05000000000000000000" pitchFamily="2" charset="2"/>
              <a:buChar char="v"/>
            </a:pPr>
            <a:r>
              <a:rPr lang="en-US" sz="2800" b="1">
                <a:solidFill>
                  <a:schemeClr val="accent6"/>
                </a:solidFill>
                <a:latin typeface="Times New Roman" panose="02020603050405020304" pitchFamily="18" charset="0"/>
                <a:cs typeface="Times New Roman" panose="02020603050405020304" pitchFamily="18" charset="0"/>
              </a:rPr>
              <a:t>Về lý thuyết:</a:t>
            </a:r>
          </a:p>
          <a:p>
            <a:pPr lvl="1">
              <a:buFont typeface="Wingdings" panose="05000000000000000000" pitchFamily="2" charset="2"/>
              <a:buChar char="§"/>
            </a:pPr>
            <a:r>
              <a:rPr lang="en-US" sz="2800">
                <a:solidFill>
                  <a:schemeClr val="accent6"/>
                </a:solidFill>
                <a:latin typeface="Times New Roman" panose="02020603050405020304" pitchFamily="18" charset="0"/>
                <a:cs typeface="Times New Roman" panose="02020603050405020304" pitchFamily="18" charset="0"/>
              </a:rPr>
              <a:t>Có kiến thức về Spring MVC</a:t>
            </a:r>
          </a:p>
          <a:p>
            <a:pPr lvl="1">
              <a:buFont typeface="Wingdings" panose="05000000000000000000" pitchFamily="2" charset="2"/>
              <a:buChar char="§"/>
            </a:pPr>
            <a:r>
              <a:rPr lang="en-US" sz="2800">
                <a:solidFill>
                  <a:schemeClr val="accent6"/>
                </a:solidFill>
                <a:latin typeface="Times New Roman" panose="02020603050405020304" pitchFamily="18" charset="0"/>
                <a:cs typeface="Times New Roman" panose="02020603050405020304" pitchFamily="18" charset="0"/>
              </a:rPr>
              <a:t>Có khả năng phân tích, thiết kế và xây dựng hệ thống website.</a:t>
            </a:r>
          </a:p>
          <a:p>
            <a:pPr lvl="1">
              <a:buFont typeface="Wingdings" panose="05000000000000000000" pitchFamily="2" charset="2"/>
              <a:buChar char="§"/>
            </a:pPr>
            <a:r>
              <a:rPr lang="en-US" sz="2800">
                <a:solidFill>
                  <a:schemeClr val="accent6"/>
                </a:solidFill>
                <a:latin typeface="Times New Roman" panose="02020603050405020304" pitchFamily="18" charset="0"/>
                <a:cs typeface="Times New Roman" panose="02020603050405020304" pitchFamily="18" charset="0"/>
              </a:rPr>
              <a:t>Nâng cao tư duy thiết kế cơ sở dữ liệu</a:t>
            </a:r>
          </a:p>
          <a:p>
            <a:pPr lvl="1">
              <a:buFont typeface="Wingdings" panose="05000000000000000000" pitchFamily="2" charset="2"/>
              <a:buChar char="§"/>
            </a:pPr>
            <a:r>
              <a:rPr lang="en-US" sz="2800">
                <a:solidFill>
                  <a:schemeClr val="accent6"/>
                </a:solidFill>
                <a:latin typeface="Times New Roman" panose="02020603050405020304" pitchFamily="18" charset="0"/>
                <a:cs typeface="Times New Roman" panose="02020603050405020304" pitchFamily="18" charset="0"/>
              </a:rPr>
              <a:t>Tìm hiểu được cách tích hợp Momo vào chức năng thanh toán online trên website.</a:t>
            </a:r>
            <a:endParaRPr lang="vi-VN" sz="2800">
              <a:solidFill>
                <a:schemeClr val="accent6"/>
              </a:solidFill>
              <a:latin typeface="Times New Roman" panose="02020603050405020304" pitchFamily="18" charset="0"/>
              <a:cs typeface="Times New Roman" panose="02020603050405020304" pitchFamily="18" charset="0"/>
            </a:endParaRPr>
          </a:p>
        </p:txBody>
      </p:sp>
      <p:sp>
        <p:nvSpPr>
          <p:cNvPr id="4" name="Hình chữ nhật 3">
            <a:extLst>
              <a:ext uri="{FF2B5EF4-FFF2-40B4-BE49-F238E27FC236}">
                <a16:creationId xmlns:a16="http://schemas.microsoft.com/office/drawing/2014/main" id="{3B768A18-FCE0-44C8-B955-8944F00332AE}"/>
              </a:ext>
            </a:extLst>
          </p:cNvPr>
          <p:cNvSpPr/>
          <p:nvPr/>
        </p:nvSpPr>
        <p:spPr>
          <a:xfrm>
            <a:off x="0" y="5934670"/>
            <a:ext cx="1158454" cy="923330"/>
          </a:xfrm>
          <a:prstGeom prst="rect">
            <a:avLst/>
          </a:prstGeom>
          <a:noFill/>
        </p:spPr>
        <p:txBody>
          <a:bodyPr wrap="square" lIns="91440" tIns="45720" rIns="91440" bIns="45720">
            <a:spAutoFit/>
          </a:bodyPr>
          <a:lstStyle/>
          <a:p>
            <a:pPr algn="ctr"/>
            <a:r>
              <a:rPr lang="vi-VN" sz="5400" b="1">
                <a:ln w="6600">
                  <a:solidFill>
                    <a:schemeClr val="accent2"/>
                  </a:solidFill>
                  <a:prstDash val="solid"/>
                </a:ln>
                <a:solidFill>
                  <a:srgbClr val="FFFFFF"/>
                </a:solidFill>
                <a:effectLst>
                  <a:outerShdw dist="38100" dir="2700000" algn="tl" rotWithShape="0">
                    <a:schemeClr val="accent2"/>
                  </a:outerShdw>
                </a:effectLst>
              </a:rPr>
              <a:t>2</a:t>
            </a:r>
            <a:r>
              <a:rPr lang="en-US" sz="5400" b="1">
                <a:ln w="6600">
                  <a:solidFill>
                    <a:schemeClr val="accent2"/>
                  </a:solidFill>
                  <a:prstDash val="solid"/>
                </a:ln>
                <a:solidFill>
                  <a:srgbClr val="FFFFFF"/>
                </a:solidFill>
                <a:effectLst>
                  <a:outerShdw dist="38100" dir="2700000" algn="tl" rotWithShape="0">
                    <a:schemeClr val="accent2"/>
                  </a:outerShdw>
                </a:effectLst>
              </a:rPr>
              <a:t>9</a:t>
            </a:r>
            <a:endParaRPr lang="vi-VN" sz="5400" b="1" cap="none" spc="0">
              <a:ln w="6600">
                <a:solidFill>
                  <a:schemeClr val="accent2"/>
                </a:solidFill>
                <a:prstDash val="solid"/>
              </a:ln>
              <a:solidFill>
                <a:srgbClr val="FFFFFF"/>
              </a:solidFill>
              <a:effectLst>
                <a:outerShdw dist="38100" dir="2700000" algn="tl" rotWithShape="0">
                  <a:schemeClr val="accent2"/>
                </a:outerShdw>
              </a:effectLst>
            </a:endParaRPr>
          </a:p>
        </p:txBody>
      </p:sp>
    </p:spTree>
    <p:extLst>
      <p:ext uri="{BB962C8B-B14F-4D97-AF65-F5344CB8AC3E}">
        <p14:creationId xmlns:p14="http://schemas.microsoft.com/office/powerpoint/2010/main" val="1060931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 calcmode="lin" valueType="num">
                                      <p:cBhvr additive="base">
                                        <p:cTn id="1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 calcmode="lin" valueType="num">
                                      <p:cBhvr additive="base">
                                        <p:cTn id="2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600">
                <a:solidFill>
                  <a:srgbClr val="FF0000"/>
                </a:solidFill>
                <a:latin typeface="Times New Roman" panose="02020603050405020304" pitchFamily="18" charset="0"/>
                <a:cs typeface="Times New Roman" panose="02020603050405020304" pitchFamily="18" charset="0"/>
              </a:rPr>
              <a:t>III. KẾT LUẬN VÀ HƯỚNG PHÁT TRIỂN</a:t>
            </a:r>
          </a:p>
        </p:txBody>
      </p:sp>
      <p:sp>
        <p:nvSpPr>
          <p:cNvPr id="3" name="Chỗ dành sẵn cho Nội dung 2">
            <a:extLst>
              <a:ext uri="{FF2B5EF4-FFF2-40B4-BE49-F238E27FC236}">
                <a16:creationId xmlns:a16="http://schemas.microsoft.com/office/drawing/2014/main" id="{4C41FE10-6D63-4420-8379-3B3622A4E822}"/>
              </a:ext>
            </a:extLst>
          </p:cNvPr>
          <p:cNvSpPr>
            <a:spLocks noGrp="1"/>
          </p:cNvSpPr>
          <p:nvPr>
            <p:ph idx="1"/>
          </p:nvPr>
        </p:nvSpPr>
        <p:spPr>
          <a:xfrm>
            <a:off x="1802674" y="1852326"/>
            <a:ext cx="9982926" cy="4373880"/>
          </a:xfrm>
        </p:spPr>
        <p:txBody>
          <a:bodyPr/>
          <a:lstStyle/>
          <a:p>
            <a:pPr marL="514350" indent="-514350">
              <a:buAutoNum type="arabicPeriod"/>
            </a:pPr>
            <a:r>
              <a:rPr lang="en-US" sz="4000" b="1">
                <a:solidFill>
                  <a:srgbClr val="FFC000"/>
                </a:solidFill>
                <a:latin typeface="Times New Roman" panose="02020603050405020304" pitchFamily="18" charset="0"/>
                <a:cs typeface="Times New Roman" panose="02020603050405020304" pitchFamily="18" charset="0"/>
              </a:rPr>
              <a:t>Kết quả đạt được</a:t>
            </a:r>
          </a:p>
          <a:p>
            <a:pPr>
              <a:buFont typeface="Wingdings" panose="05000000000000000000" pitchFamily="2" charset="2"/>
              <a:buChar char="v"/>
            </a:pPr>
            <a:r>
              <a:rPr lang="en-US" sz="2800" b="1">
                <a:solidFill>
                  <a:schemeClr val="accent6"/>
                </a:solidFill>
                <a:latin typeface="Times New Roman" panose="02020603050405020304" pitchFamily="18" charset="0"/>
                <a:cs typeface="Times New Roman" panose="02020603050405020304" pitchFamily="18" charset="0"/>
              </a:rPr>
              <a:t>Về chương trình:</a:t>
            </a:r>
          </a:p>
          <a:p>
            <a:pPr lvl="1">
              <a:lnSpc>
                <a:spcPct val="150000"/>
              </a:lnSpc>
              <a:buFont typeface="Wingdings" panose="05000000000000000000" pitchFamily="2" charset="2"/>
              <a:buChar char="§"/>
            </a:pPr>
            <a:r>
              <a:rPr lang="en-US" sz="2800">
                <a:solidFill>
                  <a:schemeClr val="accent6"/>
                </a:solidFill>
                <a:latin typeface="Times New Roman" panose="02020603050405020304" pitchFamily="18" charset="0"/>
                <a:cs typeface="Times New Roman" panose="02020603050405020304" pitchFamily="18" charset="0"/>
              </a:rPr>
              <a:t>Tìm hiểu được cách viết một trang web bằng Spring MVC</a:t>
            </a:r>
          </a:p>
          <a:p>
            <a:pPr lvl="1">
              <a:lnSpc>
                <a:spcPct val="150000"/>
              </a:lnSpc>
              <a:buFont typeface="Wingdings" panose="05000000000000000000" pitchFamily="2" charset="2"/>
              <a:buChar char="§"/>
            </a:pPr>
            <a:r>
              <a:rPr lang="en-US" sz="2800">
                <a:solidFill>
                  <a:schemeClr val="accent6"/>
                </a:solidFill>
                <a:latin typeface="Times New Roman" panose="02020603050405020304" pitchFamily="18" charset="0"/>
                <a:cs typeface="Times New Roman" panose="02020603050405020304" pitchFamily="18" charset="0"/>
              </a:rPr>
              <a:t>Tích hợp thanh toán bằng ví Momo vào website</a:t>
            </a:r>
          </a:p>
          <a:p>
            <a:pPr lvl="1">
              <a:lnSpc>
                <a:spcPct val="150000"/>
              </a:lnSpc>
              <a:buFont typeface="Wingdings" panose="05000000000000000000" pitchFamily="2" charset="2"/>
              <a:buChar char="§"/>
            </a:pPr>
            <a:r>
              <a:rPr lang="en-US" sz="2800">
                <a:solidFill>
                  <a:schemeClr val="accent6"/>
                </a:solidFill>
                <a:latin typeface="Times New Roman" panose="02020603050405020304" pitchFamily="18" charset="0"/>
                <a:cs typeface="Times New Roman" panose="02020603050405020304" pitchFamily="18" charset="0"/>
              </a:rPr>
              <a:t>Nghiên cứu và áp dụng tìm kiếm giọng nói vào hệ thống.</a:t>
            </a:r>
            <a:r>
              <a:rPr lang="vi-VN" sz="2800">
                <a:solidFill>
                  <a:schemeClr val="accent6"/>
                </a:solidFill>
                <a:latin typeface="Times New Roman" panose="02020603050405020304" pitchFamily="18" charset="0"/>
                <a:cs typeface="Times New Roman" panose="02020603050405020304" pitchFamily="18" charset="0"/>
              </a:rPr>
              <a:t>	</a:t>
            </a:r>
          </a:p>
        </p:txBody>
      </p:sp>
      <p:sp>
        <p:nvSpPr>
          <p:cNvPr id="4" name="Hình chữ nhật 3">
            <a:extLst>
              <a:ext uri="{FF2B5EF4-FFF2-40B4-BE49-F238E27FC236}">
                <a16:creationId xmlns:a16="http://schemas.microsoft.com/office/drawing/2014/main" id="{FE3C30C2-0B40-4899-AB59-6602FBD31DB1}"/>
              </a:ext>
            </a:extLst>
          </p:cNvPr>
          <p:cNvSpPr/>
          <p:nvPr/>
        </p:nvSpPr>
        <p:spPr>
          <a:xfrm>
            <a:off x="0" y="5934670"/>
            <a:ext cx="1158454" cy="923330"/>
          </a:xfrm>
          <a:prstGeom prst="rect">
            <a:avLst/>
          </a:prstGeom>
          <a:noFill/>
        </p:spPr>
        <p:txBody>
          <a:bodyPr wrap="square" lIns="91440" tIns="45720" rIns="91440" bIns="45720">
            <a:spAutoFit/>
          </a:bodyPr>
          <a:lstStyle/>
          <a:p>
            <a:pPr algn="ctr"/>
            <a:r>
              <a:rPr lang="en-US" sz="5400" b="1" cap="none" spc="0">
                <a:ln w="6600">
                  <a:solidFill>
                    <a:schemeClr val="accent2"/>
                  </a:solidFill>
                  <a:prstDash val="solid"/>
                </a:ln>
                <a:solidFill>
                  <a:srgbClr val="FFFFFF"/>
                </a:solidFill>
                <a:effectLst>
                  <a:outerShdw dist="38100" dir="2700000" algn="tl" rotWithShape="0">
                    <a:schemeClr val="accent2"/>
                  </a:outerShdw>
                </a:effectLst>
              </a:rPr>
              <a:t>30</a:t>
            </a:r>
            <a:endParaRPr lang="vi-VN" sz="5400" b="1" cap="none" spc="0">
              <a:ln w="6600">
                <a:solidFill>
                  <a:schemeClr val="accent2"/>
                </a:solidFill>
                <a:prstDash val="solid"/>
              </a:ln>
              <a:solidFill>
                <a:srgbClr val="FFFFFF"/>
              </a:solidFill>
              <a:effectLst>
                <a:outerShdw dist="38100" dir="2700000" algn="tl" rotWithShape="0">
                  <a:schemeClr val="accent2"/>
                </a:outerShdw>
              </a:effectLst>
            </a:endParaRPr>
          </a:p>
        </p:txBody>
      </p:sp>
    </p:spTree>
    <p:extLst>
      <p:ext uri="{BB962C8B-B14F-4D97-AF65-F5344CB8AC3E}">
        <p14:creationId xmlns:p14="http://schemas.microsoft.com/office/powerpoint/2010/main" val="3894220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600">
                <a:solidFill>
                  <a:srgbClr val="FF0000"/>
                </a:solidFill>
                <a:latin typeface="Times New Roman" panose="02020603050405020304" pitchFamily="18" charset="0"/>
                <a:cs typeface="Times New Roman" panose="02020603050405020304" pitchFamily="18" charset="0"/>
              </a:rPr>
              <a:t>III. KẾT LUẬN VÀ HƯỚNG PHÁT TRIỂN</a:t>
            </a:r>
          </a:p>
        </p:txBody>
      </p:sp>
      <p:sp>
        <p:nvSpPr>
          <p:cNvPr id="3" name="Chỗ dành sẵn cho Nội dung 2">
            <a:extLst>
              <a:ext uri="{FF2B5EF4-FFF2-40B4-BE49-F238E27FC236}">
                <a16:creationId xmlns:a16="http://schemas.microsoft.com/office/drawing/2014/main" id="{4C41FE10-6D63-4420-8379-3B3622A4E822}"/>
              </a:ext>
            </a:extLst>
          </p:cNvPr>
          <p:cNvSpPr>
            <a:spLocks noGrp="1"/>
          </p:cNvSpPr>
          <p:nvPr>
            <p:ph idx="1"/>
          </p:nvPr>
        </p:nvSpPr>
        <p:spPr>
          <a:xfrm>
            <a:off x="1802674" y="1811383"/>
            <a:ext cx="9982926" cy="4373880"/>
          </a:xfrm>
        </p:spPr>
        <p:txBody>
          <a:bodyPr/>
          <a:lstStyle/>
          <a:p>
            <a:pPr marL="514350" indent="-514350">
              <a:buAutoNum type="arabicPeriod"/>
            </a:pPr>
            <a:r>
              <a:rPr lang="en-US" sz="4000">
                <a:solidFill>
                  <a:srgbClr val="FFC000"/>
                </a:solidFill>
                <a:latin typeface="Times New Roman" panose="02020603050405020304" pitchFamily="18" charset="0"/>
                <a:cs typeface="Times New Roman" panose="02020603050405020304" pitchFamily="18" charset="0"/>
              </a:rPr>
              <a:t>Kết quả đạt được</a:t>
            </a:r>
          </a:p>
          <a:p>
            <a:pPr>
              <a:buFont typeface="Wingdings" panose="05000000000000000000" pitchFamily="2" charset="2"/>
              <a:buChar char="v"/>
            </a:pPr>
            <a:r>
              <a:rPr lang="en-US" sz="2800" b="1">
                <a:solidFill>
                  <a:schemeClr val="accent6"/>
                </a:solidFill>
                <a:latin typeface="Times New Roman" panose="02020603050405020304" pitchFamily="18" charset="0"/>
                <a:cs typeface="Times New Roman" panose="02020603050405020304" pitchFamily="18" charset="0"/>
              </a:rPr>
              <a:t>Khả năng ứng dụng:</a:t>
            </a:r>
          </a:p>
          <a:p>
            <a:pPr lvl="1" algn="just">
              <a:buFont typeface="Wingdings" panose="05000000000000000000" pitchFamily="2" charset="2"/>
              <a:buChar char="§"/>
            </a:pPr>
            <a:r>
              <a:rPr lang="en-US" sz="2800">
                <a:solidFill>
                  <a:schemeClr val="accent6"/>
                </a:solidFill>
                <a:latin typeface="Times New Roman" panose="02020603050405020304" pitchFamily="18" charset="0"/>
                <a:cs typeface="Times New Roman" panose="02020603050405020304" pitchFamily="18" charset="0"/>
              </a:rPr>
              <a:t>Website thương mại điện tử kinh doanh cây cảnh với mức độ tương đối hoàn chỉnh, phù hợp với nhu cầu sử dụng thực tế hiện nay.</a:t>
            </a:r>
          </a:p>
          <a:p>
            <a:pPr lvl="1" algn="just">
              <a:buFont typeface="Wingdings" panose="05000000000000000000" pitchFamily="2" charset="2"/>
              <a:buChar char="§"/>
            </a:pPr>
            <a:r>
              <a:rPr lang="en-US" sz="2800">
                <a:solidFill>
                  <a:schemeClr val="accent6"/>
                </a:solidFill>
                <a:latin typeface="Times New Roman" panose="02020603050405020304" pitchFamily="18" charset="0"/>
                <a:cs typeface="Times New Roman" panose="02020603050405020304" pitchFamily="18" charset="0"/>
              </a:rPr>
              <a:t>Có thể đưa ứng dụng vào hoạt động thực tiễn một cách dễ dàng.</a:t>
            </a:r>
            <a:endParaRPr lang="vi-VN" sz="2800">
              <a:solidFill>
                <a:schemeClr val="accent6"/>
              </a:solidFill>
              <a:latin typeface="Times New Roman" panose="02020603050405020304" pitchFamily="18" charset="0"/>
              <a:cs typeface="Times New Roman" panose="02020603050405020304" pitchFamily="18" charset="0"/>
            </a:endParaRPr>
          </a:p>
        </p:txBody>
      </p:sp>
      <p:sp>
        <p:nvSpPr>
          <p:cNvPr id="4" name="Hình chữ nhật 3">
            <a:extLst>
              <a:ext uri="{FF2B5EF4-FFF2-40B4-BE49-F238E27FC236}">
                <a16:creationId xmlns:a16="http://schemas.microsoft.com/office/drawing/2014/main" id="{12FEA894-2AC9-4C35-80B8-F5FCB2121A98}"/>
              </a:ext>
            </a:extLst>
          </p:cNvPr>
          <p:cNvSpPr/>
          <p:nvPr/>
        </p:nvSpPr>
        <p:spPr>
          <a:xfrm>
            <a:off x="0" y="5934670"/>
            <a:ext cx="1158454" cy="923330"/>
          </a:xfrm>
          <a:prstGeom prst="rect">
            <a:avLst/>
          </a:prstGeom>
          <a:noFill/>
        </p:spPr>
        <p:txBody>
          <a:bodyPr wrap="square" lIns="91440" tIns="45720" rIns="91440" bIns="45720">
            <a:spAutoFit/>
          </a:bodyPr>
          <a:lstStyle/>
          <a:p>
            <a:pPr algn="ctr"/>
            <a:r>
              <a:rPr lang="en-US" sz="5400" b="1" cap="none" spc="0">
                <a:ln w="6600">
                  <a:solidFill>
                    <a:schemeClr val="accent2"/>
                  </a:solidFill>
                  <a:prstDash val="solid"/>
                </a:ln>
                <a:solidFill>
                  <a:srgbClr val="FFFFFF"/>
                </a:solidFill>
                <a:effectLst>
                  <a:outerShdw dist="38100" dir="2700000" algn="tl" rotWithShape="0">
                    <a:schemeClr val="accent2"/>
                  </a:outerShdw>
                </a:effectLst>
              </a:rPr>
              <a:t>31</a:t>
            </a:r>
            <a:endParaRPr lang="vi-VN" sz="5400" b="1" cap="none" spc="0">
              <a:ln w="6600">
                <a:solidFill>
                  <a:schemeClr val="accent2"/>
                </a:solidFill>
                <a:prstDash val="solid"/>
              </a:ln>
              <a:solidFill>
                <a:srgbClr val="FFFFFF"/>
              </a:solidFill>
              <a:effectLst>
                <a:outerShdw dist="38100" dir="2700000" algn="tl" rotWithShape="0">
                  <a:schemeClr val="accent2"/>
                </a:outerShdw>
              </a:effectLst>
            </a:endParaRPr>
          </a:p>
        </p:txBody>
      </p:sp>
    </p:spTree>
    <p:extLst>
      <p:ext uri="{BB962C8B-B14F-4D97-AF65-F5344CB8AC3E}">
        <p14:creationId xmlns:p14="http://schemas.microsoft.com/office/powerpoint/2010/main" val="1906079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600">
                <a:solidFill>
                  <a:srgbClr val="FF0000"/>
                </a:solidFill>
                <a:latin typeface="Times New Roman" panose="02020603050405020304" pitchFamily="18" charset="0"/>
                <a:cs typeface="Times New Roman" panose="02020603050405020304" pitchFamily="18" charset="0"/>
              </a:rPr>
              <a:t>III. KẾT LUẬN VÀ HƯỚNG PHÁT TRIỂN</a:t>
            </a:r>
          </a:p>
        </p:txBody>
      </p:sp>
      <p:sp>
        <p:nvSpPr>
          <p:cNvPr id="3" name="Chỗ dành sẵn cho Nội dung 2">
            <a:extLst>
              <a:ext uri="{FF2B5EF4-FFF2-40B4-BE49-F238E27FC236}">
                <a16:creationId xmlns:a16="http://schemas.microsoft.com/office/drawing/2014/main" id="{4C41FE10-6D63-4420-8379-3B3622A4E822}"/>
              </a:ext>
            </a:extLst>
          </p:cNvPr>
          <p:cNvSpPr>
            <a:spLocks noGrp="1"/>
          </p:cNvSpPr>
          <p:nvPr>
            <p:ph idx="1"/>
          </p:nvPr>
        </p:nvSpPr>
        <p:spPr>
          <a:xfrm>
            <a:off x="1802674" y="1811383"/>
            <a:ext cx="9982926" cy="4373880"/>
          </a:xfrm>
        </p:spPr>
        <p:txBody>
          <a:bodyPr/>
          <a:lstStyle/>
          <a:p>
            <a:pPr marL="0" indent="0">
              <a:buNone/>
            </a:pPr>
            <a:r>
              <a:rPr lang="en-US" sz="4000" b="1">
                <a:solidFill>
                  <a:srgbClr val="FFC000"/>
                </a:solidFill>
                <a:latin typeface="Times New Roman" panose="02020603050405020304" pitchFamily="18" charset="0"/>
                <a:cs typeface="Times New Roman" panose="02020603050405020304" pitchFamily="18" charset="0"/>
              </a:rPr>
              <a:t>2.	Hạn chế</a:t>
            </a:r>
          </a:p>
          <a:p>
            <a:pPr lvl="1">
              <a:buFont typeface="Wingdings" panose="05000000000000000000" pitchFamily="2" charset="2"/>
              <a:buChar char="Ø"/>
            </a:pPr>
            <a:r>
              <a:rPr lang="en-US" sz="2800">
                <a:solidFill>
                  <a:schemeClr val="accent6"/>
                </a:solidFill>
                <a:latin typeface="Times New Roman" panose="02020603050405020304" pitchFamily="18" charset="0"/>
                <a:cs typeface="Times New Roman" panose="02020603050405020304" pitchFamily="18" charset="0"/>
              </a:rPr>
              <a:t>Giao diện thiết kế còn đơn giản, khó gây được sự chú ý đến khách hàng.</a:t>
            </a:r>
          </a:p>
          <a:p>
            <a:pPr lvl="1">
              <a:buFont typeface="Wingdings" panose="05000000000000000000" pitchFamily="2" charset="2"/>
              <a:buChar char="Ø"/>
            </a:pPr>
            <a:r>
              <a:rPr lang="en-US" sz="2800">
                <a:solidFill>
                  <a:schemeClr val="accent6"/>
                </a:solidFill>
                <a:latin typeface="Times New Roman" panose="02020603050405020304" pitchFamily="18" charset="0"/>
                <a:cs typeface="Times New Roman" panose="02020603050405020304" pitchFamily="18" charset="0"/>
              </a:rPr>
              <a:t>Chương trình cần được cải tiến để tiết kiệm bộ nhớ và tăng tốc độ xử lý.</a:t>
            </a:r>
          </a:p>
          <a:p>
            <a:pPr lvl="1">
              <a:buFont typeface="Wingdings" panose="05000000000000000000" pitchFamily="2" charset="2"/>
              <a:buChar char="Ø"/>
            </a:pPr>
            <a:r>
              <a:rPr lang="en-US" sz="2800">
                <a:solidFill>
                  <a:schemeClr val="accent6"/>
                </a:solidFill>
                <a:latin typeface="Times New Roman" panose="02020603050405020304" pitchFamily="18" charset="0"/>
                <a:cs typeface="Times New Roman" panose="02020603050405020304" pitchFamily="18" charset="0"/>
              </a:rPr>
              <a:t>Chưa có chức năng gợi ý cây cảnh phù hợp.</a:t>
            </a:r>
          </a:p>
          <a:p>
            <a:pPr marL="0" indent="0">
              <a:buNone/>
            </a:pPr>
            <a:endParaRPr lang="vi-VN" sz="2800">
              <a:solidFill>
                <a:schemeClr val="tx1"/>
              </a:solidFill>
              <a:latin typeface="Times New Roman" panose="02020603050405020304" pitchFamily="18" charset="0"/>
              <a:cs typeface="Times New Roman" panose="02020603050405020304" pitchFamily="18" charset="0"/>
            </a:endParaRPr>
          </a:p>
          <a:p>
            <a:pPr marL="0" indent="0">
              <a:lnSpc>
                <a:spcPct val="150000"/>
              </a:lnSpc>
              <a:buNone/>
            </a:pPr>
            <a:endParaRPr lang="vi-VN" sz="2800">
              <a:solidFill>
                <a:schemeClr val="tx1"/>
              </a:solidFill>
              <a:latin typeface="Times New Roman" panose="02020603050405020304" pitchFamily="18" charset="0"/>
              <a:cs typeface="Times New Roman" panose="02020603050405020304" pitchFamily="18" charset="0"/>
            </a:endParaRPr>
          </a:p>
        </p:txBody>
      </p:sp>
      <p:sp>
        <p:nvSpPr>
          <p:cNvPr id="6" name="Hình chữ nhật 5">
            <a:extLst>
              <a:ext uri="{FF2B5EF4-FFF2-40B4-BE49-F238E27FC236}">
                <a16:creationId xmlns:a16="http://schemas.microsoft.com/office/drawing/2014/main" id="{974DAC1C-7535-40DD-83AB-E6A60575CA55}"/>
              </a:ext>
            </a:extLst>
          </p:cNvPr>
          <p:cNvSpPr/>
          <p:nvPr/>
        </p:nvSpPr>
        <p:spPr>
          <a:xfrm>
            <a:off x="0" y="5934670"/>
            <a:ext cx="1158454" cy="923330"/>
          </a:xfrm>
          <a:prstGeom prst="rect">
            <a:avLst/>
          </a:prstGeom>
          <a:noFill/>
        </p:spPr>
        <p:txBody>
          <a:bodyPr wrap="square" lIns="91440" tIns="45720" rIns="91440" bIns="45720">
            <a:spAutoFit/>
          </a:bodyPr>
          <a:lstStyle/>
          <a:p>
            <a:pPr algn="ctr"/>
            <a:r>
              <a:rPr lang="en-US" sz="5400" b="1" cap="none" spc="0">
                <a:ln w="6600">
                  <a:solidFill>
                    <a:schemeClr val="accent2"/>
                  </a:solidFill>
                  <a:prstDash val="solid"/>
                </a:ln>
                <a:solidFill>
                  <a:srgbClr val="FFFFFF"/>
                </a:solidFill>
                <a:effectLst>
                  <a:outerShdw dist="38100" dir="2700000" algn="tl" rotWithShape="0">
                    <a:schemeClr val="accent2"/>
                  </a:outerShdw>
                </a:effectLst>
              </a:rPr>
              <a:t>32</a:t>
            </a:r>
            <a:endParaRPr lang="vi-VN" sz="5400" b="1" cap="none" spc="0">
              <a:ln w="6600">
                <a:solidFill>
                  <a:schemeClr val="accent2"/>
                </a:solidFill>
                <a:prstDash val="solid"/>
              </a:ln>
              <a:solidFill>
                <a:srgbClr val="FFFFFF"/>
              </a:solidFill>
              <a:effectLst>
                <a:outerShdw dist="38100" dir="2700000" algn="tl" rotWithShape="0">
                  <a:schemeClr val="accent2"/>
                </a:outerShdw>
              </a:effectLst>
            </a:endParaRPr>
          </a:p>
        </p:txBody>
      </p:sp>
    </p:spTree>
    <p:extLst>
      <p:ext uri="{BB962C8B-B14F-4D97-AF65-F5344CB8AC3E}">
        <p14:creationId xmlns:p14="http://schemas.microsoft.com/office/powerpoint/2010/main" val="3465253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86842" y="200455"/>
            <a:ext cx="9448800" cy="944563"/>
          </a:xfrm>
        </p:spPr>
        <p:txBody>
          <a:bodyPr/>
          <a:lstStyle/>
          <a:p>
            <a:pPr algn="ctr"/>
            <a:r>
              <a:rPr lang="en-US" sz="3600">
                <a:solidFill>
                  <a:srgbClr val="CC0000"/>
                </a:solidFill>
                <a:latin typeface="Times New Roman" panose="02020603050405020304" pitchFamily="18" charset="0"/>
                <a:cs typeface="Times New Roman" panose="02020603050405020304" pitchFamily="18" charset="0"/>
              </a:rPr>
              <a:t>III. KẾT LUẬN VÀ HƯỚNG PHÁT TRIỂN</a:t>
            </a:r>
          </a:p>
        </p:txBody>
      </p:sp>
      <p:sp>
        <p:nvSpPr>
          <p:cNvPr id="3" name="Chỗ dành sẵn cho Nội dung 2">
            <a:extLst>
              <a:ext uri="{FF2B5EF4-FFF2-40B4-BE49-F238E27FC236}">
                <a16:creationId xmlns:a16="http://schemas.microsoft.com/office/drawing/2014/main" id="{4C41FE10-6D63-4420-8379-3B3622A4E822}"/>
              </a:ext>
            </a:extLst>
          </p:cNvPr>
          <p:cNvSpPr>
            <a:spLocks noGrp="1"/>
          </p:cNvSpPr>
          <p:nvPr>
            <p:ph idx="1"/>
          </p:nvPr>
        </p:nvSpPr>
        <p:spPr>
          <a:xfrm>
            <a:off x="1802674" y="1811383"/>
            <a:ext cx="9982926" cy="4373880"/>
          </a:xfrm>
        </p:spPr>
        <p:txBody>
          <a:bodyPr/>
          <a:lstStyle/>
          <a:p>
            <a:pPr marL="914400" indent="-914400">
              <a:buAutoNum type="arabicPeriod" startAt="3"/>
            </a:pPr>
            <a:r>
              <a:rPr lang="en-US" sz="4000" b="1">
                <a:solidFill>
                  <a:srgbClr val="FFC000"/>
                </a:solidFill>
                <a:latin typeface="Times New Roman" panose="02020603050405020304" pitchFamily="18" charset="0"/>
                <a:cs typeface="Times New Roman" panose="02020603050405020304" pitchFamily="18" charset="0"/>
              </a:rPr>
              <a:t>Hướng phát triển</a:t>
            </a:r>
            <a:endParaRPr lang="vi-VN" sz="4000" b="1">
              <a:solidFill>
                <a:srgbClr val="FFC000"/>
              </a:solidFill>
              <a:latin typeface="Times New Roman" panose="02020603050405020304" pitchFamily="18" charset="0"/>
              <a:cs typeface="Times New Roman" panose="02020603050405020304" pitchFamily="18" charset="0"/>
            </a:endParaRPr>
          </a:p>
          <a:p>
            <a:pPr lvl="1">
              <a:buFont typeface="Wingdings" panose="05000000000000000000" pitchFamily="2" charset="2"/>
              <a:buChar char="Ø"/>
            </a:pPr>
            <a:r>
              <a:rPr lang="en-US" sz="2800">
                <a:solidFill>
                  <a:schemeClr val="accent6"/>
                </a:solidFill>
                <a:latin typeface="Times New Roman" panose="02020603050405020304" pitchFamily="18" charset="0"/>
                <a:cs typeface="Times New Roman" panose="02020603050405020304" pitchFamily="18" charset="0"/>
              </a:rPr>
              <a:t>Mở rộng thêm các hình thức thanh toán trực tuyến khác.</a:t>
            </a:r>
          </a:p>
          <a:p>
            <a:pPr lvl="1">
              <a:buFont typeface="Wingdings" panose="05000000000000000000" pitchFamily="2" charset="2"/>
              <a:buChar char="Ø"/>
            </a:pPr>
            <a:r>
              <a:rPr lang="en-US" sz="2800">
                <a:solidFill>
                  <a:schemeClr val="accent6"/>
                </a:solidFill>
                <a:latin typeface="Times New Roman" panose="02020603050405020304" pitchFamily="18" charset="0"/>
                <a:cs typeface="Times New Roman" panose="02020603050405020304" pitchFamily="18" charset="0"/>
              </a:rPr>
              <a:t>Tích hợp website trên nền tảng mobile và app.</a:t>
            </a:r>
          </a:p>
          <a:p>
            <a:pPr lvl="1">
              <a:buFont typeface="Wingdings" panose="05000000000000000000" pitchFamily="2" charset="2"/>
              <a:buChar char="Ø"/>
            </a:pPr>
            <a:r>
              <a:rPr lang="en-US" sz="2800">
                <a:solidFill>
                  <a:schemeClr val="accent6"/>
                </a:solidFill>
                <a:latin typeface="Times New Roman" panose="02020603050405020304" pitchFamily="18" charset="0"/>
                <a:cs typeface="Times New Roman" panose="02020603050405020304" pitchFamily="18" charset="0"/>
              </a:rPr>
              <a:t>Mở rộng thêm các chức năng hiển thị hình ảnh 360.</a:t>
            </a:r>
          </a:p>
          <a:p>
            <a:pPr lvl="1">
              <a:buFont typeface="Wingdings" panose="05000000000000000000" pitchFamily="2" charset="2"/>
              <a:buChar char="Ø"/>
            </a:pPr>
            <a:r>
              <a:rPr lang="en-US" sz="2800">
                <a:solidFill>
                  <a:schemeClr val="accent6"/>
                </a:solidFill>
                <a:latin typeface="Times New Roman" panose="02020603050405020304" pitchFamily="18" charset="0"/>
                <a:cs typeface="Times New Roman" panose="02020603050405020304" pitchFamily="18" charset="0"/>
              </a:rPr>
              <a:t>Đa dạng hóa các chương trình khuyến mãi.</a:t>
            </a:r>
          </a:p>
          <a:p>
            <a:pPr marL="457200" lvl="1" indent="0">
              <a:buNone/>
            </a:pPr>
            <a:endParaRPr lang="en-US" sz="2800">
              <a:solidFill>
                <a:schemeClr val="accent6"/>
              </a:solidFill>
              <a:latin typeface="Times New Roman" panose="02020603050405020304" pitchFamily="18" charset="0"/>
              <a:cs typeface="Times New Roman" panose="02020603050405020304" pitchFamily="18" charset="0"/>
            </a:endParaRPr>
          </a:p>
          <a:p>
            <a:pPr marL="0" indent="0">
              <a:buNone/>
            </a:pPr>
            <a:endParaRPr lang="vi-VN" sz="2800">
              <a:solidFill>
                <a:schemeClr val="tx1"/>
              </a:solidFill>
              <a:latin typeface="Times New Roman" panose="02020603050405020304" pitchFamily="18" charset="0"/>
              <a:cs typeface="Times New Roman" panose="02020603050405020304" pitchFamily="18" charset="0"/>
            </a:endParaRPr>
          </a:p>
          <a:p>
            <a:pPr marL="0" indent="0">
              <a:lnSpc>
                <a:spcPct val="150000"/>
              </a:lnSpc>
              <a:buNone/>
            </a:pPr>
            <a:endParaRPr lang="vi-VN" sz="2800">
              <a:solidFill>
                <a:schemeClr val="tx1"/>
              </a:solidFill>
              <a:latin typeface="Times New Roman" panose="02020603050405020304" pitchFamily="18" charset="0"/>
              <a:cs typeface="Times New Roman" panose="02020603050405020304" pitchFamily="18" charset="0"/>
            </a:endParaRPr>
          </a:p>
        </p:txBody>
      </p:sp>
      <p:sp>
        <p:nvSpPr>
          <p:cNvPr id="4" name="Hình chữ nhật 3">
            <a:extLst>
              <a:ext uri="{FF2B5EF4-FFF2-40B4-BE49-F238E27FC236}">
                <a16:creationId xmlns:a16="http://schemas.microsoft.com/office/drawing/2014/main" id="{605E7170-2114-4F1D-B7D5-71C2AD33F3AE}"/>
              </a:ext>
            </a:extLst>
          </p:cNvPr>
          <p:cNvSpPr/>
          <p:nvPr/>
        </p:nvSpPr>
        <p:spPr>
          <a:xfrm>
            <a:off x="0" y="5934670"/>
            <a:ext cx="1158454" cy="923330"/>
          </a:xfrm>
          <a:prstGeom prst="rect">
            <a:avLst/>
          </a:prstGeom>
          <a:noFill/>
        </p:spPr>
        <p:txBody>
          <a:bodyPr wrap="square" lIns="91440" tIns="45720" rIns="91440" bIns="45720">
            <a:spAutoFit/>
          </a:bodyPr>
          <a:lstStyle/>
          <a:p>
            <a:pPr algn="ctr"/>
            <a:r>
              <a:rPr lang="en-US" sz="5400" b="1" cap="none" spc="0">
                <a:ln w="6600">
                  <a:solidFill>
                    <a:schemeClr val="accent2"/>
                  </a:solidFill>
                  <a:prstDash val="solid"/>
                </a:ln>
                <a:solidFill>
                  <a:srgbClr val="FFFFFF"/>
                </a:solidFill>
                <a:effectLst>
                  <a:outerShdw dist="38100" dir="2700000" algn="tl" rotWithShape="0">
                    <a:schemeClr val="accent2"/>
                  </a:outerShdw>
                </a:effectLst>
              </a:rPr>
              <a:t>33</a:t>
            </a:r>
            <a:endParaRPr lang="vi-VN" sz="5400" b="1" cap="none" spc="0">
              <a:ln w="6600">
                <a:solidFill>
                  <a:schemeClr val="accent2"/>
                </a:solidFill>
                <a:prstDash val="solid"/>
              </a:ln>
              <a:solidFill>
                <a:srgbClr val="FFFFFF"/>
              </a:solidFill>
              <a:effectLst>
                <a:outerShdw dist="38100" dir="2700000" algn="tl" rotWithShape="0">
                  <a:schemeClr val="accent2"/>
                </a:outerShdw>
              </a:effectLst>
            </a:endParaRPr>
          </a:p>
        </p:txBody>
      </p:sp>
    </p:spTree>
    <p:extLst>
      <p:ext uri="{BB962C8B-B14F-4D97-AF65-F5344CB8AC3E}">
        <p14:creationId xmlns:p14="http://schemas.microsoft.com/office/powerpoint/2010/main" val="21882780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600">
                <a:solidFill>
                  <a:srgbClr val="FF0000"/>
                </a:solidFill>
                <a:latin typeface="Times New Roman" panose="02020603050405020304" pitchFamily="18" charset="0"/>
                <a:cs typeface="Times New Roman" panose="02020603050405020304" pitchFamily="18" charset="0"/>
              </a:rPr>
              <a:t>IV. DEMO</a:t>
            </a:r>
          </a:p>
        </p:txBody>
      </p:sp>
      <p:sp>
        <p:nvSpPr>
          <p:cNvPr id="4" name="Hình chữ nhật 3">
            <a:extLst>
              <a:ext uri="{FF2B5EF4-FFF2-40B4-BE49-F238E27FC236}">
                <a16:creationId xmlns:a16="http://schemas.microsoft.com/office/drawing/2014/main" id="{5DBFB392-A6AE-4530-973C-A355AA5E77A8}"/>
              </a:ext>
            </a:extLst>
          </p:cNvPr>
          <p:cNvSpPr/>
          <p:nvPr/>
        </p:nvSpPr>
        <p:spPr>
          <a:xfrm>
            <a:off x="0" y="5934670"/>
            <a:ext cx="1158454" cy="923330"/>
          </a:xfrm>
          <a:prstGeom prst="rect">
            <a:avLst/>
          </a:prstGeom>
          <a:noFill/>
        </p:spPr>
        <p:txBody>
          <a:bodyPr wrap="square" lIns="91440" tIns="45720" rIns="91440" bIns="45720">
            <a:spAutoFit/>
          </a:bodyPr>
          <a:lstStyle/>
          <a:p>
            <a:pPr algn="ctr"/>
            <a:r>
              <a:rPr lang="vi-VN" sz="5400" b="1" cap="none" spc="0">
                <a:ln w="6600">
                  <a:solidFill>
                    <a:schemeClr val="accent2"/>
                  </a:solidFill>
                  <a:prstDash val="solid"/>
                </a:ln>
                <a:solidFill>
                  <a:srgbClr val="FFFFFF"/>
                </a:solidFill>
                <a:effectLst>
                  <a:outerShdw dist="38100" dir="2700000" algn="tl" rotWithShape="0">
                    <a:schemeClr val="accent2"/>
                  </a:outerShdw>
                </a:effectLst>
              </a:rPr>
              <a:t>3</a:t>
            </a:r>
            <a:r>
              <a:rPr lang="en-US" sz="5400" b="1" cap="none" spc="0">
                <a:ln w="6600">
                  <a:solidFill>
                    <a:schemeClr val="accent2"/>
                  </a:solidFill>
                  <a:prstDash val="solid"/>
                </a:ln>
                <a:solidFill>
                  <a:srgbClr val="FFFFFF"/>
                </a:solidFill>
                <a:effectLst>
                  <a:outerShdw dist="38100" dir="2700000" algn="tl" rotWithShape="0">
                    <a:schemeClr val="accent2"/>
                  </a:outerShdw>
                </a:effectLst>
              </a:rPr>
              <a:t>4</a:t>
            </a:r>
            <a:endParaRPr lang="vi-VN" sz="5400" b="1" cap="none" spc="0">
              <a:ln w="6600">
                <a:solidFill>
                  <a:schemeClr val="accent2"/>
                </a:solidFill>
                <a:prstDash val="solid"/>
              </a:ln>
              <a:solidFill>
                <a:srgbClr val="FFFFFF"/>
              </a:solidFill>
              <a:effectLst>
                <a:outerShdw dist="38100" dir="2700000" algn="tl" rotWithShape="0">
                  <a:schemeClr val="accent2"/>
                </a:outerShdw>
              </a:effectLst>
            </a:endParaRPr>
          </a:p>
        </p:txBody>
      </p:sp>
    </p:spTree>
    <p:extLst>
      <p:ext uri="{BB962C8B-B14F-4D97-AF65-F5344CB8AC3E}">
        <p14:creationId xmlns:p14="http://schemas.microsoft.com/office/powerpoint/2010/main" val="231793390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hỗ dành sẵn cho Nội dung 2">
            <a:extLst>
              <a:ext uri="{FF2B5EF4-FFF2-40B4-BE49-F238E27FC236}">
                <a16:creationId xmlns:a16="http://schemas.microsoft.com/office/drawing/2014/main" id="{2FBE7BEC-9381-4330-ACF2-5A3733637FE6}"/>
              </a:ext>
            </a:extLst>
          </p:cNvPr>
          <p:cNvSpPr>
            <a:spLocks noGrp="1"/>
          </p:cNvSpPr>
          <p:nvPr>
            <p:ph idx="1"/>
          </p:nvPr>
        </p:nvSpPr>
        <p:spPr>
          <a:xfrm>
            <a:off x="1297706" y="2985090"/>
            <a:ext cx="9982926" cy="1737035"/>
          </a:xfrm>
        </p:spPr>
        <p:txBody>
          <a:bodyPr/>
          <a:lstStyle/>
          <a:p>
            <a:pPr marL="0" indent="0" algn="ctr">
              <a:buNone/>
            </a:pPr>
            <a:r>
              <a:rPr lang="en-US" sz="4000" b="1">
                <a:solidFill>
                  <a:srgbClr val="FF0000"/>
                </a:solidFill>
                <a:latin typeface="Times New Roman" panose="02020603050405020304" pitchFamily="18" charset="0"/>
                <a:cs typeface="Times New Roman" panose="02020603050405020304" pitchFamily="18" charset="0"/>
              </a:rPr>
              <a:t>CẢM ƠN QUÝ THẦY CÔ, QUÝ ANH CHỊ VÀ CÁC BẠN ĐÃ THEO DÕI </a:t>
            </a:r>
            <a:endParaRPr lang="vi-VN" sz="4000" b="1">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68730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path" presetSubtype="0" accel="50000" decel="50000" fill="hold" nodeType="clickEffect">
                                  <p:stCondLst>
                                    <p:cond delay="0"/>
                                  </p:stCondLst>
                                  <p:childTnLst>
                                    <p:animMotion origin="layout" path="M 0 0 C 0.069 0 0.125 0.056 0.125 0.125 C 0.125 0.194 0.069 0.25 0 0.25 C -0.069 0.25 -0.125 0.194 -0.125 0.125 C -0.125 0.056 -0.069 0 0 0 Z" pathEditMode="relative" ptsTypes="">
                                      <p:cBhvr>
                                        <p:cTn id="6" dur="2000" fill="hold"/>
                                        <p:tgtEl>
                                          <p:spTgt spid="3">
                                            <p:txEl>
                                              <p:pRg st="0" end="0"/>
                                            </p:txEl>
                                          </p:spTgt>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600">
                <a:solidFill>
                  <a:srgbClr val="FF0000"/>
                </a:solidFill>
                <a:latin typeface="Times New Roman" panose="02020603050405020304" pitchFamily="18" charset="0"/>
                <a:cs typeface="Times New Roman" panose="02020603050405020304" pitchFamily="18" charset="0"/>
              </a:rPr>
              <a:t>I. GIỚI THIỆU</a:t>
            </a:r>
          </a:p>
        </p:txBody>
      </p:sp>
      <p:sp>
        <p:nvSpPr>
          <p:cNvPr id="4" name="Chỗ dành sẵn cho Nội dung 2">
            <a:extLst>
              <a:ext uri="{FF2B5EF4-FFF2-40B4-BE49-F238E27FC236}">
                <a16:creationId xmlns:a16="http://schemas.microsoft.com/office/drawing/2014/main" id="{6BA2AAD6-AC16-4825-8642-53F7D471388C}"/>
              </a:ext>
            </a:extLst>
          </p:cNvPr>
          <p:cNvSpPr>
            <a:spLocks noGrp="1"/>
          </p:cNvSpPr>
          <p:nvPr>
            <p:ph idx="1"/>
          </p:nvPr>
        </p:nvSpPr>
        <p:spPr>
          <a:xfrm>
            <a:off x="1158454" y="1811383"/>
            <a:ext cx="10627146" cy="4373880"/>
          </a:xfrm>
        </p:spPr>
        <p:txBody>
          <a:bodyPr/>
          <a:lstStyle/>
          <a:p>
            <a:pPr marL="914400" indent="-914400">
              <a:buFont typeface="+mj-lt"/>
              <a:buAutoNum type="arabicPeriod"/>
            </a:pPr>
            <a:r>
              <a:rPr lang="vi-VN" sz="3600" b="1" err="1">
                <a:solidFill>
                  <a:srgbClr val="FFC000"/>
                </a:solidFill>
                <a:latin typeface="Times New Roman" panose="02020603050405020304" pitchFamily="18" charset="0"/>
                <a:cs typeface="Times New Roman" panose="02020603050405020304" pitchFamily="18" charset="0"/>
              </a:rPr>
              <a:t>Đặt</a:t>
            </a:r>
            <a:r>
              <a:rPr lang="vi-VN" sz="3600" b="1">
                <a:solidFill>
                  <a:srgbClr val="FFC000"/>
                </a:solidFill>
                <a:latin typeface="Times New Roman" panose="02020603050405020304" pitchFamily="18" charset="0"/>
                <a:cs typeface="Times New Roman" panose="02020603050405020304" pitchFamily="18" charset="0"/>
              </a:rPr>
              <a:t> </a:t>
            </a:r>
            <a:r>
              <a:rPr lang="vi-VN" sz="3600" b="1" err="1">
                <a:solidFill>
                  <a:srgbClr val="FFC000"/>
                </a:solidFill>
                <a:latin typeface="Times New Roman" panose="02020603050405020304" pitchFamily="18" charset="0"/>
                <a:cs typeface="Times New Roman" panose="02020603050405020304" pitchFamily="18" charset="0"/>
              </a:rPr>
              <a:t>vấn</a:t>
            </a:r>
            <a:r>
              <a:rPr lang="vi-VN" sz="3600" b="1">
                <a:solidFill>
                  <a:srgbClr val="FFC000"/>
                </a:solidFill>
                <a:latin typeface="Times New Roman" panose="02020603050405020304" pitchFamily="18" charset="0"/>
                <a:cs typeface="Times New Roman" panose="02020603050405020304" pitchFamily="18" charset="0"/>
              </a:rPr>
              <a:t> </a:t>
            </a:r>
            <a:r>
              <a:rPr lang="vi-VN" sz="3600" b="1" err="1">
                <a:solidFill>
                  <a:srgbClr val="FFC000"/>
                </a:solidFill>
                <a:latin typeface="Times New Roman" panose="02020603050405020304" pitchFamily="18" charset="0"/>
                <a:cs typeface="Times New Roman" panose="02020603050405020304" pitchFamily="18" charset="0"/>
              </a:rPr>
              <a:t>đề</a:t>
            </a:r>
            <a:r>
              <a:rPr lang="vi-VN" sz="3600" b="1">
                <a:solidFill>
                  <a:srgbClr val="FFC000"/>
                </a:solidFill>
                <a:latin typeface="Times New Roman" panose="02020603050405020304" pitchFamily="18" charset="0"/>
                <a:cs typeface="Times New Roman" panose="02020603050405020304" pitchFamily="18" charset="0"/>
              </a:rPr>
              <a:t>:</a:t>
            </a:r>
          </a:p>
          <a:p>
            <a:pPr>
              <a:lnSpc>
                <a:spcPct val="150000"/>
              </a:lnSpc>
              <a:spcBef>
                <a:spcPts val="1200"/>
              </a:spcBef>
              <a:spcAft>
                <a:spcPts val="0"/>
              </a:spcAft>
              <a:buFont typeface="Wingdings" panose="05000000000000000000" pitchFamily="2" charset="2"/>
              <a:buChar char="Ø"/>
            </a:pPr>
            <a:r>
              <a:rPr lang="en-US" sz="2800">
                <a:solidFill>
                  <a:schemeClr val="accent6"/>
                </a:solidFill>
                <a:latin typeface="Times New Roman" panose="02020603050405020304" pitchFamily="18" charset="0"/>
                <a:cs typeface="Times New Roman" panose="02020603050405020304" pitchFamily="18" charset="0"/>
              </a:rPr>
              <a:t>Cây cảnh không chỉ là vật dụng trang trí mà còn mang đến không gian sống xanh và ý nghĩa phong thủy.</a:t>
            </a:r>
          </a:p>
          <a:p>
            <a:pPr>
              <a:lnSpc>
                <a:spcPct val="150000"/>
              </a:lnSpc>
              <a:spcBef>
                <a:spcPts val="1200"/>
              </a:spcBef>
              <a:spcAft>
                <a:spcPts val="0"/>
              </a:spcAft>
              <a:buFont typeface="Wingdings" panose="05000000000000000000" pitchFamily="2" charset="2"/>
              <a:buChar char="Ø"/>
            </a:pPr>
            <a:r>
              <a:rPr lang="en-US" sz="2800">
                <a:solidFill>
                  <a:schemeClr val="accent6"/>
                </a:solidFill>
                <a:latin typeface="Times New Roman" panose="02020603050405020304" pitchFamily="18" charset="0"/>
                <a:cs typeface="Times New Roman" panose="02020603050405020304" pitchFamily="18" charset="0"/>
              </a:rPr>
              <a:t>Với thời đại công nghệ như hiện nay thì việc mua một cây cảnh online rất dễ dàng và tiện lợi.</a:t>
            </a:r>
          </a:p>
          <a:p>
            <a:pPr>
              <a:lnSpc>
                <a:spcPct val="150000"/>
              </a:lnSpc>
              <a:spcBef>
                <a:spcPts val="1200"/>
              </a:spcBef>
              <a:spcAft>
                <a:spcPts val="0"/>
              </a:spcAft>
              <a:buFont typeface="Wingdings" panose="05000000000000000000" pitchFamily="2" charset="2"/>
              <a:buChar char="Ø"/>
            </a:pPr>
            <a:r>
              <a:rPr lang="en-US" sz="2800">
                <a:solidFill>
                  <a:schemeClr val="accent6"/>
                </a:solidFill>
                <a:latin typeface="Times New Roman" panose="02020603050405020304" pitchFamily="18" charset="0"/>
                <a:cs typeface="Times New Roman" panose="02020603050405020304" pitchFamily="18" charset="0"/>
              </a:rPr>
              <a:t>Sự ra đời của website nhằm đáp ứng nhu cầu mua sắm online này.</a:t>
            </a:r>
          </a:p>
        </p:txBody>
      </p:sp>
      <p:sp>
        <p:nvSpPr>
          <p:cNvPr id="5" name="Hình chữ nhật 4">
            <a:extLst>
              <a:ext uri="{FF2B5EF4-FFF2-40B4-BE49-F238E27FC236}">
                <a16:creationId xmlns:a16="http://schemas.microsoft.com/office/drawing/2014/main" id="{2E7ABC47-EE28-447A-9A67-C945BA2299DE}"/>
              </a:ext>
            </a:extLst>
          </p:cNvPr>
          <p:cNvSpPr/>
          <p:nvPr/>
        </p:nvSpPr>
        <p:spPr>
          <a:xfrm>
            <a:off x="0" y="5934670"/>
            <a:ext cx="1158454" cy="923330"/>
          </a:xfrm>
          <a:prstGeom prst="rect">
            <a:avLst/>
          </a:prstGeom>
          <a:noFill/>
        </p:spPr>
        <p:txBody>
          <a:bodyPr wrap="square" lIns="91440" tIns="45720" rIns="91440" bIns="45720">
            <a:spAutoFit/>
          </a:bodyPr>
          <a:lstStyle/>
          <a:p>
            <a:pPr algn="ctr"/>
            <a:r>
              <a:rPr lang="vi-VN" sz="5400" b="1">
                <a:ln w="6600">
                  <a:solidFill>
                    <a:schemeClr val="accent2"/>
                  </a:solidFill>
                  <a:prstDash val="solid"/>
                </a:ln>
                <a:solidFill>
                  <a:srgbClr val="FFFFFF"/>
                </a:solidFill>
                <a:effectLst>
                  <a:outerShdw dist="38100" dir="2700000" algn="tl" rotWithShape="0">
                    <a:schemeClr val="accent2"/>
                  </a:outerShdw>
                </a:effectLst>
              </a:rPr>
              <a:t>3</a:t>
            </a:r>
            <a:endParaRPr lang="vi-VN" sz="5400" b="1" cap="none" spc="0">
              <a:ln w="6600">
                <a:solidFill>
                  <a:schemeClr val="accent2"/>
                </a:solidFill>
                <a:prstDash val="solid"/>
              </a:ln>
              <a:solidFill>
                <a:srgbClr val="FFFFFF"/>
              </a:solidFill>
              <a:effectLst>
                <a:outerShdw dist="38100" dir="2700000" algn="tl" rotWithShape="0">
                  <a:schemeClr val="accent2"/>
                </a:outerShdw>
              </a:effectLst>
            </a:endParaRPr>
          </a:p>
        </p:txBody>
      </p:sp>
    </p:spTree>
    <p:extLst>
      <p:ext uri="{BB962C8B-B14F-4D97-AF65-F5344CB8AC3E}">
        <p14:creationId xmlns:p14="http://schemas.microsoft.com/office/powerpoint/2010/main" val="17333876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 calcmode="lin" valueType="num">
                                      <p:cBhvr additive="base">
                                        <p:cTn id="7"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 calcmode="lin" valueType="num">
                                      <p:cBhvr additive="base">
                                        <p:cTn id="13"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anim calcmode="lin" valueType="num">
                                      <p:cBhvr additive="base">
                                        <p:cTn id="19"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600">
                <a:solidFill>
                  <a:srgbClr val="FF0000"/>
                </a:solidFill>
                <a:latin typeface="Times New Roman" panose="02020603050405020304" pitchFamily="18" charset="0"/>
                <a:cs typeface="Times New Roman" panose="02020603050405020304" pitchFamily="18" charset="0"/>
              </a:rPr>
              <a:t>I. GIỚI THIỆU</a:t>
            </a:r>
          </a:p>
        </p:txBody>
      </p:sp>
      <p:sp>
        <p:nvSpPr>
          <p:cNvPr id="4" name="Chỗ dành sẵn cho Nội dung 2">
            <a:extLst>
              <a:ext uri="{FF2B5EF4-FFF2-40B4-BE49-F238E27FC236}">
                <a16:creationId xmlns:a16="http://schemas.microsoft.com/office/drawing/2014/main" id="{6BA2AAD6-AC16-4825-8642-53F7D471388C}"/>
              </a:ext>
            </a:extLst>
          </p:cNvPr>
          <p:cNvSpPr>
            <a:spLocks noGrp="1"/>
          </p:cNvSpPr>
          <p:nvPr>
            <p:ph idx="1"/>
          </p:nvPr>
        </p:nvSpPr>
        <p:spPr>
          <a:xfrm>
            <a:off x="1275008" y="1811383"/>
            <a:ext cx="10916992" cy="4628054"/>
          </a:xfrm>
        </p:spPr>
        <p:txBody>
          <a:bodyPr/>
          <a:lstStyle/>
          <a:p>
            <a:pPr marL="0" indent="0">
              <a:buNone/>
            </a:pPr>
            <a:r>
              <a:rPr lang="vi-VN" sz="4000" b="1">
                <a:solidFill>
                  <a:srgbClr val="FFC000"/>
                </a:solidFill>
                <a:latin typeface="Times New Roman" panose="02020603050405020304" pitchFamily="18" charset="0"/>
                <a:cs typeface="Times New Roman" panose="02020603050405020304" pitchFamily="18" charset="0"/>
              </a:rPr>
              <a:t>2.	</a:t>
            </a:r>
            <a:r>
              <a:rPr lang="vi-VN" sz="4000" b="1" err="1">
                <a:solidFill>
                  <a:srgbClr val="FFC000"/>
                </a:solidFill>
                <a:latin typeface="Times New Roman" panose="02020603050405020304" pitchFamily="18" charset="0"/>
                <a:cs typeface="Times New Roman" panose="02020603050405020304" pitchFamily="18" charset="0"/>
              </a:rPr>
              <a:t>Lịch</a:t>
            </a:r>
            <a:r>
              <a:rPr lang="vi-VN" sz="4000" b="1">
                <a:solidFill>
                  <a:srgbClr val="FFC000"/>
                </a:solidFill>
                <a:latin typeface="Times New Roman" panose="02020603050405020304" pitchFamily="18" charset="0"/>
                <a:cs typeface="Times New Roman" panose="02020603050405020304" pitchFamily="18" charset="0"/>
              </a:rPr>
              <a:t> </a:t>
            </a:r>
            <a:r>
              <a:rPr lang="vi-VN" sz="4000" b="1" err="1">
                <a:solidFill>
                  <a:srgbClr val="FFC000"/>
                </a:solidFill>
                <a:latin typeface="Times New Roman" panose="02020603050405020304" pitchFamily="18" charset="0"/>
                <a:cs typeface="Times New Roman" panose="02020603050405020304" pitchFamily="18" charset="0"/>
              </a:rPr>
              <a:t>sử</a:t>
            </a:r>
            <a:r>
              <a:rPr lang="vi-VN" sz="4000" b="1">
                <a:solidFill>
                  <a:srgbClr val="FFC000"/>
                </a:solidFill>
                <a:latin typeface="Times New Roman" panose="02020603050405020304" pitchFamily="18" charset="0"/>
                <a:cs typeface="Times New Roman" panose="02020603050405020304" pitchFamily="18" charset="0"/>
              </a:rPr>
              <a:t> </a:t>
            </a:r>
            <a:r>
              <a:rPr lang="vi-VN" sz="4000" b="1" err="1">
                <a:solidFill>
                  <a:srgbClr val="FFC000"/>
                </a:solidFill>
                <a:latin typeface="Times New Roman" panose="02020603050405020304" pitchFamily="18" charset="0"/>
                <a:cs typeface="Times New Roman" panose="02020603050405020304" pitchFamily="18" charset="0"/>
              </a:rPr>
              <a:t>giải</a:t>
            </a:r>
            <a:r>
              <a:rPr lang="vi-VN" sz="4000" b="1">
                <a:solidFill>
                  <a:srgbClr val="FFC000"/>
                </a:solidFill>
                <a:latin typeface="Times New Roman" panose="02020603050405020304" pitchFamily="18" charset="0"/>
                <a:cs typeface="Times New Roman" panose="02020603050405020304" pitchFamily="18" charset="0"/>
              </a:rPr>
              <a:t> </a:t>
            </a:r>
            <a:r>
              <a:rPr lang="vi-VN" sz="4000" b="1" err="1">
                <a:solidFill>
                  <a:srgbClr val="FFC000"/>
                </a:solidFill>
                <a:latin typeface="Times New Roman" panose="02020603050405020304" pitchFamily="18" charset="0"/>
                <a:cs typeface="Times New Roman" panose="02020603050405020304" pitchFamily="18" charset="0"/>
              </a:rPr>
              <a:t>quyết</a:t>
            </a:r>
            <a:r>
              <a:rPr lang="vi-VN" sz="4000" b="1">
                <a:solidFill>
                  <a:srgbClr val="FFC000"/>
                </a:solidFill>
                <a:latin typeface="Times New Roman" panose="02020603050405020304" pitchFamily="18" charset="0"/>
                <a:cs typeface="Times New Roman" panose="02020603050405020304" pitchFamily="18" charset="0"/>
              </a:rPr>
              <a:t> </a:t>
            </a:r>
            <a:r>
              <a:rPr lang="vi-VN" sz="4000" b="1" err="1">
                <a:solidFill>
                  <a:srgbClr val="FFC000"/>
                </a:solidFill>
                <a:latin typeface="Times New Roman" panose="02020603050405020304" pitchFamily="18" charset="0"/>
                <a:cs typeface="Times New Roman" panose="02020603050405020304" pitchFamily="18" charset="0"/>
              </a:rPr>
              <a:t>vấn</a:t>
            </a:r>
            <a:r>
              <a:rPr lang="vi-VN" sz="4000" b="1">
                <a:solidFill>
                  <a:srgbClr val="FFC000"/>
                </a:solidFill>
                <a:latin typeface="Times New Roman" panose="02020603050405020304" pitchFamily="18" charset="0"/>
                <a:cs typeface="Times New Roman" panose="02020603050405020304" pitchFamily="18" charset="0"/>
              </a:rPr>
              <a:t> </a:t>
            </a:r>
            <a:r>
              <a:rPr lang="vi-VN" sz="4000" b="1" err="1">
                <a:solidFill>
                  <a:srgbClr val="FFC000"/>
                </a:solidFill>
                <a:latin typeface="Times New Roman" panose="02020603050405020304" pitchFamily="18" charset="0"/>
                <a:cs typeface="Times New Roman" panose="02020603050405020304" pitchFamily="18" charset="0"/>
              </a:rPr>
              <a:t>đề</a:t>
            </a:r>
            <a:r>
              <a:rPr lang="vi-VN" sz="4000" b="1">
                <a:solidFill>
                  <a:srgbClr val="FFC000"/>
                </a:solidFill>
                <a:latin typeface="Times New Roman" panose="02020603050405020304" pitchFamily="18" charset="0"/>
                <a:cs typeface="Times New Roman" panose="02020603050405020304" pitchFamily="18" charset="0"/>
              </a:rPr>
              <a:t>:</a:t>
            </a:r>
          </a:p>
          <a:p>
            <a:pPr>
              <a:lnSpc>
                <a:spcPct val="150000"/>
              </a:lnSpc>
              <a:buFont typeface="Wingdings" panose="05000000000000000000" pitchFamily="2" charset="2"/>
              <a:buChar char="v"/>
            </a:pPr>
            <a:r>
              <a:rPr lang="en-US" b="1"/>
              <a:t> </a:t>
            </a:r>
            <a:r>
              <a:rPr lang="en-US" sz="3000" b="1">
                <a:solidFill>
                  <a:schemeClr val="accent6"/>
                </a:solidFill>
                <a:latin typeface="Times New Roman" panose="02020603050405020304" pitchFamily="18" charset="0"/>
                <a:cs typeface="Times New Roman" panose="02020603050405020304" pitchFamily="18" charset="0"/>
              </a:rPr>
              <a:t>Trong nước : </a:t>
            </a:r>
          </a:p>
          <a:p>
            <a:pPr lvl="1">
              <a:buFont typeface="Wingdings" panose="05000000000000000000" pitchFamily="2" charset="2"/>
              <a:buChar char="Ø"/>
            </a:pPr>
            <a:r>
              <a:rPr lang="vi-VN" sz="2800" b="1">
                <a:solidFill>
                  <a:schemeClr val="accent6"/>
                </a:solidFill>
                <a:latin typeface="Times New Roman" panose="02020603050405020304" pitchFamily="18" charset="0"/>
                <a:cs typeface="Times New Roman" panose="02020603050405020304" pitchFamily="18" charset="0"/>
              </a:rPr>
              <a:t>	</a:t>
            </a:r>
            <a:r>
              <a:rPr lang="en-US" sz="2800">
                <a:solidFill>
                  <a:schemeClr val="accent6"/>
                </a:solidFill>
                <a:latin typeface="Times New Roman" panose="02020603050405020304" pitchFamily="18" charset="0"/>
                <a:cs typeface="Times New Roman" panose="02020603050405020304" pitchFamily="18" charset="0"/>
              </a:rPr>
              <a:t>Trang web bán cây cảnh</a:t>
            </a:r>
          </a:p>
          <a:p>
            <a:pPr marL="457200" lvl="1" indent="0">
              <a:buNone/>
            </a:pPr>
            <a:r>
              <a:rPr lang="en-US" sz="2800" i="1" u="sng">
                <a:latin typeface="Times New Roman" panose="02020603050405020304" pitchFamily="18" charset="0"/>
                <a:cs typeface="Times New Roman" panose="02020603050405020304" pitchFamily="18" charset="0"/>
                <a:hlinkClick r:id="rId3"/>
              </a:rPr>
              <a:t>https://www.bonsaiempire.com/</a:t>
            </a:r>
            <a:endParaRPr lang="en-US" sz="2800" i="1" u="sng">
              <a:latin typeface="Times New Roman" panose="02020603050405020304" pitchFamily="18" charset="0"/>
              <a:cs typeface="Times New Roman" panose="02020603050405020304" pitchFamily="18" charset="0"/>
            </a:endParaRPr>
          </a:p>
          <a:p>
            <a:pPr lvl="1">
              <a:buFont typeface="Wingdings" panose="05000000000000000000" pitchFamily="2" charset="2"/>
              <a:buChar char="Ø"/>
            </a:pPr>
            <a:r>
              <a:rPr lang="en-US" sz="2800">
                <a:solidFill>
                  <a:schemeClr val="accent6"/>
                </a:solidFill>
                <a:latin typeface="Times New Roman" panose="02020603050405020304" pitchFamily="18" charset="0"/>
                <a:cs typeface="Times New Roman" panose="02020603050405020304" pitchFamily="18" charset="0"/>
              </a:rPr>
              <a:t>  Ngôn ngữ tiếng anh</a:t>
            </a:r>
          </a:p>
          <a:p>
            <a:pPr lvl="1">
              <a:buFont typeface="Wingdings" panose="05000000000000000000" pitchFamily="2" charset="2"/>
              <a:buChar char="Ø"/>
            </a:pPr>
            <a:r>
              <a:rPr lang="en-US" sz="2800">
                <a:solidFill>
                  <a:schemeClr val="accent6"/>
                </a:solidFill>
                <a:latin typeface="Times New Roman" panose="02020603050405020304" pitchFamily="18" charset="0"/>
                <a:cs typeface="Times New Roman" panose="02020603050405020304" pitchFamily="18" charset="0"/>
              </a:rPr>
              <a:t>  Giao diện đẹp mắt</a:t>
            </a:r>
          </a:p>
          <a:p>
            <a:pPr lvl="1">
              <a:buFont typeface="Wingdings" panose="05000000000000000000" pitchFamily="2" charset="2"/>
              <a:buChar char="Ø"/>
            </a:pPr>
            <a:r>
              <a:rPr lang="en-US" sz="2800">
                <a:solidFill>
                  <a:schemeClr val="accent6"/>
                </a:solidFill>
                <a:latin typeface="Times New Roman" panose="02020603050405020304" pitchFamily="18" charset="0"/>
                <a:cs typeface="Times New Roman" panose="02020603050405020304" pitchFamily="18" charset="0"/>
              </a:rPr>
              <a:t>  Có đầy đủ tính năng </a:t>
            </a:r>
          </a:p>
          <a:p>
            <a:pPr marL="457200" lvl="1" indent="0">
              <a:buNone/>
            </a:pPr>
            <a:r>
              <a:rPr lang="en-US" sz="2800">
                <a:solidFill>
                  <a:schemeClr val="accent6"/>
                </a:solidFill>
                <a:latin typeface="Times New Roman" panose="02020603050405020304" pitchFamily="18" charset="0"/>
                <a:cs typeface="Times New Roman" panose="02020603050405020304" pitchFamily="18" charset="0"/>
              </a:rPr>
              <a:t>cần thiết của một website</a:t>
            </a:r>
            <a:endParaRPr lang="vi-VN" sz="2800">
              <a:solidFill>
                <a:schemeClr val="accent6"/>
              </a:solidFill>
              <a:latin typeface="Times New Roman" panose="02020603050405020304" pitchFamily="18" charset="0"/>
              <a:cs typeface="Times New Roman" panose="02020603050405020304" pitchFamily="18" charset="0"/>
            </a:endParaRPr>
          </a:p>
        </p:txBody>
      </p:sp>
      <p:sp>
        <p:nvSpPr>
          <p:cNvPr id="5" name="Hình chữ nhật 4">
            <a:extLst>
              <a:ext uri="{FF2B5EF4-FFF2-40B4-BE49-F238E27FC236}">
                <a16:creationId xmlns:a16="http://schemas.microsoft.com/office/drawing/2014/main" id="{AD3B2093-F846-4CC9-A884-AC5B6209FB62}"/>
              </a:ext>
            </a:extLst>
          </p:cNvPr>
          <p:cNvSpPr/>
          <p:nvPr/>
        </p:nvSpPr>
        <p:spPr>
          <a:xfrm>
            <a:off x="0" y="5934670"/>
            <a:ext cx="1158454" cy="923330"/>
          </a:xfrm>
          <a:prstGeom prst="rect">
            <a:avLst/>
          </a:prstGeom>
          <a:noFill/>
        </p:spPr>
        <p:txBody>
          <a:bodyPr wrap="square" lIns="91440" tIns="45720" rIns="91440" bIns="45720">
            <a:spAutoFit/>
          </a:bodyPr>
          <a:lstStyle/>
          <a:p>
            <a:pPr algn="ctr"/>
            <a:r>
              <a:rPr lang="vi-VN" sz="5400" b="1">
                <a:ln w="6600">
                  <a:solidFill>
                    <a:schemeClr val="accent2"/>
                  </a:solidFill>
                  <a:prstDash val="solid"/>
                </a:ln>
                <a:solidFill>
                  <a:srgbClr val="FFFFFF"/>
                </a:solidFill>
                <a:effectLst>
                  <a:outerShdw dist="38100" dir="2700000" algn="tl" rotWithShape="0">
                    <a:schemeClr val="accent2"/>
                  </a:outerShdw>
                </a:effectLst>
              </a:rPr>
              <a:t>4</a:t>
            </a:r>
            <a:endParaRPr lang="vi-VN" sz="5400" b="1" cap="none" spc="0">
              <a:ln w="6600">
                <a:solidFill>
                  <a:schemeClr val="accent2"/>
                </a:solidFill>
                <a:prstDash val="solid"/>
              </a:ln>
              <a:solidFill>
                <a:srgbClr val="FFFFFF"/>
              </a:solidFill>
              <a:effectLst>
                <a:outerShdw dist="38100" dir="2700000" algn="tl" rotWithShape="0">
                  <a:schemeClr val="accent2"/>
                </a:outerShdw>
              </a:effectLst>
            </a:endParaRPr>
          </a:p>
        </p:txBody>
      </p:sp>
      <p:pic>
        <p:nvPicPr>
          <p:cNvPr id="6" name="Picture 5">
            <a:extLst>
              <a:ext uri="{FF2B5EF4-FFF2-40B4-BE49-F238E27FC236}">
                <a16:creationId xmlns:a16="http://schemas.microsoft.com/office/drawing/2014/main" id="{7BD5DE5F-A200-46D7-9053-A899A4F14BF7}"/>
              </a:ext>
            </a:extLst>
          </p:cNvPr>
          <p:cNvPicPr>
            <a:picLocks noChangeAspect="1"/>
          </p:cNvPicPr>
          <p:nvPr/>
        </p:nvPicPr>
        <p:blipFill>
          <a:blip r:embed="rId4"/>
          <a:stretch>
            <a:fillRect/>
          </a:stretch>
        </p:blipFill>
        <p:spPr>
          <a:xfrm>
            <a:off x="6391856" y="2793004"/>
            <a:ext cx="5393744" cy="2664812"/>
          </a:xfrm>
          <a:prstGeom prst="rect">
            <a:avLst/>
          </a:prstGeom>
        </p:spPr>
      </p:pic>
    </p:spTree>
    <p:extLst>
      <p:ext uri="{BB962C8B-B14F-4D97-AF65-F5344CB8AC3E}">
        <p14:creationId xmlns:p14="http://schemas.microsoft.com/office/powerpoint/2010/main" val="1907757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fade">
                                      <p:cBhvr>
                                        <p:cTn id="7" dur="500"/>
                                        <p:tgtEl>
                                          <p:spTgt spid="4">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3" end="3"/>
                                            </p:txEl>
                                          </p:spTgt>
                                        </p:tgtEl>
                                        <p:attrNameLst>
                                          <p:attrName>style.visibility</p:attrName>
                                        </p:attrNameLst>
                                      </p:cBhvr>
                                      <p:to>
                                        <p:strVal val="visible"/>
                                      </p:to>
                                    </p:set>
                                    <p:animEffect transition="in" filter="fade">
                                      <p:cBhvr>
                                        <p:cTn id="10" dur="500"/>
                                        <p:tgtEl>
                                          <p:spTgt spid="4">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anim calcmode="lin" valueType="num">
                                      <p:cBhvr additive="base">
                                        <p:cTn id="21"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anim calcmode="lin" valueType="num">
                                      <p:cBhvr additive="base">
                                        <p:cTn id="27"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4">
                                            <p:txEl>
                                              <p:pRg st="6" end="6"/>
                                            </p:txEl>
                                          </p:spTgt>
                                        </p:tgtEl>
                                        <p:attrNameLst>
                                          <p:attrName>style.visibility</p:attrName>
                                        </p:attrNameLst>
                                      </p:cBhvr>
                                      <p:to>
                                        <p:strVal val="visible"/>
                                      </p:to>
                                    </p:set>
                                    <p:animEffect transition="in" filter="fade">
                                      <p:cBhvr>
                                        <p:cTn id="33" dur="1000"/>
                                        <p:tgtEl>
                                          <p:spTgt spid="4">
                                            <p:txEl>
                                              <p:pRg st="6" end="6"/>
                                            </p:txEl>
                                          </p:spTgt>
                                        </p:tgtEl>
                                      </p:cBhvr>
                                    </p:animEffect>
                                    <p:anim calcmode="lin" valueType="num">
                                      <p:cBhvr>
                                        <p:cTn id="34" dur="1000" fill="hold"/>
                                        <p:tgtEl>
                                          <p:spTgt spid="4">
                                            <p:txEl>
                                              <p:pRg st="6" end="6"/>
                                            </p:txEl>
                                          </p:spTgt>
                                        </p:tgtEl>
                                        <p:attrNameLst>
                                          <p:attrName>ppt_x</p:attrName>
                                        </p:attrNameLst>
                                      </p:cBhvr>
                                      <p:tavLst>
                                        <p:tav tm="0">
                                          <p:val>
                                            <p:strVal val="#ppt_x"/>
                                          </p:val>
                                        </p:tav>
                                        <p:tav tm="100000">
                                          <p:val>
                                            <p:strVal val="#ppt_x"/>
                                          </p:val>
                                        </p:tav>
                                      </p:tavLst>
                                    </p:anim>
                                    <p:anim calcmode="lin" valueType="num">
                                      <p:cBhvr>
                                        <p:cTn id="35" dur="1000" fill="hold"/>
                                        <p:tgtEl>
                                          <p:spTgt spid="4">
                                            <p:txEl>
                                              <p:pRg st="6" end="6"/>
                                            </p:txEl>
                                          </p:spTgt>
                                        </p:tgtEl>
                                        <p:attrNameLst>
                                          <p:attrName>ppt_y</p:attrName>
                                        </p:attrNameLst>
                                      </p:cBhvr>
                                      <p:tavLst>
                                        <p:tav tm="0">
                                          <p:val>
                                            <p:strVal val="#ppt_y+.1"/>
                                          </p:val>
                                        </p:tav>
                                        <p:tav tm="100000">
                                          <p:val>
                                            <p:strVal val="#ppt_y"/>
                                          </p:val>
                                        </p:tav>
                                      </p:tavLst>
                                    </p:anim>
                                  </p:childTnLst>
                                </p:cTn>
                              </p:par>
                              <p:par>
                                <p:cTn id="36" presetID="42" presetClass="entr" presetSubtype="0" fill="hold" nodeType="withEffect">
                                  <p:stCondLst>
                                    <p:cond delay="0"/>
                                  </p:stCondLst>
                                  <p:childTnLst>
                                    <p:set>
                                      <p:cBhvr>
                                        <p:cTn id="37" dur="1" fill="hold">
                                          <p:stCondLst>
                                            <p:cond delay="0"/>
                                          </p:stCondLst>
                                        </p:cTn>
                                        <p:tgtEl>
                                          <p:spTgt spid="4">
                                            <p:txEl>
                                              <p:pRg st="7" end="7"/>
                                            </p:txEl>
                                          </p:spTgt>
                                        </p:tgtEl>
                                        <p:attrNameLst>
                                          <p:attrName>style.visibility</p:attrName>
                                        </p:attrNameLst>
                                      </p:cBhvr>
                                      <p:to>
                                        <p:strVal val="visible"/>
                                      </p:to>
                                    </p:set>
                                    <p:animEffect transition="in" filter="fade">
                                      <p:cBhvr>
                                        <p:cTn id="38" dur="1000"/>
                                        <p:tgtEl>
                                          <p:spTgt spid="4">
                                            <p:txEl>
                                              <p:pRg st="7" end="7"/>
                                            </p:txEl>
                                          </p:spTgt>
                                        </p:tgtEl>
                                      </p:cBhvr>
                                    </p:animEffect>
                                    <p:anim calcmode="lin" valueType="num">
                                      <p:cBhvr>
                                        <p:cTn id="39" dur="1000" fill="hold"/>
                                        <p:tgtEl>
                                          <p:spTgt spid="4">
                                            <p:txEl>
                                              <p:pRg st="7" end="7"/>
                                            </p:txEl>
                                          </p:spTgt>
                                        </p:tgtEl>
                                        <p:attrNameLst>
                                          <p:attrName>ppt_x</p:attrName>
                                        </p:attrNameLst>
                                      </p:cBhvr>
                                      <p:tavLst>
                                        <p:tav tm="0">
                                          <p:val>
                                            <p:strVal val="#ppt_x"/>
                                          </p:val>
                                        </p:tav>
                                        <p:tav tm="100000">
                                          <p:val>
                                            <p:strVal val="#ppt_x"/>
                                          </p:val>
                                        </p:tav>
                                      </p:tavLst>
                                    </p:anim>
                                    <p:anim calcmode="lin" valueType="num">
                                      <p:cBhvr>
                                        <p:cTn id="40" dur="1000" fill="hold"/>
                                        <p:tgtEl>
                                          <p:spTgt spid="4">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600">
                <a:solidFill>
                  <a:srgbClr val="FF0000"/>
                </a:solidFill>
                <a:latin typeface="Times New Roman" panose="02020603050405020304" pitchFamily="18" charset="0"/>
                <a:cs typeface="Times New Roman" panose="02020603050405020304" pitchFamily="18" charset="0"/>
              </a:rPr>
              <a:t>I. GIỚI THIỆU</a:t>
            </a:r>
          </a:p>
        </p:txBody>
      </p:sp>
      <p:sp>
        <p:nvSpPr>
          <p:cNvPr id="4" name="Chỗ dành sẵn cho Nội dung 2">
            <a:extLst>
              <a:ext uri="{FF2B5EF4-FFF2-40B4-BE49-F238E27FC236}">
                <a16:creationId xmlns:a16="http://schemas.microsoft.com/office/drawing/2014/main" id="{6BA2AAD6-AC16-4825-8642-53F7D471388C}"/>
              </a:ext>
            </a:extLst>
          </p:cNvPr>
          <p:cNvSpPr>
            <a:spLocks noGrp="1"/>
          </p:cNvSpPr>
          <p:nvPr>
            <p:ph idx="1"/>
          </p:nvPr>
        </p:nvSpPr>
        <p:spPr>
          <a:xfrm>
            <a:off x="1506460" y="1463653"/>
            <a:ext cx="10685540" cy="4373880"/>
          </a:xfrm>
        </p:spPr>
        <p:txBody>
          <a:bodyPr/>
          <a:lstStyle/>
          <a:p>
            <a:pPr marL="0" indent="0">
              <a:buNone/>
            </a:pPr>
            <a:r>
              <a:rPr lang="vi-VN" sz="4000" b="1">
                <a:solidFill>
                  <a:srgbClr val="FFC000"/>
                </a:solidFill>
                <a:latin typeface="Times New Roman" panose="02020603050405020304" pitchFamily="18" charset="0"/>
                <a:cs typeface="Times New Roman" panose="02020603050405020304" pitchFamily="18" charset="0"/>
              </a:rPr>
              <a:t>2.	Lịch sử giải quyết vấn đề:</a:t>
            </a:r>
          </a:p>
          <a:p>
            <a:pPr>
              <a:lnSpc>
                <a:spcPct val="120000"/>
              </a:lnSpc>
              <a:buFont typeface="Wingdings" panose="05000000000000000000" pitchFamily="2" charset="2"/>
              <a:buChar char="v"/>
            </a:pPr>
            <a:r>
              <a:rPr lang="en-US" b="1"/>
              <a:t> </a:t>
            </a:r>
            <a:r>
              <a:rPr lang="en-US" sz="3000" b="1" u="sng">
                <a:solidFill>
                  <a:schemeClr val="accent6"/>
                </a:solidFill>
                <a:latin typeface="Times New Roman" panose="02020603050405020304" pitchFamily="18" charset="0"/>
                <a:cs typeface="Times New Roman" panose="02020603050405020304" pitchFamily="18" charset="0"/>
              </a:rPr>
              <a:t>Trong nước : </a:t>
            </a:r>
          </a:p>
          <a:p>
            <a:pPr lvl="1">
              <a:buFont typeface="Wingdings" panose="05000000000000000000" pitchFamily="2" charset="2"/>
              <a:buChar char="Ø"/>
            </a:pPr>
            <a:r>
              <a:rPr lang="vi-VN" sz="2800" b="1">
                <a:solidFill>
                  <a:schemeClr val="accent6"/>
                </a:solidFill>
                <a:latin typeface="Times New Roman" panose="02020603050405020304" pitchFamily="18" charset="0"/>
                <a:cs typeface="Times New Roman" panose="02020603050405020304" pitchFamily="18" charset="0"/>
              </a:rPr>
              <a:t>	</a:t>
            </a:r>
            <a:r>
              <a:rPr lang="en-US" sz="2800">
                <a:solidFill>
                  <a:schemeClr val="accent6"/>
                </a:solidFill>
                <a:latin typeface="Times New Roman" panose="02020603050405020304" pitchFamily="18" charset="0"/>
                <a:cs typeface="Times New Roman" panose="02020603050405020304" pitchFamily="18" charset="0"/>
              </a:rPr>
              <a:t>Trang web bán cây cảnh </a:t>
            </a:r>
          </a:p>
          <a:p>
            <a:pPr marL="457200" lvl="1" indent="0">
              <a:buNone/>
            </a:pPr>
            <a:r>
              <a:rPr lang="en-US" sz="2800" i="1" u="sng">
                <a:latin typeface="Times New Roman" panose="02020603050405020304" pitchFamily="18" charset="0"/>
                <a:cs typeface="Times New Roman" panose="02020603050405020304" pitchFamily="18" charset="0"/>
                <a:hlinkClick r:id="rId3"/>
              </a:rPr>
              <a:t>https://webcaycanh.com/</a:t>
            </a:r>
            <a:endParaRPr lang="en-US" sz="2800" i="1" u="sng">
              <a:latin typeface="Times New Roman" panose="02020603050405020304" pitchFamily="18" charset="0"/>
              <a:cs typeface="Times New Roman" panose="02020603050405020304" pitchFamily="18" charset="0"/>
            </a:endParaRPr>
          </a:p>
          <a:p>
            <a:pPr lvl="1">
              <a:buFont typeface="Wingdings" panose="05000000000000000000" pitchFamily="2" charset="2"/>
              <a:buChar char="Ø"/>
            </a:pPr>
            <a:r>
              <a:rPr lang="en-US" sz="2800" b="1">
                <a:solidFill>
                  <a:schemeClr val="accent6"/>
                </a:solidFill>
                <a:latin typeface="Times New Roman" panose="02020603050405020304" pitchFamily="18" charset="0"/>
                <a:cs typeface="Times New Roman" panose="02020603050405020304" pitchFamily="18" charset="0"/>
              </a:rPr>
              <a:t>  </a:t>
            </a:r>
            <a:r>
              <a:rPr lang="en-US" sz="2800">
                <a:solidFill>
                  <a:schemeClr val="accent6"/>
                </a:solidFill>
                <a:latin typeface="Times New Roman" panose="02020603050405020304" pitchFamily="18" charset="0"/>
                <a:cs typeface="Times New Roman" panose="02020603050405020304" pitchFamily="18" charset="0"/>
              </a:rPr>
              <a:t>Ngôn ngữ tiếng việt</a:t>
            </a:r>
          </a:p>
          <a:p>
            <a:pPr lvl="1">
              <a:buFont typeface="Wingdings" panose="05000000000000000000" pitchFamily="2" charset="2"/>
              <a:buChar char="Ø"/>
            </a:pPr>
            <a:r>
              <a:rPr lang="en-US" sz="2800">
                <a:solidFill>
                  <a:schemeClr val="accent6"/>
                </a:solidFill>
                <a:latin typeface="Times New Roman" panose="02020603050405020304" pitchFamily="18" charset="0"/>
                <a:cs typeface="Times New Roman" panose="02020603050405020304" pitchFamily="18" charset="0"/>
              </a:rPr>
              <a:t>  Giao diện đơn giản</a:t>
            </a:r>
          </a:p>
          <a:p>
            <a:pPr lvl="1">
              <a:buFont typeface="Wingdings" panose="05000000000000000000" pitchFamily="2" charset="2"/>
              <a:buChar char="Ø"/>
            </a:pPr>
            <a:r>
              <a:rPr lang="en-US" sz="2800">
                <a:solidFill>
                  <a:schemeClr val="accent6"/>
                </a:solidFill>
                <a:latin typeface="Times New Roman" panose="02020603050405020304" pitchFamily="18" charset="0"/>
                <a:cs typeface="Times New Roman" panose="02020603050405020304" pitchFamily="18" charset="0"/>
              </a:rPr>
              <a:t>  Có đầy đủ tính năng</a:t>
            </a:r>
          </a:p>
          <a:p>
            <a:pPr marL="457200" lvl="1" indent="0">
              <a:buNone/>
            </a:pPr>
            <a:r>
              <a:rPr lang="en-US" sz="2800">
                <a:solidFill>
                  <a:schemeClr val="accent6"/>
                </a:solidFill>
                <a:latin typeface="Times New Roman" panose="02020603050405020304" pitchFamily="18" charset="0"/>
                <a:cs typeface="Times New Roman" panose="02020603050405020304" pitchFamily="18" charset="0"/>
              </a:rPr>
              <a:t>cần thiết của một website</a:t>
            </a:r>
            <a:endParaRPr lang="vi-VN" sz="2800">
              <a:solidFill>
                <a:schemeClr val="accent6"/>
              </a:solidFill>
              <a:latin typeface="Times New Roman" panose="02020603050405020304" pitchFamily="18" charset="0"/>
              <a:cs typeface="Times New Roman" panose="02020603050405020304" pitchFamily="18" charset="0"/>
            </a:endParaRPr>
          </a:p>
        </p:txBody>
      </p:sp>
      <p:sp>
        <p:nvSpPr>
          <p:cNvPr id="5" name="Hình chữ nhật 4">
            <a:extLst>
              <a:ext uri="{FF2B5EF4-FFF2-40B4-BE49-F238E27FC236}">
                <a16:creationId xmlns:a16="http://schemas.microsoft.com/office/drawing/2014/main" id="{B60A0CC6-2863-423B-BBDB-C6BCA3041F29}"/>
              </a:ext>
            </a:extLst>
          </p:cNvPr>
          <p:cNvSpPr/>
          <p:nvPr/>
        </p:nvSpPr>
        <p:spPr>
          <a:xfrm>
            <a:off x="0" y="5934670"/>
            <a:ext cx="1158454" cy="923330"/>
          </a:xfrm>
          <a:prstGeom prst="rect">
            <a:avLst/>
          </a:prstGeom>
          <a:noFill/>
        </p:spPr>
        <p:txBody>
          <a:bodyPr wrap="square" lIns="91440" tIns="45720" rIns="91440" bIns="45720">
            <a:spAutoFit/>
          </a:bodyPr>
          <a:lstStyle/>
          <a:p>
            <a:pPr algn="ctr"/>
            <a:r>
              <a:rPr lang="vi-VN" sz="5400" b="1">
                <a:ln w="6600">
                  <a:solidFill>
                    <a:schemeClr val="accent2"/>
                  </a:solidFill>
                  <a:prstDash val="solid"/>
                </a:ln>
                <a:solidFill>
                  <a:srgbClr val="FFFFFF"/>
                </a:solidFill>
                <a:effectLst>
                  <a:outerShdw dist="38100" dir="2700000" algn="tl" rotWithShape="0">
                    <a:schemeClr val="accent2"/>
                  </a:outerShdw>
                </a:effectLst>
              </a:rPr>
              <a:t>5</a:t>
            </a:r>
            <a:endParaRPr lang="vi-VN" sz="5400" b="1" cap="none" spc="0">
              <a:ln w="6600">
                <a:solidFill>
                  <a:schemeClr val="accent2"/>
                </a:solidFill>
                <a:prstDash val="solid"/>
              </a:ln>
              <a:solidFill>
                <a:srgbClr val="FFFFFF"/>
              </a:solidFill>
              <a:effectLst>
                <a:outerShdw dist="38100" dir="2700000" algn="tl" rotWithShape="0">
                  <a:schemeClr val="accent2"/>
                </a:outerShdw>
              </a:effectLst>
            </a:endParaRPr>
          </a:p>
        </p:txBody>
      </p:sp>
      <p:pic>
        <p:nvPicPr>
          <p:cNvPr id="6" name="Picture 5">
            <a:extLst>
              <a:ext uri="{FF2B5EF4-FFF2-40B4-BE49-F238E27FC236}">
                <a16:creationId xmlns:a16="http://schemas.microsoft.com/office/drawing/2014/main" id="{2E519C1C-993C-4BC4-B5D6-B2711DBFA011}"/>
              </a:ext>
            </a:extLst>
          </p:cNvPr>
          <p:cNvPicPr>
            <a:picLocks noChangeAspect="1"/>
          </p:cNvPicPr>
          <p:nvPr/>
        </p:nvPicPr>
        <p:blipFill>
          <a:blip r:embed="rId4"/>
          <a:stretch>
            <a:fillRect/>
          </a:stretch>
        </p:blipFill>
        <p:spPr>
          <a:xfrm>
            <a:off x="6497923" y="3027902"/>
            <a:ext cx="5477814" cy="2708270"/>
          </a:xfrm>
          <a:prstGeom prst="rect">
            <a:avLst/>
          </a:prstGeom>
        </p:spPr>
      </p:pic>
    </p:spTree>
    <p:extLst>
      <p:ext uri="{BB962C8B-B14F-4D97-AF65-F5344CB8AC3E}">
        <p14:creationId xmlns:p14="http://schemas.microsoft.com/office/powerpoint/2010/main" val="2444988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 calcmode="lin" valueType="num">
                                      <p:cBhvr additive="base">
                                        <p:cTn id="7"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
                                            <p:txEl>
                                              <p:pRg st="3" end="3"/>
                                            </p:txEl>
                                          </p:spTgt>
                                        </p:tgtEl>
                                        <p:attrNameLst>
                                          <p:attrName>style.visibility</p:attrName>
                                        </p:attrNameLst>
                                      </p:cBhvr>
                                      <p:to>
                                        <p:strVal val="visible"/>
                                      </p:to>
                                    </p:set>
                                    <p:anim calcmode="lin" valueType="num">
                                      <p:cBhvr additive="base">
                                        <p:cTn id="11"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ppt_x"/>
                                          </p:val>
                                        </p:tav>
                                        <p:tav tm="100000">
                                          <p:val>
                                            <p:strVal val="#ppt_x"/>
                                          </p:val>
                                        </p:tav>
                                      </p:tavLst>
                                    </p:anim>
                                    <p:anim calcmode="lin" valueType="num">
                                      <p:cBhvr additive="base">
                                        <p:cTn id="1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anim calcmode="lin" valueType="num">
                                      <p:cBhvr additive="base">
                                        <p:cTn id="23"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4">
                                            <p:txEl>
                                              <p:pRg st="5" end="5"/>
                                            </p:txEl>
                                          </p:spTgt>
                                        </p:tgtEl>
                                        <p:attrNameLst>
                                          <p:attrName>style.visibility</p:attrName>
                                        </p:attrNameLst>
                                      </p:cBhvr>
                                      <p:to>
                                        <p:strVal val="visible"/>
                                      </p:to>
                                    </p:set>
                                    <p:anim calcmode="lin" valueType="num">
                                      <p:cBhvr additive="base">
                                        <p:cTn id="29"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4">
                                            <p:txEl>
                                              <p:pRg st="6" end="6"/>
                                            </p:txEl>
                                          </p:spTgt>
                                        </p:tgtEl>
                                        <p:attrNameLst>
                                          <p:attrName>style.visibility</p:attrName>
                                        </p:attrNameLst>
                                      </p:cBhvr>
                                      <p:to>
                                        <p:strVal val="visible"/>
                                      </p:to>
                                    </p:set>
                                    <p:anim calcmode="lin" valueType="num">
                                      <p:cBhvr additive="base">
                                        <p:cTn id="35"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4">
                                            <p:txEl>
                                              <p:pRg st="6" end="6"/>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4">
                                            <p:txEl>
                                              <p:pRg st="7" end="7"/>
                                            </p:txEl>
                                          </p:spTgt>
                                        </p:tgtEl>
                                        <p:attrNameLst>
                                          <p:attrName>style.visibility</p:attrName>
                                        </p:attrNameLst>
                                      </p:cBhvr>
                                      <p:to>
                                        <p:strVal val="visible"/>
                                      </p:to>
                                    </p:set>
                                    <p:anim calcmode="lin" valueType="num">
                                      <p:cBhvr additive="base">
                                        <p:cTn id="39"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4">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600">
                <a:solidFill>
                  <a:srgbClr val="FF0000"/>
                </a:solidFill>
                <a:latin typeface="Times New Roman" panose="02020603050405020304" pitchFamily="18" charset="0"/>
                <a:cs typeface="Times New Roman" panose="02020603050405020304" pitchFamily="18" charset="0"/>
              </a:rPr>
              <a:t>I. GIỚI THIỆU</a:t>
            </a:r>
          </a:p>
        </p:txBody>
      </p:sp>
      <p:sp>
        <p:nvSpPr>
          <p:cNvPr id="4" name="Chỗ dành sẵn cho Nội dung 2">
            <a:extLst>
              <a:ext uri="{FF2B5EF4-FFF2-40B4-BE49-F238E27FC236}">
                <a16:creationId xmlns:a16="http://schemas.microsoft.com/office/drawing/2014/main" id="{6BA2AAD6-AC16-4825-8642-53F7D471388C}"/>
              </a:ext>
            </a:extLst>
          </p:cNvPr>
          <p:cNvSpPr>
            <a:spLocks noGrp="1"/>
          </p:cNvSpPr>
          <p:nvPr>
            <p:ph idx="1"/>
          </p:nvPr>
        </p:nvSpPr>
        <p:spPr>
          <a:xfrm>
            <a:off x="1802674" y="1811383"/>
            <a:ext cx="9982926" cy="4373880"/>
          </a:xfrm>
        </p:spPr>
        <p:txBody>
          <a:bodyPr/>
          <a:lstStyle/>
          <a:p>
            <a:pPr marL="0" indent="0">
              <a:buNone/>
            </a:pPr>
            <a:r>
              <a:rPr lang="en-US" sz="4000" b="1">
                <a:solidFill>
                  <a:srgbClr val="FFC000"/>
                </a:solidFill>
                <a:latin typeface="Times New Roman" panose="02020603050405020304" pitchFamily="18" charset="0"/>
                <a:cs typeface="Times New Roman" panose="02020603050405020304" pitchFamily="18" charset="0"/>
              </a:rPr>
              <a:t>3. Bài toán </a:t>
            </a:r>
            <a:endParaRPr lang="vi-VN" sz="4000" b="1">
              <a:solidFill>
                <a:srgbClr val="FFC000"/>
              </a:solidFill>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Ø"/>
            </a:pPr>
            <a:r>
              <a:rPr lang="en-US" sz="2800">
                <a:solidFill>
                  <a:schemeClr val="accent6"/>
                </a:solidFill>
                <a:latin typeface="Times New Roman" panose="02020603050405020304" pitchFamily="18" charset="0"/>
                <a:cs typeface="Times New Roman" panose="02020603050405020304" pitchFamily="18" charset="0"/>
              </a:rPr>
              <a:t>Thiết kế một website thương mại điện tử bán cây cảnh.</a:t>
            </a:r>
          </a:p>
          <a:p>
            <a:pPr>
              <a:lnSpc>
                <a:spcPct val="150000"/>
              </a:lnSpc>
              <a:buFont typeface="Wingdings" panose="05000000000000000000" pitchFamily="2" charset="2"/>
              <a:buChar char="Ø"/>
            </a:pPr>
            <a:r>
              <a:rPr lang="en-US" sz="2800">
                <a:solidFill>
                  <a:schemeClr val="accent6"/>
                </a:solidFill>
                <a:latin typeface="Times New Roman" panose="02020603050405020304" pitchFamily="18" charset="0"/>
                <a:cs typeface="Times New Roman" panose="02020603050405020304" pitchFamily="18" charset="0"/>
              </a:rPr>
              <a:t>Tích hợp thanh toán bằng ví Momo.</a:t>
            </a:r>
          </a:p>
          <a:p>
            <a:pPr>
              <a:lnSpc>
                <a:spcPct val="150000"/>
              </a:lnSpc>
              <a:buFont typeface="Wingdings" panose="05000000000000000000" pitchFamily="2" charset="2"/>
              <a:buChar char="Ø"/>
            </a:pPr>
            <a:r>
              <a:rPr lang="en-US" sz="2800">
                <a:solidFill>
                  <a:schemeClr val="accent6"/>
                </a:solidFill>
                <a:latin typeface="Times New Roman" panose="02020603050405020304" pitchFamily="18" charset="0"/>
                <a:cs typeface="Times New Roman" panose="02020603050405020304" pitchFamily="18" charset="0"/>
              </a:rPr>
              <a:t>Tích hợp tìm kiếm bằng giọng nói.</a:t>
            </a:r>
          </a:p>
          <a:p>
            <a:pPr>
              <a:lnSpc>
                <a:spcPct val="150000"/>
              </a:lnSpc>
              <a:buFont typeface="Wingdings" panose="05000000000000000000" pitchFamily="2" charset="2"/>
              <a:buChar char="Ø"/>
            </a:pPr>
            <a:r>
              <a:rPr lang="en-US" sz="2800">
                <a:solidFill>
                  <a:schemeClr val="accent6"/>
                </a:solidFill>
                <a:latin typeface="Times New Roman" panose="02020603050405020304" pitchFamily="18" charset="0"/>
                <a:cs typeface="Times New Roman" panose="02020603050405020304" pitchFamily="18" charset="0"/>
              </a:rPr>
              <a:t>Nắm được quy trình mua bán, nhập xuất hàng hóa.</a:t>
            </a:r>
            <a:endParaRPr lang="vi-VN" sz="2800">
              <a:solidFill>
                <a:schemeClr val="accent6"/>
              </a:solidFill>
              <a:latin typeface="Times New Roman" panose="02020603050405020304" pitchFamily="18" charset="0"/>
              <a:cs typeface="Times New Roman" panose="02020603050405020304" pitchFamily="18" charset="0"/>
            </a:endParaRPr>
          </a:p>
        </p:txBody>
      </p:sp>
      <p:sp>
        <p:nvSpPr>
          <p:cNvPr id="5" name="Hình chữ nhật 4">
            <a:extLst>
              <a:ext uri="{FF2B5EF4-FFF2-40B4-BE49-F238E27FC236}">
                <a16:creationId xmlns:a16="http://schemas.microsoft.com/office/drawing/2014/main" id="{81C916B2-65E5-497E-991F-B95FD3FF76EF}"/>
              </a:ext>
            </a:extLst>
          </p:cNvPr>
          <p:cNvSpPr/>
          <p:nvPr/>
        </p:nvSpPr>
        <p:spPr>
          <a:xfrm>
            <a:off x="0" y="5934670"/>
            <a:ext cx="1158454" cy="923330"/>
          </a:xfrm>
          <a:prstGeom prst="rect">
            <a:avLst/>
          </a:prstGeom>
          <a:noFill/>
        </p:spPr>
        <p:txBody>
          <a:bodyPr wrap="square" lIns="91440" tIns="45720" rIns="91440" bIns="45720">
            <a:spAutoFit/>
          </a:bodyPr>
          <a:lstStyle/>
          <a:p>
            <a:pPr algn="ctr"/>
            <a:r>
              <a:rPr lang="vi-VN" sz="5400" b="1">
                <a:ln w="6600">
                  <a:solidFill>
                    <a:schemeClr val="accent2"/>
                  </a:solidFill>
                  <a:prstDash val="solid"/>
                </a:ln>
                <a:solidFill>
                  <a:srgbClr val="FFFFFF"/>
                </a:solidFill>
                <a:effectLst>
                  <a:outerShdw dist="38100" dir="2700000" algn="tl" rotWithShape="0">
                    <a:schemeClr val="accent2"/>
                  </a:outerShdw>
                </a:effectLst>
              </a:rPr>
              <a:t>6</a:t>
            </a:r>
            <a:endParaRPr lang="vi-VN" sz="5400" b="1" cap="none" spc="0">
              <a:ln w="6600">
                <a:solidFill>
                  <a:schemeClr val="accent2"/>
                </a:solidFill>
                <a:prstDash val="solid"/>
              </a:ln>
              <a:solidFill>
                <a:srgbClr val="FFFFFF"/>
              </a:solidFill>
              <a:effectLst>
                <a:outerShdw dist="38100" dir="2700000" algn="tl" rotWithShape="0">
                  <a:schemeClr val="accent2"/>
                </a:outerShdw>
              </a:effectLst>
            </a:endParaRPr>
          </a:p>
        </p:txBody>
      </p:sp>
    </p:spTree>
    <p:extLst>
      <p:ext uri="{BB962C8B-B14F-4D97-AF65-F5344CB8AC3E}">
        <p14:creationId xmlns:p14="http://schemas.microsoft.com/office/powerpoint/2010/main" val="15010055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 calcmode="lin" valueType="num">
                                      <p:cBhvr additive="base">
                                        <p:cTn id="7"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 calcmode="lin" valueType="num">
                                      <p:cBhvr additive="base">
                                        <p:cTn id="13"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anim calcmode="lin" valueType="num">
                                      <p:cBhvr additive="base">
                                        <p:cTn id="19"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
                                            <p:txEl>
                                              <p:pRg st="4" end="4"/>
                                            </p:txEl>
                                          </p:spTgt>
                                        </p:tgtEl>
                                        <p:attrNameLst>
                                          <p:attrName>style.visibility</p:attrName>
                                        </p:attrNameLst>
                                      </p:cBhvr>
                                      <p:to>
                                        <p:strVal val="visible"/>
                                      </p:to>
                                    </p:set>
                                    <p:anim calcmode="lin" valueType="num">
                                      <p:cBhvr additive="base">
                                        <p:cTn id="25"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600">
                <a:solidFill>
                  <a:srgbClr val="FF0000"/>
                </a:solidFill>
                <a:latin typeface="Times New Roman" panose="02020603050405020304" pitchFamily="18" charset="0"/>
                <a:cs typeface="Times New Roman" panose="02020603050405020304" pitchFamily="18" charset="0"/>
              </a:rPr>
              <a:t>I. GIỚI THIỆU</a:t>
            </a:r>
          </a:p>
        </p:txBody>
      </p:sp>
      <p:sp>
        <p:nvSpPr>
          <p:cNvPr id="4" name="Chỗ dành sẵn cho Nội dung 2">
            <a:extLst>
              <a:ext uri="{FF2B5EF4-FFF2-40B4-BE49-F238E27FC236}">
                <a16:creationId xmlns:a16="http://schemas.microsoft.com/office/drawing/2014/main" id="{6BA2AAD6-AC16-4825-8642-53F7D471388C}"/>
              </a:ext>
            </a:extLst>
          </p:cNvPr>
          <p:cNvSpPr>
            <a:spLocks noGrp="1"/>
          </p:cNvSpPr>
          <p:nvPr>
            <p:ph idx="1"/>
          </p:nvPr>
        </p:nvSpPr>
        <p:spPr>
          <a:xfrm>
            <a:off x="1802674" y="1811383"/>
            <a:ext cx="9982926" cy="4373880"/>
          </a:xfrm>
        </p:spPr>
        <p:txBody>
          <a:bodyPr/>
          <a:lstStyle/>
          <a:p>
            <a:pPr marL="0" indent="0">
              <a:buNone/>
            </a:pPr>
            <a:r>
              <a:rPr lang="vi-VN" sz="4000" b="1">
                <a:solidFill>
                  <a:srgbClr val="FFC000"/>
                </a:solidFill>
                <a:latin typeface="Times New Roman" panose="02020603050405020304" pitchFamily="18" charset="0"/>
                <a:cs typeface="Times New Roman" panose="02020603050405020304" pitchFamily="18" charset="0"/>
              </a:rPr>
              <a:t>4.	</a:t>
            </a:r>
            <a:r>
              <a:rPr lang="en-US" sz="4000" b="1">
                <a:solidFill>
                  <a:srgbClr val="FFC000"/>
                </a:solidFill>
                <a:latin typeface="Times New Roman" panose="02020603050405020304" pitchFamily="18" charset="0"/>
                <a:cs typeface="Times New Roman" panose="02020603050405020304" pitchFamily="18" charset="0"/>
              </a:rPr>
              <a:t>Hướng giải quyết</a:t>
            </a:r>
            <a:endParaRPr lang="vi-VN" sz="4000" b="1">
              <a:solidFill>
                <a:srgbClr val="FFC000"/>
              </a:solidFill>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Ø"/>
            </a:pPr>
            <a:r>
              <a:rPr lang="en-US" sz="2800">
                <a:solidFill>
                  <a:schemeClr val="accent6"/>
                </a:solidFill>
                <a:latin typeface="Times New Roman" panose="02020603050405020304" pitchFamily="18" charset="0"/>
                <a:cs typeface="Times New Roman" panose="02020603050405020304" pitchFamily="18" charset="0"/>
              </a:rPr>
              <a:t>Sử dụng Spring MVC để thiết kế trang web.</a:t>
            </a:r>
            <a:endParaRPr lang="vi-VN" sz="2800">
              <a:solidFill>
                <a:schemeClr val="accent6"/>
              </a:solidFill>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Ø"/>
            </a:pPr>
            <a:r>
              <a:rPr lang="en-US" sz="2800">
                <a:solidFill>
                  <a:schemeClr val="accent6"/>
                </a:solidFill>
                <a:latin typeface="Times New Roman" panose="02020603050405020304" pitchFamily="18" charset="0"/>
                <a:cs typeface="Times New Roman" panose="02020603050405020304" pitchFamily="18" charset="0"/>
              </a:rPr>
              <a:t>Nghiên cứu tích hợp ví Momo vào website</a:t>
            </a:r>
            <a:endParaRPr lang="vi-VN" sz="2800">
              <a:solidFill>
                <a:schemeClr val="accent6"/>
              </a:solidFill>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Ø"/>
            </a:pPr>
            <a:r>
              <a:rPr lang="en-US" sz="2800">
                <a:solidFill>
                  <a:schemeClr val="accent6"/>
                </a:solidFill>
                <a:latin typeface="Times New Roman" panose="02020603050405020304" pitchFamily="18" charset="0"/>
                <a:cs typeface="Times New Roman" panose="02020603050405020304" pitchFamily="18" charset="0"/>
              </a:rPr>
              <a:t>Sử dụng Web Speech API hỗ trợ tìm kiếm bằng giọng nói.</a:t>
            </a:r>
          </a:p>
          <a:p>
            <a:pPr>
              <a:lnSpc>
                <a:spcPct val="150000"/>
              </a:lnSpc>
              <a:buFont typeface="Wingdings" panose="05000000000000000000" pitchFamily="2" charset="2"/>
              <a:buChar char="Ø"/>
            </a:pPr>
            <a:r>
              <a:rPr lang="en-US" sz="2800">
                <a:solidFill>
                  <a:schemeClr val="accent6"/>
                </a:solidFill>
                <a:latin typeface="Times New Roman" panose="02020603050405020304" pitchFamily="18" charset="0"/>
                <a:cs typeface="Times New Roman" panose="02020603050405020304" pitchFamily="18" charset="0"/>
              </a:rPr>
              <a:t>Nghiên cứu quy trình nghiệp vụ của hệ thống.</a:t>
            </a:r>
            <a:endParaRPr lang="vi-VN" sz="2800">
              <a:solidFill>
                <a:schemeClr val="accent6"/>
              </a:solidFill>
              <a:latin typeface="Times New Roman" panose="02020603050405020304" pitchFamily="18" charset="0"/>
              <a:cs typeface="Times New Roman" panose="02020603050405020304" pitchFamily="18" charset="0"/>
            </a:endParaRPr>
          </a:p>
        </p:txBody>
      </p:sp>
      <p:sp>
        <p:nvSpPr>
          <p:cNvPr id="5" name="Hình chữ nhật 4">
            <a:extLst>
              <a:ext uri="{FF2B5EF4-FFF2-40B4-BE49-F238E27FC236}">
                <a16:creationId xmlns:a16="http://schemas.microsoft.com/office/drawing/2014/main" id="{71C7F43A-6A83-4D60-9447-71E63ACB568D}"/>
              </a:ext>
            </a:extLst>
          </p:cNvPr>
          <p:cNvSpPr/>
          <p:nvPr/>
        </p:nvSpPr>
        <p:spPr>
          <a:xfrm>
            <a:off x="0" y="5934670"/>
            <a:ext cx="1158454" cy="923330"/>
          </a:xfrm>
          <a:prstGeom prst="rect">
            <a:avLst/>
          </a:prstGeom>
          <a:noFill/>
        </p:spPr>
        <p:txBody>
          <a:bodyPr wrap="square" lIns="91440" tIns="45720" rIns="91440" bIns="45720">
            <a:spAutoFit/>
          </a:bodyPr>
          <a:lstStyle/>
          <a:p>
            <a:pPr algn="ctr"/>
            <a:r>
              <a:rPr lang="vi-VN" sz="5400" b="1">
                <a:ln w="6600">
                  <a:solidFill>
                    <a:schemeClr val="accent2"/>
                  </a:solidFill>
                  <a:prstDash val="solid"/>
                </a:ln>
                <a:solidFill>
                  <a:srgbClr val="FFFFFF"/>
                </a:solidFill>
                <a:effectLst>
                  <a:outerShdw dist="38100" dir="2700000" algn="tl" rotWithShape="0">
                    <a:schemeClr val="accent2"/>
                  </a:outerShdw>
                </a:effectLst>
              </a:rPr>
              <a:t>7</a:t>
            </a:r>
            <a:endParaRPr lang="vi-VN" sz="5400" b="1" cap="none" spc="0">
              <a:ln w="6600">
                <a:solidFill>
                  <a:schemeClr val="accent2"/>
                </a:solidFill>
                <a:prstDash val="solid"/>
              </a:ln>
              <a:solidFill>
                <a:srgbClr val="FFFFFF"/>
              </a:solidFill>
              <a:effectLst>
                <a:outerShdw dist="38100" dir="2700000" algn="tl" rotWithShape="0">
                  <a:schemeClr val="accent2"/>
                </a:outerShdw>
              </a:effectLst>
            </a:endParaRPr>
          </a:p>
        </p:txBody>
      </p:sp>
    </p:spTree>
    <p:extLst>
      <p:ext uri="{BB962C8B-B14F-4D97-AF65-F5344CB8AC3E}">
        <p14:creationId xmlns:p14="http://schemas.microsoft.com/office/powerpoint/2010/main" val="8847961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 calcmode="lin" valueType="num">
                                      <p:cBhvr additive="base">
                                        <p:cTn id="7"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 calcmode="lin" valueType="num">
                                      <p:cBhvr additive="base">
                                        <p:cTn id="13"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anim calcmode="lin" valueType="num">
                                      <p:cBhvr additive="base">
                                        <p:cTn id="19"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
                                            <p:txEl>
                                              <p:pRg st="4" end="4"/>
                                            </p:txEl>
                                          </p:spTgt>
                                        </p:tgtEl>
                                        <p:attrNameLst>
                                          <p:attrName>style.visibility</p:attrName>
                                        </p:attrNameLst>
                                      </p:cBhvr>
                                      <p:to>
                                        <p:strVal val="visible"/>
                                      </p:to>
                                    </p:set>
                                    <p:anim calcmode="lin" valueType="num">
                                      <p:cBhvr additive="base">
                                        <p:cTn id="25"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600">
                <a:solidFill>
                  <a:srgbClr val="FF0000"/>
                </a:solidFill>
                <a:latin typeface="Times New Roman" panose="02020603050405020304" pitchFamily="18" charset="0"/>
                <a:cs typeface="Times New Roman" panose="02020603050405020304" pitchFamily="18" charset="0"/>
              </a:rPr>
              <a:t>I. GIỚI THIỆU</a:t>
            </a:r>
          </a:p>
        </p:txBody>
      </p:sp>
      <p:sp>
        <p:nvSpPr>
          <p:cNvPr id="4" name="Chỗ dành sẵn cho Nội dung 2">
            <a:extLst>
              <a:ext uri="{FF2B5EF4-FFF2-40B4-BE49-F238E27FC236}">
                <a16:creationId xmlns:a16="http://schemas.microsoft.com/office/drawing/2014/main" id="{6BA2AAD6-AC16-4825-8642-53F7D471388C}"/>
              </a:ext>
            </a:extLst>
          </p:cNvPr>
          <p:cNvSpPr>
            <a:spLocks noGrp="1"/>
          </p:cNvSpPr>
          <p:nvPr>
            <p:ph idx="1"/>
          </p:nvPr>
        </p:nvSpPr>
        <p:spPr>
          <a:xfrm>
            <a:off x="1802674" y="1811383"/>
            <a:ext cx="9982926" cy="4373880"/>
          </a:xfrm>
        </p:spPr>
        <p:txBody>
          <a:bodyPr/>
          <a:lstStyle/>
          <a:p>
            <a:pPr marL="742950" indent="-742950">
              <a:buAutoNum type="arabicPeriod" startAt="5"/>
            </a:pPr>
            <a:r>
              <a:rPr lang="en-US" sz="4000" b="1">
                <a:solidFill>
                  <a:srgbClr val="FFC000"/>
                </a:solidFill>
                <a:latin typeface="Times New Roman" panose="02020603050405020304" pitchFamily="18" charset="0"/>
                <a:cs typeface="Times New Roman" panose="02020603050405020304" pitchFamily="18" charset="0"/>
              </a:rPr>
              <a:t>Công nghệ sử dụng:</a:t>
            </a:r>
            <a:endParaRPr lang="en-US" sz="2800">
              <a:solidFill>
                <a:srgbClr val="FFC000"/>
              </a:solidFill>
              <a:latin typeface="Times New Roman" panose="02020603050405020304" pitchFamily="18" charset="0"/>
              <a:cs typeface="Times New Roman" panose="02020603050405020304" pitchFamily="18" charset="0"/>
            </a:endParaRPr>
          </a:p>
        </p:txBody>
      </p:sp>
      <p:sp>
        <p:nvSpPr>
          <p:cNvPr id="5" name="Hình chữ nhật 4">
            <a:extLst>
              <a:ext uri="{FF2B5EF4-FFF2-40B4-BE49-F238E27FC236}">
                <a16:creationId xmlns:a16="http://schemas.microsoft.com/office/drawing/2014/main" id="{45E58859-B71E-41DD-8BA1-8D30A2F9A1FF}"/>
              </a:ext>
            </a:extLst>
          </p:cNvPr>
          <p:cNvSpPr/>
          <p:nvPr/>
        </p:nvSpPr>
        <p:spPr>
          <a:xfrm>
            <a:off x="0" y="5934670"/>
            <a:ext cx="1158454" cy="923330"/>
          </a:xfrm>
          <a:prstGeom prst="rect">
            <a:avLst/>
          </a:prstGeom>
          <a:noFill/>
        </p:spPr>
        <p:txBody>
          <a:bodyPr wrap="square" lIns="91440" tIns="45720" rIns="91440" bIns="45720">
            <a:spAutoFit/>
          </a:bodyPr>
          <a:lstStyle/>
          <a:p>
            <a:pPr algn="ctr"/>
            <a:r>
              <a:rPr lang="vi-VN" sz="5400" b="1">
                <a:ln w="6600">
                  <a:solidFill>
                    <a:schemeClr val="accent2"/>
                  </a:solidFill>
                  <a:prstDash val="solid"/>
                </a:ln>
                <a:solidFill>
                  <a:srgbClr val="FFFFFF"/>
                </a:solidFill>
                <a:effectLst>
                  <a:outerShdw dist="38100" dir="2700000" algn="tl" rotWithShape="0">
                    <a:schemeClr val="accent2"/>
                  </a:outerShdw>
                </a:effectLst>
              </a:rPr>
              <a:t>8</a:t>
            </a:r>
            <a:endParaRPr lang="vi-VN" sz="5400" b="1" cap="none" spc="0">
              <a:ln w="6600">
                <a:solidFill>
                  <a:schemeClr val="accent2"/>
                </a:solidFill>
                <a:prstDash val="solid"/>
              </a:ln>
              <a:solidFill>
                <a:srgbClr val="FFFFFF"/>
              </a:solidFill>
              <a:effectLst>
                <a:outerShdw dist="38100" dir="2700000" algn="tl" rotWithShape="0">
                  <a:schemeClr val="accent2"/>
                </a:outerShdw>
              </a:effectLst>
            </a:endParaRPr>
          </a:p>
        </p:txBody>
      </p:sp>
      <p:pic>
        <p:nvPicPr>
          <p:cNvPr id="8" name="Picture 7">
            <a:extLst>
              <a:ext uri="{FF2B5EF4-FFF2-40B4-BE49-F238E27FC236}">
                <a16:creationId xmlns:a16="http://schemas.microsoft.com/office/drawing/2014/main" id="{8D255027-C895-47B1-A63C-3AA61443DC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3792" y="2895600"/>
            <a:ext cx="2781300" cy="2781300"/>
          </a:xfrm>
          <a:prstGeom prst="rect">
            <a:avLst/>
          </a:prstGeom>
        </p:spPr>
      </p:pic>
      <p:pic>
        <p:nvPicPr>
          <p:cNvPr id="10" name="Picture 9">
            <a:extLst>
              <a:ext uri="{FF2B5EF4-FFF2-40B4-BE49-F238E27FC236}">
                <a16:creationId xmlns:a16="http://schemas.microsoft.com/office/drawing/2014/main" id="{078A3B3C-39B1-4C84-AE91-DE6EE9A6408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69312" y="2895600"/>
            <a:ext cx="3802664" cy="2781300"/>
          </a:xfrm>
          <a:prstGeom prst="rect">
            <a:avLst/>
          </a:prstGeom>
        </p:spPr>
      </p:pic>
      <p:pic>
        <p:nvPicPr>
          <p:cNvPr id="12" name="Picture 11">
            <a:extLst>
              <a:ext uri="{FF2B5EF4-FFF2-40B4-BE49-F238E27FC236}">
                <a16:creationId xmlns:a16="http://schemas.microsoft.com/office/drawing/2014/main" id="{39097E18-386D-4621-873B-CF0C87FBE7F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418247" y="2895600"/>
            <a:ext cx="3327400" cy="2781300"/>
          </a:xfrm>
          <a:prstGeom prst="rect">
            <a:avLst/>
          </a:prstGeom>
        </p:spPr>
      </p:pic>
    </p:spTree>
    <p:extLst>
      <p:ext uri="{BB962C8B-B14F-4D97-AF65-F5344CB8AC3E}">
        <p14:creationId xmlns:p14="http://schemas.microsoft.com/office/powerpoint/2010/main" val="3099089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ppt_x"/>
                                          </p:val>
                                        </p:tav>
                                        <p:tav tm="100000">
                                          <p:val>
                                            <p:strVal val="#ppt_x"/>
                                          </p:val>
                                        </p:tav>
                                      </p:tavLst>
                                    </p:anim>
                                    <p:anim calcmode="lin" valueType="num">
                                      <p:cBhvr additive="base">
                                        <p:cTn id="20"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Mau Powerpoint CTU">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hủ đề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TM04033927[[fn=Main Event]]</Template>
  <TotalTime>3118</TotalTime>
  <Words>2395</Words>
  <Application>Microsoft Office PowerPoint</Application>
  <PresentationFormat>Widescreen</PresentationFormat>
  <Paragraphs>329</Paragraphs>
  <Slides>36</Slides>
  <Notes>27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36</vt:i4>
      </vt:variant>
    </vt:vector>
  </HeadingPairs>
  <TitlesOfParts>
    <vt:vector size="45" baseType="lpstr">
      <vt:lpstr>Arial</vt:lpstr>
      <vt:lpstr>Calibri</vt:lpstr>
      <vt:lpstr>inherit</vt:lpstr>
      <vt:lpstr>Lato</vt:lpstr>
      <vt:lpstr>Open Sans</vt:lpstr>
      <vt:lpstr>Roboto Condensed</vt:lpstr>
      <vt:lpstr>Times New Roman</vt:lpstr>
      <vt:lpstr>Wingdings</vt:lpstr>
      <vt:lpstr>Mau Powerpoint CTU</vt:lpstr>
      <vt:lpstr>PowerPoint Presentation</vt:lpstr>
      <vt:lpstr>NỘI DUNG TRÌNH BÀY</vt:lpstr>
      <vt:lpstr>I. GIỚI THIỆU</vt:lpstr>
      <vt:lpstr>I. GIỚI THIỆU</vt:lpstr>
      <vt:lpstr>I. GIỚI THIỆU</vt:lpstr>
      <vt:lpstr>I. GIỚI THIỆU</vt:lpstr>
      <vt:lpstr>I. GIỚI THIỆU</vt:lpstr>
      <vt:lpstr>I. GIỚI THIỆU</vt:lpstr>
      <vt:lpstr>I. GIỚI THIỆU</vt:lpstr>
      <vt:lpstr>I. GIỚI THIỆU</vt:lpstr>
      <vt:lpstr>I. GIỚI THIỆU </vt:lpstr>
      <vt:lpstr>I. GIỚI THIỆU</vt:lpstr>
      <vt:lpstr>I. GIỚI THIỆU</vt:lpstr>
      <vt:lpstr>I. GIỚI THIỆU</vt:lpstr>
      <vt:lpstr>I. GIỚI THIỆU</vt:lpstr>
      <vt:lpstr>I. GIỚI THIỆU</vt:lpstr>
      <vt:lpstr>I. GIỚI THIỆU</vt:lpstr>
      <vt:lpstr>I. GIỚI THIỆU</vt:lpstr>
      <vt:lpstr>I. GIỚI THIỆU</vt:lpstr>
      <vt:lpstr>I. GIỚI THIỆU</vt:lpstr>
      <vt:lpstr>I. GIỚI THIỆU</vt:lpstr>
      <vt:lpstr>I. GIỚI THIỆU</vt:lpstr>
      <vt:lpstr>I. GIỚI THIỆU</vt:lpstr>
      <vt:lpstr>I. GIỚI THIỆU</vt:lpstr>
      <vt:lpstr>I. GIỚI THIỆU</vt:lpstr>
      <vt:lpstr>II. NỘI DUNG VÀ KẾT QUẢ</vt:lpstr>
      <vt:lpstr>II. NỘI DUNG VÀ KẾT QUẢ</vt:lpstr>
      <vt:lpstr>II. NỘI DUNG VÀ KẾT QUẢ</vt:lpstr>
      <vt:lpstr>III. KẾT LUẬN VÀ HƯỚNG PHÁT TRIỂN</vt:lpstr>
      <vt:lpstr>III. KẾT LUẬN VÀ HƯỚNG PHÁT TRIỂN</vt:lpstr>
      <vt:lpstr>III. KẾT LUẬN VÀ HƯỚNG PHÁT TRIỂN</vt:lpstr>
      <vt:lpstr>III. KẾT LUẬN VÀ HƯỚNG PHÁT TRIỂN</vt:lpstr>
      <vt:lpstr>III. KẾT LUẬN VÀ HƯỚNG PHÁT TRIỂN</vt:lpstr>
      <vt:lpstr>III. KẾT LUẬN VÀ HƯỚNG PHÁT TRIỂN</vt:lpstr>
      <vt:lpstr>IV. DEMO</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 trình bày PowerPoint</dc:title>
  <dc:creator>Tấn Lộc Lê</dc:creator>
  <cp:lastModifiedBy>Cường Trần</cp:lastModifiedBy>
  <cp:revision>213</cp:revision>
  <dcterms:created xsi:type="dcterms:W3CDTF">2020-05-24T07:20:31Z</dcterms:created>
  <dcterms:modified xsi:type="dcterms:W3CDTF">2021-06-08T15:02:41Z</dcterms:modified>
</cp:coreProperties>
</file>