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8" r:id="rId5"/>
    <p:sldId id="258" r:id="rId6"/>
    <p:sldId id="269" r:id="rId7"/>
    <p:sldId id="264" r:id="rId8"/>
    <p:sldId id="265" r:id="rId9"/>
    <p:sldId id="270" r:id="rId10"/>
    <p:sldId id="267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 Statements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7BF526AF-9D39-4169-9010-94483F4FE9D2}">
      <dgm:prSet phldrT="[Text]"/>
      <dgm:spPr/>
      <dgm:t>
        <a:bodyPr/>
        <a:lstStyle/>
        <a:p>
          <a:r>
            <a:rPr lang="en-US" dirty="0" smtClean="0"/>
            <a:t>Social Network Analysis</a:t>
          </a:r>
          <a:endParaRPr lang="vi-VN" dirty="0"/>
        </a:p>
      </dgm:t>
    </dgm:pt>
    <dgm:pt modelId="{2607E265-43EC-4479-9513-A83EB3CEABB7}" type="parTrans" cxnId="{FC605E3B-32D5-4346-97A5-CA40CFB2CFE8}">
      <dgm:prSet/>
      <dgm:spPr/>
      <dgm:t>
        <a:bodyPr/>
        <a:lstStyle/>
        <a:p>
          <a:endParaRPr lang="vi-VN"/>
        </a:p>
      </dgm:t>
    </dgm:pt>
    <dgm:pt modelId="{B0D4FE26-45D0-4CDE-B3DE-257460362D7D}" type="sibTrans" cxnId="{FC605E3B-32D5-4346-97A5-CA40CFB2CFE8}">
      <dgm:prSet/>
      <dgm:spPr/>
      <dgm:t>
        <a:bodyPr/>
        <a:lstStyle/>
        <a:p>
          <a:endParaRPr lang="vi-VN"/>
        </a:p>
      </dgm:t>
    </dgm:pt>
    <dgm:pt modelId="{4791A241-5B45-4BE6-8CA6-FE7C4F7EB92D}">
      <dgm:prSet phldrT="[Text]"/>
      <dgm:spPr/>
      <dgm:t>
        <a:bodyPr/>
        <a:lstStyle/>
        <a:p>
          <a:r>
            <a:rPr lang="en-US" dirty="0" smtClean="0"/>
            <a:t>Social Network Design</a:t>
          </a:r>
          <a:endParaRPr lang="vi-VN" dirty="0"/>
        </a:p>
      </dgm:t>
    </dgm:pt>
    <dgm:pt modelId="{1B55D0D0-194D-43AD-89C3-E54F5D641392}" type="parTrans" cxnId="{7713E1D2-C359-4070-B110-F7EC4A229F75}">
      <dgm:prSet/>
      <dgm:spPr/>
      <dgm:t>
        <a:bodyPr/>
        <a:lstStyle/>
        <a:p>
          <a:endParaRPr lang="vi-VN"/>
        </a:p>
      </dgm:t>
    </dgm:pt>
    <dgm:pt modelId="{36FFF92B-4132-4D31-92C8-9D7D4B63440E}" type="sibTrans" cxnId="{7713E1D2-C359-4070-B110-F7EC4A229F75}">
      <dgm:prSet/>
      <dgm:spPr/>
      <dgm:t>
        <a:bodyPr/>
        <a:lstStyle/>
        <a:p>
          <a:endParaRPr lang="vi-VN"/>
        </a:p>
      </dgm:t>
    </dgm:pt>
    <dgm:pt modelId="{52EDD269-2FE3-4261-9F1B-7B91C1EC156C}" type="pres">
      <dgm:prSet presAssocID="{63AF2C57-D961-423B-821F-4ECBD1600A4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vi-VN"/>
        </a:p>
      </dgm:t>
    </dgm:pt>
    <dgm:pt modelId="{9C0CEF14-4DC9-4D29-B008-DF00CFCC223A}" type="pres">
      <dgm:prSet presAssocID="{7B868945-8B66-497D-B057-30F51DCF87CB}" presName="parenttextcomposite" presStyleCnt="0"/>
      <dgm:spPr/>
    </dgm:pt>
    <dgm:pt modelId="{F948F461-47AC-47D1-9F27-AE502995B704}" type="pres">
      <dgm:prSet presAssocID="{7B868945-8B66-497D-B057-30F51DCF87C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F26224-24B0-417E-AB2A-A9429BFA95B4}" type="pres">
      <dgm:prSet presAssocID="{7B868945-8B66-497D-B057-30F51DCF87CB}" presName="parallelogramComposite" presStyleCnt="0"/>
      <dgm:spPr/>
    </dgm:pt>
    <dgm:pt modelId="{23A65770-CF16-4729-AA6E-091C5DACE8C7}" type="pres">
      <dgm:prSet presAssocID="{7B868945-8B66-497D-B057-30F51DCF87CB}" presName="parallelogram1" presStyleLbl="alignNode1" presStyleIdx="0" presStyleCnt="21"/>
      <dgm:spPr/>
    </dgm:pt>
    <dgm:pt modelId="{B7FC79FF-C8FB-49E5-B4DA-C3171B0977BB}" type="pres">
      <dgm:prSet presAssocID="{7B868945-8B66-497D-B057-30F51DCF87CB}" presName="parallelogram2" presStyleLbl="alignNode1" presStyleIdx="1" presStyleCnt="21"/>
      <dgm:spPr/>
    </dgm:pt>
    <dgm:pt modelId="{5023547A-247C-4E69-A0F8-5EB4C776F217}" type="pres">
      <dgm:prSet presAssocID="{7B868945-8B66-497D-B057-30F51DCF87CB}" presName="parallelogram3" presStyleLbl="alignNode1" presStyleIdx="2" presStyleCnt="21"/>
      <dgm:spPr/>
    </dgm:pt>
    <dgm:pt modelId="{8FF303F3-1C40-44B9-80BF-393CD2B1DF57}" type="pres">
      <dgm:prSet presAssocID="{7B868945-8B66-497D-B057-30F51DCF87CB}" presName="parallelogram4" presStyleLbl="alignNode1" presStyleIdx="3" presStyleCnt="21"/>
      <dgm:spPr/>
    </dgm:pt>
    <dgm:pt modelId="{EE2B10EC-6893-4D88-B528-0490623A0A2C}" type="pres">
      <dgm:prSet presAssocID="{7B868945-8B66-497D-B057-30F51DCF87CB}" presName="parallelogram5" presStyleLbl="alignNode1" presStyleIdx="4" presStyleCnt="21"/>
      <dgm:spPr/>
    </dgm:pt>
    <dgm:pt modelId="{DD813FB4-2D5D-4C33-9C6C-4787B39BE519}" type="pres">
      <dgm:prSet presAssocID="{7B868945-8B66-497D-B057-30F51DCF87CB}" presName="parallelogram6" presStyleLbl="alignNode1" presStyleIdx="5" presStyleCnt="21"/>
      <dgm:spPr/>
    </dgm:pt>
    <dgm:pt modelId="{2869E6C6-4E59-4C07-9E33-D4C68DCDB776}" type="pres">
      <dgm:prSet presAssocID="{7B868945-8B66-497D-B057-30F51DCF87CB}" presName="parallelogram7" presStyleLbl="alignNode1" presStyleIdx="6" presStyleCnt="21"/>
      <dgm:spPr/>
    </dgm:pt>
    <dgm:pt modelId="{A36093D3-439A-40DE-A5C5-F4BD99F96E7F}" type="pres">
      <dgm:prSet presAssocID="{BE28A406-6974-400D-9E26-68C61A7EE3BB}" presName="sibTrans" presStyleCnt="0"/>
      <dgm:spPr/>
    </dgm:pt>
    <dgm:pt modelId="{6688B142-D694-4E95-A8C3-154F4E4B531D}" type="pres">
      <dgm:prSet presAssocID="{7BF526AF-9D39-4169-9010-94483F4FE9D2}" presName="parenttextcomposite" presStyleCnt="0"/>
      <dgm:spPr/>
    </dgm:pt>
    <dgm:pt modelId="{4D7493F6-DC43-4E30-A511-345CB861F197}" type="pres">
      <dgm:prSet presAssocID="{7BF526AF-9D39-4169-9010-94483F4FE9D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EDE64B-4F10-43D1-8639-792F326D3606}" type="pres">
      <dgm:prSet presAssocID="{7BF526AF-9D39-4169-9010-94483F4FE9D2}" presName="parallelogramComposite" presStyleCnt="0"/>
      <dgm:spPr/>
    </dgm:pt>
    <dgm:pt modelId="{509DB598-22D4-47DD-82B7-1ED11257384D}" type="pres">
      <dgm:prSet presAssocID="{7BF526AF-9D39-4169-9010-94483F4FE9D2}" presName="parallelogram1" presStyleLbl="alignNode1" presStyleIdx="7" presStyleCnt="21"/>
      <dgm:spPr/>
    </dgm:pt>
    <dgm:pt modelId="{1CCF54B3-B244-43BA-B895-1495F62D7A77}" type="pres">
      <dgm:prSet presAssocID="{7BF526AF-9D39-4169-9010-94483F4FE9D2}" presName="parallelogram2" presStyleLbl="alignNode1" presStyleIdx="8" presStyleCnt="21"/>
      <dgm:spPr/>
    </dgm:pt>
    <dgm:pt modelId="{2A803654-A214-48E9-9405-74692B92FF9E}" type="pres">
      <dgm:prSet presAssocID="{7BF526AF-9D39-4169-9010-94483F4FE9D2}" presName="parallelogram3" presStyleLbl="alignNode1" presStyleIdx="9" presStyleCnt="21"/>
      <dgm:spPr/>
    </dgm:pt>
    <dgm:pt modelId="{EF8EF0C4-7304-4B3B-B269-835DDAA54A66}" type="pres">
      <dgm:prSet presAssocID="{7BF526AF-9D39-4169-9010-94483F4FE9D2}" presName="parallelogram4" presStyleLbl="alignNode1" presStyleIdx="10" presStyleCnt="21"/>
      <dgm:spPr/>
    </dgm:pt>
    <dgm:pt modelId="{F120B9CD-C51D-4EA8-B0CB-171E31223C12}" type="pres">
      <dgm:prSet presAssocID="{7BF526AF-9D39-4169-9010-94483F4FE9D2}" presName="parallelogram5" presStyleLbl="alignNode1" presStyleIdx="11" presStyleCnt="21"/>
      <dgm:spPr/>
    </dgm:pt>
    <dgm:pt modelId="{D7DD6E43-604C-46A5-8E5B-E0DE305E8663}" type="pres">
      <dgm:prSet presAssocID="{7BF526AF-9D39-4169-9010-94483F4FE9D2}" presName="parallelogram6" presStyleLbl="alignNode1" presStyleIdx="12" presStyleCnt="21"/>
      <dgm:spPr/>
    </dgm:pt>
    <dgm:pt modelId="{458F29FC-AD62-4FF8-BC11-8296C3B7CA66}" type="pres">
      <dgm:prSet presAssocID="{7BF526AF-9D39-4169-9010-94483F4FE9D2}" presName="parallelogram7" presStyleLbl="alignNode1" presStyleIdx="13" presStyleCnt="21"/>
      <dgm:spPr/>
    </dgm:pt>
    <dgm:pt modelId="{8225266E-5015-4819-8819-0DD69CADFC2C}" type="pres">
      <dgm:prSet presAssocID="{B0D4FE26-45D0-4CDE-B3DE-257460362D7D}" presName="sibTrans" presStyleCnt="0"/>
      <dgm:spPr/>
    </dgm:pt>
    <dgm:pt modelId="{2B9599FE-A9B4-4032-932B-D2AA7F66D2EB}" type="pres">
      <dgm:prSet presAssocID="{4791A241-5B45-4BE6-8CA6-FE7C4F7EB92D}" presName="parenttextcomposite" presStyleCnt="0"/>
      <dgm:spPr/>
    </dgm:pt>
    <dgm:pt modelId="{9333AC2B-4EFD-48CF-AAD4-C7CB5CFE7398}" type="pres">
      <dgm:prSet presAssocID="{4791A241-5B45-4BE6-8CA6-FE7C4F7EB92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6F3913-6DF9-4D22-85F1-A8CE1516A672}" type="pres">
      <dgm:prSet presAssocID="{4791A241-5B45-4BE6-8CA6-FE7C4F7EB92D}" presName="parallelogramComposite" presStyleCnt="0"/>
      <dgm:spPr/>
    </dgm:pt>
    <dgm:pt modelId="{0667FF40-2CE4-493E-8F48-2A1AE1660C48}" type="pres">
      <dgm:prSet presAssocID="{4791A241-5B45-4BE6-8CA6-FE7C4F7EB92D}" presName="parallelogram1" presStyleLbl="alignNode1" presStyleIdx="14" presStyleCnt="21"/>
      <dgm:spPr/>
    </dgm:pt>
    <dgm:pt modelId="{3CBE7E5C-FFE1-46B6-A4BC-D95ED64CEFD9}" type="pres">
      <dgm:prSet presAssocID="{4791A241-5B45-4BE6-8CA6-FE7C4F7EB92D}" presName="parallelogram2" presStyleLbl="alignNode1" presStyleIdx="15" presStyleCnt="21"/>
      <dgm:spPr/>
    </dgm:pt>
    <dgm:pt modelId="{D5B910FE-E443-433A-B7E8-A502522E054D}" type="pres">
      <dgm:prSet presAssocID="{4791A241-5B45-4BE6-8CA6-FE7C4F7EB92D}" presName="parallelogram3" presStyleLbl="alignNode1" presStyleIdx="16" presStyleCnt="21"/>
      <dgm:spPr/>
    </dgm:pt>
    <dgm:pt modelId="{99F4336E-F3AE-4FCC-A268-0AF3F5087027}" type="pres">
      <dgm:prSet presAssocID="{4791A241-5B45-4BE6-8CA6-FE7C4F7EB92D}" presName="parallelogram4" presStyleLbl="alignNode1" presStyleIdx="17" presStyleCnt="21"/>
      <dgm:spPr/>
    </dgm:pt>
    <dgm:pt modelId="{64DBE369-90A5-4F91-A7BB-C7E8E52D6F9E}" type="pres">
      <dgm:prSet presAssocID="{4791A241-5B45-4BE6-8CA6-FE7C4F7EB92D}" presName="parallelogram5" presStyleLbl="alignNode1" presStyleIdx="18" presStyleCnt="21"/>
      <dgm:spPr/>
    </dgm:pt>
    <dgm:pt modelId="{80E4F65E-9DB2-4D3D-B221-7348354159B7}" type="pres">
      <dgm:prSet presAssocID="{4791A241-5B45-4BE6-8CA6-FE7C4F7EB92D}" presName="parallelogram6" presStyleLbl="alignNode1" presStyleIdx="19" presStyleCnt="21"/>
      <dgm:spPr/>
    </dgm:pt>
    <dgm:pt modelId="{1C87A72F-BEBF-4C0A-AD8C-6DC5BD1FA2EC}" type="pres">
      <dgm:prSet presAssocID="{4791A241-5B45-4BE6-8CA6-FE7C4F7EB92D}" presName="parallelogram7" presStyleLbl="alignNode1" presStyleIdx="20" presStyleCnt="21"/>
      <dgm:spPr/>
    </dgm:pt>
  </dgm:ptLst>
  <dgm:cxnLst>
    <dgm:cxn modelId="{FC605E3B-32D5-4346-97A5-CA40CFB2CFE8}" srcId="{63AF2C57-D961-423B-821F-4ECBD1600A47}" destId="{7BF526AF-9D39-4169-9010-94483F4FE9D2}" srcOrd="1" destOrd="0" parTransId="{2607E265-43EC-4479-9513-A83EB3CEABB7}" sibTransId="{B0D4FE26-45D0-4CDE-B3DE-257460362D7D}"/>
    <dgm:cxn modelId="{7713E1D2-C359-4070-B110-F7EC4A229F75}" srcId="{63AF2C57-D961-423B-821F-4ECBD1600A47}" destId="{4791A241-5B45-4BE6-8CA6-FE7C4F7EB92D}" srcOrd="2" destOrd="0" parTransId="{1B55D0D0-194D-43AD-89C3-E54F5D641392}" sibTransId="{36FFF92B-4132-4D31-92C8-9D7D4B63440E}"/>
    <dgm:cxn modelId="{0F5D91B4-E944-485F-B643-CDF447E4AA28}" type="presOf" srcId="{7BF526AF-9D39-4169-9010-94483F4FE9D2}" destId="{4D7493F6-DC43-4E30-A511-345CB861F197}" srcOrd="0" destOrd="0" presId="urn:microsoft.com/office/officeart/2008/layout/VerticalAccentList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A924660F-0642-4E0F-B44C-9F6E98A89878}" type="presOf" srcId="{4791A241-5B45-4BE6-8CA6-FE7C4F7EB92D}" destId="{9333AC2B-4EFD-48CF-AAD4-C7CB5CFE7398}" srcOrd="0" destOrd="0" presId="urn:microsoft.com/office/officeart/2008/layout/VerticalAccentList"/>
    <dgm:cxn modelId="{3759FB64-7C35-47EF-90E2-5FF64197CC44}" type="presOf" srcId="{7B868945-8B66-497D-B057-30F51DCF87CB}" destId="{F948F461-47AC-47D1-9F27-AE502995B704}" srcOrd="0" destOrd="0" presId="urn:microsoft.com/office/officeart/2008/layout/VerticalAccentList"/>
    <dgm:cxn modelId="{F3FA59FF-C287-44AC-B2DA-56A817C794AD}" type="presOf" srcId="{63AF2C57-D961-423B-821F-4ECBD1600A47}" destId="{52EDD269-2FE3-4261-9F1B-7B91C1EC156C}" srcOrd="0" destOrd="0" presId="urn:microsoft.com/office/officeart/2008/layout/VerticalAccentList"/>
    <dgm:cxn modelId="{9E8CC9A9-1E1E-445D-B97B-AC3EE32B61B9}" type="presParOf" srcId="{52EDD269-2FE3-4261-9F1B-7B91C1EC156C}" destId="{9C0CEF14-4DC9-4D29-B008-DF00CFCC223A}" srcOrd="0" destOrd="0" presId="urn:microsoft.com/office/officeart/2008/layout/VerticalAccentList"/>
    <dgm:cxn modelId="{CDBCD9FE-6704-4FCA-9C43-2C1D5743D1D5}" type="presParOf" srcId="{9C0CEF14-4DC9-4D29-B008-DF00CFCC223A}" destId="{F948F461-47AC-47D1-9F27-AE502995B704}" srcOrd="0" destOrd="0" presId="urn:microsoft.com/office/officeart/2008/layout/VerticalAccentList"/>
    <dgm:cxn modelId="{63D8FE1F-405E-4978-B976-8DE85DCA42D5}" type="presParOf" srcId="{52EDD269-2FE3-4261-9F1B-7B91C1EC156C}" destId="{D3F26224-24B0-417E-AB2A-A9429BFA95B4}" srcOrd="1" destOrd="0" presId="urn:microsoft.com/office/officeart/2008/layout/VerticalAccentList"/>
    <dgm:cxn modelId="{5B93F363-AE2C-4C01-B85B-B35E688BF786}" type="presParOf" srcId="{D3F26224-24B0-417E-AB2A-A9429BFA95B4}" destId="{23A65770-CF16-4729-AA6E-091C5DACE8C7}" srcOrd="0" destOrd="0" presId="urn:microsoft.com/office/officeart/2008/layout/VerticalAccentList"/>
    <dgm:cxn modelId="{4DD1AD95-38C4-4C43-A5CB-461917198A53}" type="presParOf" srcId="{D3F26224-24B0-417E-AB2A-A9429BFA95B4}" destId="{B7FC79FF-C8FB-49E5-B4DA-C3171B0977BB}" srcOrd="1" destOrd="0" presId="urn:microsoft.com/office/officeart/2008/layout/VerticalAccentList"/>
    <dgm:cxn modelId="{5777D64B-2A88-4030-AFA2-CD2B4E890F34}" type="presParOf" srcId="{D3F26224-24B0-417E-AB2A-A9429BFA95B4}" destId="{5023547A-247C-4E69-A0F8-5EB4C776F217}" srcOrd="2" destOrd="0" presId="urn:microsoft.com/office/officeart/2008/layout/VerticalAccentList"/>
    <dgm:cxn modelId="{B0E7A890-92A1-4B90-A3B5-924E688A5A00}" type="presParOf" srcId="{D3F26224-24B0-417E-AB2A-A9429BFA95B4}" destId="{8FF303F3-1C40-44B9-80BF-393CD2B1DF57}" srcOrd="3" destOrd="0" presId="urn:microsoft.com/office/officeart/2008/layout/VerticalAccentList"/>
    <dgm:cxn modelId="{E64FA9F5-E919-45A1-B438-81C77F47CF8D}" type="presParOf" srcId="{D3F26224-24B0-417E-AB2A-A9429BFA95B4}" destId="{EE2B10EC-6893-4D88-B528-0490623A0A2C}" srcOrd="4" destOrd="0" presId="urn:microsoft.com/office/officeart/2008/layout/VerticalAccentList"/>
    <dgm:cxn modelId="{332A047E-C26A-4108-8D67-522D3000EEA9}" type="presParOf" srcId="{D3F26224-24B0-417E-AB2A-A9429BFA95B4}" destId="{DD813FB4-2D5D-4C33-9C6C-4787B39BE519}" srcOrd="5" destOrd="0" presId="urn:microsoft.com/office/officeart/2008/layout/VerticalAccentList"/>
    <dgm:cxn modelId="{CB4084A9-29CA-47C1-A0DD-F2E1F55374B2}" type="presParOf" srcId="{D3F26224-24B0-417E-AB2A-A9429BFA95B4}" destId="{2869E6C6-4E59-4C07-9E33-D4C68DCDB776}" srcOrd="6" destOrd="0" presId="urn:microsoft.com/office/officeart/2008/layout/VerticalAccentList"/>
    <dgm:cxn modelId="{888483D9-A510-4590-A316-40A2A9C226C7}" type="presParOf" srcId="{52EDD269-2FE3-4261-9F1B-7B91C1EC156C}" destId="{A36093D3-439A-40DE-A5C5-F4BD99F96E7F}" srcOrd="2" destOrd="0" presId="urn:microsoft.com/office/officeart/2008/layout/VerticalAccentList"/>
    <dgm:cxn modelId="{B0115DA0-A848-4649-83D8-6B87E57B5127}" type="presParOf" srcId="{52EDD269-2FE3-4261-9F1B-7B91C1EC156C}" destId="{6688B142-D694-4E95-A8C3-154F4E4B531D}" srcOrd="3" destOrd="0" presId="urn:microsoft.com/office/officeart/2008/layout/VerticalAccentList"/>
    <dgm:cxn modelId="{71993B68-70D7-4F3F-AD31-6257772311BA}" type="presParOf" srcId="{6688B142-D694-4E95-A8C3-154F4E4B531D}" destId="{4D7493F6-DC43-4E30-A511-345CB861F197}" srcOrd="0" destOrd="0" presId="urn:microsoft.com/office/officeart/2008/layout/VerticalAccentList"/>
    <dgm:cxn modelId="{B71327DB-A5B7-480D-8FA3-40C4D6C8A408}" type="presParOf" srcId="{52EDD269-2FE3-4261-9F1B-7B91C1EC156C}" destId="{C5EDE64B-4F10-43D1-8639-792F326D3606}" srcOrd="4" destOrd="0" presId="urn:microsoft.com/office/officeart/2008/layout/VerticalAccentList"/>
    <dgm:cxn modelId="{FF000EF2-FFAA-422B-9A9E-6903C4ED0496}" type="presParOf" srcId="{C5EDE64B-4F10-43D1-8639-792F326D3606}" destId="{509DB598-22D4-47DD-82B7-1ED11257384D}" srcOrd="0" destOrd="0" presId="urn:microsoft.com/office/officeart/2008/layout/VerticalAccentList"/>
    <dgm:cxn modelId="{27C086BF-AF58-4425-A587-9EB487C8DE9A}" type="presParOf" srcId="{C5EDE64B-4F10-43D1-8639-792F326D3606}" destId="{1CCF54B3-B244-43BA-B895-1495F62D7A77}" srcOrd="1" destOrd="0" presId="urn:microsoft.com/office/officeart/2008/layout/VerticalAccentList"/>
    <dgm:cxn modelId="{7A6F7B83-1B3F-4E61-BC3F-A6D969EF76B2}" type="presParOf" srcId="{C5EDE64B-4F10-43D1-8639-792F326D3606}" destId="{2A803654-A214-48E9-9405-74692B92FF9E}" srcOrd="2" destOrd="0" presId="urn:microsoft.com/office/officeart/2008/layout/VerticalAccentList"/>
    <dgm:cxn modelId="{2F395455-9ADD-4F98-A5B8-D448A708E894}" type="presParOf" srcId="{C5EDE64B-4F10-43D1-8639-792F326D3606}" destId="{EF8EF0C4-7304-4B3B-B269-835DDAA54A66}" srcOrd="3" destOrd="0" presId="urn:microsoft.com/office/officeart/2008/layout/VerticalAccentList"/>
    <dgm:cxn modelId="{3FD8DFB8-E92A-4E4B-BDD9-D8825FAE8DC2}" type="presParOf" srcId="{C5EDE64B-4F10-43D1-8639-792F326D3606}" destId="{F120B9CD-C51D-4EA8-B0CB-171E31223C12}" srcOrd="4" destOrd="0" presId="urn:microsoft.com/office/officeart/2008/layout/VerticalAccentList"/>
    <dgm:cxn modelId="{095D0837-B592-4456-8778-36C3B9BE71B0}" type="presParOf" srcId="{C5EDE64B-4F10-43D1-8639-792F326D3606}" destId="{D7DD6E43-604C-46A5-8E5B-E0DE305E8663}" srcOrd="5" destOrd="0" presId="urn:microsoft.com/office/officeart/2008/layout/VerticalAccentList"/>
    <dgm:cxn modelId="{D5AFD678-A038-4B60-87E4-C9A0DBDA9F24}" type="presParOf" srcId="{C5EDE64B-4F10-43D1-8639-792F326D3606}" destId="{458F29FC-AD62-4FF8-BC11-8296C3B7CA66}" srcOrd="6" destOrd="0" presId="urn:microsoft.com/office/officeart/2008/layout/VerticalAccentList"/>
    <dgm:cxn modelId="{BFF2DE99-1652-424E-A4FC-C92272CEE434}" type="presParOf" srcId="{52EDD269-2FE3-4261-9F1B-7B91C1EC156C}" destId="{8225266E-5015-4819-8819-0DD69CADFC2C}" srcOrd="5" destOrd="0" presId="urn:microsoft.com/office/officeart/2008/layout/VerticalAccentList"/>
    <dgm:cxn modelId="{82833090-50EE-4178-85E8-122FCB73B24F}" type="presParOf" srcId="{52EDD269-2FE3-4261-9F1B-7B91C1EC156C}" destId="{2B9599FE-A9B4-4032-932B-D2AA7F66D2EB}" srcOrd="6" destOrd="0" presId="urn:microsoft.com/office/officeart/2008/layout/VerticalAccentList"/>
    <dgm:cxn modelId="{D0970CD7-17EC-4BBC-B4C2-FFF0C310C63B}" type="presParOf" srcId="{2B9599FE-A9B4-4032-932B-D2AA7F66D2EB}" destId="{9333AC2B-4EFD-48CF-AAD4-C7CB5CFE7398}" srcOrd="0" destOrd="0" presId="urn:microsoft.com/office/officeart/2008/layout/VerticalAccentList"/>
    <dgm:cxn modelId="{A286DACF-5434-4BF5-BCDF-A4F079D63368}" type="presParOf" srcId="{52EDD269-2FE3-4261-9F1B-7B91C1EC156C}" destId="{DB6F3913-6DF9-4D22-85F1-A8CE1516A672}" srcOrd="7" destOrd="0" presId="urn:microsoft.com/office/officeart/2008/layout/VerticalAccentList"/>
    <dgm:cxn modelId="{E2D210F9-A997-493A-9AF9-2E3C2A9B9FF6}" type="presParOf" srcId="{DB6F3913-6DF9-4D22-85F1-A8CE1516A672}" destId="{0667FF40-2CE4-493E-8F48-2A1AE1660C48}" srcOrd="0" destOrd="0" presId="urn:microsoft.com/office/officeart/2008/layout/VerticalAccentList"/>
    <dgm:cxn modelId="{FFA814AA-022D-4DA5-85DA-4AD291030D85}" type="presParOf" srcId="{DB6F3913-6DF9-4D22-85F1-A8CE1516A672}" destId="{3CBE7E5C-FFE1-46B6-A4BC-D95ED64CEFD9}" srcOrd="1" destOrd="0" presId="urn:microsoft.com/office/officeart/2008/layout/VerticalAccentList"/>
    <dgm:cxn modelId="{0AC57F8A-A7F9-45B5-9A5A-9A7CADAE3455}" type="presParOf" srcId="{DB6F3913-6DF9-4D22-85F1-A8CE1516A672}" destId="{D5B910FE-E443-433A-B7E8-A502522E054D}" srcOrd="2" destOrd="0" presId="urn:microsoft.com/office/officeart/2008/layout/VerticalAccentList"/>
    <dgm:cxn modelId="{E61BD88C-40D2-4B40-8D0F-51A089071378}" type="presParOf" srcId="{DB6F3913-6DF9-4D22-85F1-A8CE1516A672}" destId="{99F4336E-F3AE-4FCC-A268-0AF3F5087027}" srcOrd="3" destOrd="0" presId="urn:microsoft.com/office/officeart/2008/layout/VerticalAccentList"/>
    <dgm:cxn modelId="{1C0755A2-2DA3-467C-9711-51EAEAA6B4D3}" type="presParOf" srcId="{DB6F3913-6DF9-4D22-85F1-A8CE1516A672}" destId="{64DBE369-90A5-4F91-A7BB-C7E8E52D6F9E}" srcOrd="4" destOrd="0" presId="urn:microsoft.com/office/officeart/2008/layout/VerticalAccentList"/>
    <dgm:cxn modelId="{463E640E-EDB5-488E-9FD5-AF86EE8FF50B}" type="presParOf" srcId="{DB6F3913-6DF9-4D22-85F1-A8CE1516A672}" destId="{80E4F65E-9DB2-4D3D-B221-7348354159B7}" srcOrd="5" destOrd="0" presId="urn:microsoft.com/office/officeart/2008/layout/VerticalAccentList"/>
    <dgm:cxn modelId="{370A00B6-9000-4A41-80FD-843160413429}" type="presParOf" srcId="{DB6F3913-6DF9-4D22-85F1-A8CE1516A672}" destId="{1C87A72F-BEBF-4C0A-AD8C-6DC5BD1FA2E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Glossary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9BC592D3-D1CB-4DDA-84CB-FEFDA9A8AAC2}">
      <dgm:prSet phldrT="[Text]"/>
      <dgm:spPr/>
      <dgm:t>
        <a:bodyPr/>
        <a:lstStyle/>
        <a:p>
          <a:r>
            <a:rPr lang="en-US" dirty="0" smtClean="0"/>
            <a:t>Supplementary Specification</a:t>
          </a:r>
          <a:endParaRPr lang="vi-VN" dirty="0"/>
        </a:p>
      </dgm:t>
    </dgm:pt>
    <dgm:pt modelId="{AB8979F0-30B8-4261-900B-255D3A9BED3B}" type="parTrans" cxnId="{D7FC219C-B38B-4257-96B4-8FA5A1CBB101}">
      <dgm:prSet/>
      <dgm:spPr/>
      <dgm:t>
        <a:bodyPr/>
        <a:lstStyle/>
        <a:p>
          <a:endParaRPr lang="vi-VN"/>
        </a:p>
      </dgm:t>
    </dgm:pt>
    <dgm:pt modelId="{FD3CCA2F-A70C-4EA3-B7BF-F156345DAE80}" type="sibTrans" cxnId="{D7FC219C-B38B-4257-96B4-8FA5A1CBB101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3">
        <dgm:presLayoutVars>
          <dgm:bulletEnabled val="1"/>
        </dgm:presLayoutVars>
      </dgm:prSet>
      <dgm:spPr/>
    </dgm:pt>
    <dgm:pt modelId="{9299BEA0-1DDD-49C6-AA6E-9087ED65826A}" type="pres">
      <dgm:prSet presAssocID="{584EDAD7-B408-4549-AD95-E1EF594E807B}" presName="spaceBetweenRectangles" presStyleCnt="0"/>
      <dgm:spPr/>
    </dgm:pt>
    <dgm:pt modelId="{91D5DE49-A665-45CF-B9B7-F63598CB2FA9}" type="pres">
      <dgm:prSet presAssocID="{9BC592D3-D1CB-4DDA-84CB-FEFDA9A8AAC2}" presName="parentLin" presStyleCnt="0"/>
      <dgm:spPr/>
    </dgm:pt>
    <dgm:pt modelId="{6B76B8CD-43C3-4CEE-912C-2CD039E33EEB}" type="pres">
      <dgm:prSet presAssocID="{9BC592D3-D1CB-4DDA-84CB-FEFDA9A8AAC2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57D1140-C605-440F-A99C-4D6AAA15BE79}" type="pres">
      <dgm:prSet presAssocID="{9BC592D3-D1CB-4DDA-84CB-FEFDA9A8A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60FFE8-DFC6-4B6B-8723-0563F669E696}" type="pres">
      <dgm:prSet presAssocID="{9BC592D3-D1CB-4DDA-84CB-FEFDA9A8AAC2}" presName="negativeSpace" presStyleCnt="0"/>
      <dgm:spPr/>
    </dgm:pt>
    <dgm:pt modelId="{9696942A-30EB-4ED0-8196-D47D8FE63228}" type="pres">
      <dgm:prSet presAssocID="{9BC592D3-D1CB-4DDA-84CB-FEFDA9A8AA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11BE3D-669B-42F2-B6A7-17D222386974}" type="presOf" srcId="{63AF2C57-D961-423B-821F-4ECBD1600A47}" destId="{7EBAC162-44ED-464B-B085-2B19C875AD9F}" srcOrd="0" destOrd="0" presId="urn:microsoft.com/office/officeart/2005/8/layout/list1"/>
    <dgm:cxn modelId="{4A349328-F7FF-4D4B-9B38-8AF4C82B0860}" type="presOf" srcId="{59640AF1-4088-4322-9D61-B3991B1567EC}" destId="{CE84432D-8349-4011-BC99-7B5880F0CA50}" srcOrd="0" destOrd="0" presId="urn:microsoft.com/office/officeart/2005/8/layout/list1"/>
    <dgm:cxn modelId="{79FFF390-C05C-46C0-8633-A8CB0BA705B5}" type="presOf" srcId="{7B868945-8B66-497D-B057-30F51DCF87CB}" destId="{2DACF331-B020-4B38-A0F8-5219658F5D34}" srcOrd="0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06A6B13C-B029-494F-A13C-A7647CA6A227}" type="presOf" srcId="{9BC592D3-D1CB-4DDA-84CB-FEFDA9A8AAC2}" destId="{E57D1140-C605-440F-A99C-4D6AAA15BE79}" srcOrd="1" destOrd="0" presId="urn:microsoft.com/office/officeart/2005/8/layout/list1"/>
    <dgm:cxn modelId="{A9A3EC4C-BBA6-4C7C-91E5-476270B7C639}" type="presOf" srcId="{7B868945-8B66-497D-B057-30F51DCF87CB}" destId="{274770C8-11E1-461C-BC3F-55B73C182DEB}" srcOrd="1" destOrd="0" presId="urn:microsoft.com/office/officeart/2005/8/layout/list1"/>
    <dgm:cxn modelId="{D7FC219C-B38B-4257-96B4-8FA5A1CBB101}" srcId="{63AF2C57-D961-423B-821F-4ECBD1600A47}" destId="{9BC592D3-D1CB-4DDA-84CB-FEFDA9A8AAC2}" srcOrd="2" destOrd="0" parTransId="{AB8979F0-30B8-4261-900B-255D3A9BED3B}" sibTransId="{FD3CCA2F-A70C-4EA3-B7BF-F156345DAE80}"/>
    <dgm:cxn modelId="{4083D333-5829-48E0-9EEF-8A6069E9D0C6}" type="presOf" srcId="{59640AF1-4088-4322-9D61-B3991B1567EC}" destId="{2169BCE9-0823-4F26-A9BD-4DF2BA48CEA1}" srcOrd="1" destOrd="0" presId="urn:microsoft.com/office/officeart/2005/8/layout/list1"/>
    <dgm:cxn modelId="{DD54853B-E4C4-48DB-B597-7F048180B049}" type="presOf" srcId="{9BC592D3-D1CB-4DDA-84CB-FEFDA9A8AAC2}" destId="{6B76B8CD-43C3-4CEE-912C-2CD039E33EEB}" srcOrd="0" destOrd="0" presId="urn:microsoft.com/office/officeart/2005/8/layout/list1"/>
    <dgm:cxn modelId="{5C0216FD-B0C6-4F08-8046-B83BFB83F746}" type="presParOf" srcId="{7EBAC162-44ED-464B-B085-2B19C875AD9F}" destId="{BF8EBC86-EC61-4D3B-A6D7-E673FF46F29E}" srcOrd="0" destOrd="0" presId="urn:microsoft.com/office/officeart/2005/8/layout/list1"/>
    <dgm:cxn modelId="{1B2F1A81-6BC7-46EF-9A6D-F72C5B966F4A}" type="presParOf" srcId="{BF8EBC86-EC61-4D3B-A6D7-E673FF46F29E}" destId="{2DACF331-B020-4B38-A0F8-5219658F5D34}" srcOrd="0" destOrd="0" presId="urn:microsoft.com/office/officeart/2005/8/layout/list1"/>
    <dgm:cxn modelId="{BC96C4AC-E908-4193-81B7-97F70FAE239F}" type="presParOf" srcId="{BF8EBC86-EC61-4D3B-A6D7-E673FF46F29E}" destId="{274770C8-11E1-461C-BC3F-55B73C182DEB}" srcOrd="1" destOrd="0" presId="urn:microsoft.com/office/officeart/2005/8/layout/list1"/>
    <dgm:cxn modelId="{7DF5100A-7270-4B60-B0A6-B96BDE445B89}" type="presParOf" srcId="{7EBAC162-44ED-464B-B085-2B19C875AD9F}" destId="{F17AEBAA-BD2F-4783-870A-8436E1AFE7C8}" srcOrd="1" destOrd="0" presId="urn:microsoft.com/office/officeart/2005/8/layout/list1"/>
    <dgm:cxn modelId="{D9833CEF-2FC2-4C79-A463-81595705A7CA}" type="presParOf" srcId="{7EBAC162-44ED-464B-B085-2B19C875AD9F}" destId="{7DC0BB7E-B04E-4FF2-B726-D72C278F0537}" srcOrd="2" destOrd="0" presId="urn:microsoft.com/office/officeart/2005/8/layout/list1"/>
    <dgm:cxn modelId="{2CC8E9E9-9361-47E6-BA90-E46F808ED4A7}" type="presParOf" srcId="{7EBAC162-44ED-464B-B085-2B19C875AD9F}" destId="{3FCBF8FB-A2EF-4050-AB0D-45B07EA630EC}" srcOrd="3" destOrd="0" presId="urn:microsoft.com/office/officeart/2005/8/layout/list1"/>
    <dgm:cxn modelId="{AC3EE3DA-83A8-4C38-9613-F28F59E2D9D1}" type="presParOf" srcId="{7EBAC162-44ED-464B-B085-2B19C875AD9F}" destId="{715BB62F-68A9-44A0-8BD9-A6FF12404023}" srcOrd="4" destOrd="0" presId="urn:microsoft.com/office/officeart/2005/8/layout/list1"/>
    <dgm:cxn modelId="{A83BB0D5-079C-49A6-86A0-3A44AA3DF8EE}" type="presParOf" srcId="{715BB62F-68A9-44A0-8BD9-A6FF12404023}" destId="{CE84432D-8349-4011-BC99-7B5880F0CA50}" srcOrd="0" destOrd="0" presId="urn:microsoft.com/office/officeart/2005/8/layout/list1"/>
    <dgm:cxn modelId="{F63FACF5-F5BE-4A3C-9F9E-AC89E19F4190}" type="presParOf" srcId="{715BB62F-68A9-44A0-8BD9-A6FF12404023}" destId="{2169BCE9-0823-4F26-A9BD-4DF2BA48CEA1}" srcOrd="1" destOrd="0" presId="urn:microsoft.com/office/officeart/2005/8/layout/list1"/>
    <dgm:cxn modelId="{6E9F28F1-9901-418B-BF9F-0BFBD27B69E1}" type="presParOf" srcId="{7EBAC162-44ED-464B-B085-2B19C875AD9F}" destId="{F7C9D958-5D90-4A3A-BC91-DF630D1760C2}" srcOrd="5" destOrd="0" presId="urn:microsoft.com/office/officeart/2005/8/layout/list1"/>
    <dgm:cxn modelId="{D7F22E5A-878F-4FA2-A574-16B65497ABE8}" type="presParOf" srcId="{7EBAC162-44ED-464B-B085-2B19C875AD9F}" destId="{0EED084E-D941-4A0B-A2BC-69BDE8E3A9CE}" srcOrd="6" destOrd="0" presId="urn:microsoft.com/office/officeart/2005/8/layout/list1"/>
    <dgm:cxn modelId="{32A44A80-8D31-4F23-9617-557F2FC4AACC}" type="presParOf" srcId="{7EBAC162-44ED-464B-B085-2B19C875AD9F}" destId="{9299BEA0-1DDD-49C6-AA6E-9087ED65826A}" srcOrd="7" destOrd="0" presId="urn:microsoft.com/office/officeart/2005/8/layout/list1"/>
    <dgm:cxn modelId="{AACE114C-71A5-482C-B2BD-14E686769EFF}" type="presParOf" srcId="{7EBAC162-44ED-464B-B085-2B19C875AD9F}" destId="{91D5DE49-A665-45CF-B9B7-F63598CB2FA9}" srcOrd="8" destOrd="0" presId="urn:microsoft.com/office/officeart/2005/8/layout/list1"/>
    <dgm:cxn modelId="{97BB204E-58DB-4204-BEB6-5D8B2BBE27E7}" type="presParOf" srcId="{91D5DE49-A665-45CF-B9B7-F63598CB2FA9}" destId="{6B76B8CD-43C3-4CEE-912C-2CD039E33EEB}" srcOrd="0" destOrd="0" presId="urn:microsoft.com/office/officeart/2005/8/layout/list1"/>
    <dgm:cxn modelId="{C0FCFE76-B3DC-4368-AD0B-5B9168C0E01D}" type="presParOf" srcId="{91D5DE49-A665-45CF-B9B7-F63598CB2FA9}" destId="{E57D1140-C605-440F-A99C-4D6AAA15BE79}" srcOrd="1" destOrd="0" presId="urn:microsoft.com/office/officeart/2005/8/layout/list1"/>
    <dgm:cxn modelId="{D7FDECDA-D9A6-4D7D-884B-C047421E79E3}" type="presParOf" srcId="{7EBAC162-44ED-464B-B085-2B19C875AD9F}" destId="{6360FFE8-DFC6-4B6B-8723-0563F669E696}" srcOrd="9" destOrd="0" presId="urn:microsoft.com/office/officeart/2005/8/layout/list1"/>
    <dgm:cxn modelId="{4686BFDF-DF87-4BD6-9F7E-1B0E71FD6D5D}" type="presParOf" srcId="{7EBAC162-44ED-464B-B085-2B19C875AD9F}" destId="{9696942A-30EB-4ED0-8196-D47D8FE632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Glossary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9BC592D3-D1CB-4DDA-84CB-FEFDA9A8AAC2}">
      <dgm:prSet phldrT="[Text]"/>
      <dgm:spPr/>
      <dgm:t>
        <a:bodyPr/>
        <a:lstStyle/>
        <a:p>
          <a:r>
            <a:rPr lang="en-US" dirty="0" smtClean="0"/>
            <a:t>Supplementary Specification</a:t>
          </a:r>
          <a:endParaRPr lang="vi-VN" dirty="0"/>
        </a:p>
      </dgm:t>
    </dgm:pt>
    <dgm:pt modelId="{AB8979F0-30B8-4261-900B-255D3A9BED3B}" type="parTrans" cxnId="{D7FC219C-B38B-4257-96B4-8FA5A1CBB101}">
      <dgm:prSet/>
      <dgm:spPr/>
      <dgm:t>
        <a:bodyPr/>
        <a:lstStyle/>
        <a:p>
          <a:endParaRPr lang="vi-VN"/>
        </a:p>
      </dgm:t>
    </dgm:pt>
    <dgm:pt modelId="{FD3CCA2F-A70C-4EA3-B7BF-F156345DAE80}" type="sibTrans" cxnId="{D7FC219C-B38B-4257-96B4-8FA5A1CBB101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3">
        <dgm:presLayoutVars>
          <dgm:bulletEnabled val="1"/>
        </dgm:presLayoutVars>
      </dgm:prSet>
      <dgm:spPr>
        <a:solidFill>
          <a:srgbClr val="FFFF00">
            <a:alpha val="90000"/>
          </a:srgbClr>
        </a:solidFill>
      </dgm:spPr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3">
        <dgm:presLayoutVars>
          <dgm:bulletEnabled val="1"/>
        </dgm:presLayoutVars>
      </dgm:prSet>
      <dgm:spPr/>
    </dgm:pt>
    <dgm:pt modelId="{9299BEA0-1DDD-49C6-AA6E-9087ED65826A}" type="pres">
      <dgm:prSet presAssocID="{584EDAD7-B408-4549-AD95-E1EF594E807B}" presName="spaceBetweenRectangles" presStyleCnt="0"/>
      <dgm:spPr/>
    </dgm:pt>
    <dgm:pt modelId="{91D5DE49-A665-45CF-B9B7-F63598CB2FA9}" type="pres">
      <dgm:prSet presAssocID="{9BC592D3-D1CB-4DDA-84CB-FEFDA9A8AAC2}" presName="parentLin" presStyleCnt="0"/>
      <dgm:spPr/>
    </dgm:pt>
    <dgm:pt modelId="{6B76B8CD-43C3-4CEE-912C-2CD039E33EEB}" type="pres">
      <dgm:prSet presAssocID="{9BC592D3-D1CB-4DDA-84CB-FEFDA9A8AAC2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57D1140-C605-440F-A99C-4D6AAA15BE79}" type="pres">
      <dgm:prSet presAssocID="{9BC592D3-D1CB-4DDA-84CB-FEFDA9A8A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60FFE8-DFC6-4B6B-8723-0563F669E696}" type="pres">
      <dgm:prSet presAssocID="{9BC592D3-D1CB-4DDA-84CB-FEFDA9A8AAC2}" presName="negativeSpace" presStyleCnt="0"/>
      <dgm:spPr/>
    </dgm:pt>
    <dgm:pt modelId="{9696942A-30EB-4ED0-8196-D47D8FE63228}" type="pres">
      <dgm:prSet presAssocID="{9BC592D3-D1CB-4DDA-84CB-FEFDA9A8AA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FC219C-B38B-4257-96B4-8FA5A1CBB101}" srcId="{63AF2C57-D961-423B-821F-4ECBD1600A47}" destId="{9BC592D3-D1CB-4DDA-84CB-FEFDA9A8AAC2}" srcOrd="2" destOrd="0" parTransId="{AB8979F0-30B8-4261-900B-255D3A9BED3B}" sibTransId="{FD3CCA2F-A70C-4EA3-B7BF-F156345DAE80}"/>
    <dgm:cxn modelId="{B63602EA-54B2-427B-9C06-E983B7805EF0}" type="presOf" srcId="{59640AF1-4088-4322-9D61-B3991B1567EC}" destId="{2169BCE9-0823-4F26-A9BD-4DF2BA48CEA1}" srcOrd="1" destOrd="0" presId="urn:microsoft.com/office/officeart/2005/8/layout/list1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629A76D5-BBA8-43F3-81BC-7E7243000157}" type="presOf" srcId="{63AF2C57-D961-423B-821F-4ECBD1600A47}" destId="{7EBAC162-44ED-464B-B085-2B19C875AD9F}" srcOrd="0" destOrd="0" presId="urn:microsoft.com/office/officeart/2005/8/layout/list1"/>
    <dgm:cxn modelId="{E3277357-17C6-48B3-B625-DB5BDC698CAD}" type="presOf" srcId="{7B868945-8B66-497D-B057-30F51DCF87CB}" destId="{274770C8-11E1-461C-BC3F-55B73C182DEB}" srcOrd="1" destOrd="0" presId="urn:microsoft.com/office/officeart/2005/8/layout/list1"/>
    <dgm:cxn modelId="{C38570EE-00CA-4F26-A420-13006D516CFC}" type="presOf" srcId="{9BC592D3-D1CB-4DDA-84CB-FEFDA9A8AAC2}" destId="{E57D1140-C605-440F-A99C-4D6AAA15BE79}" srcOrd="1" destOrd="0" presId="urn:microsoft.com/office/officeart/2005/8/layout/list1"/>
    <dgm:cxn modelId="{94CA457D-6AB1-4DD1-A5D2-4C86C0E91C44}" type="presOf" srcId="{7B868945-8B66-497D-B057-30F51DCF87CB}" destId="{2DACF331-B020-4B38-A0F8-5219658F5D34}" srcOrd="0" destOrd="0" presId="urn:microsoft.com/office/officeart/2005/8/layout/list1"/>
    <dgm:cxn modelId="{A7EF605C-4F7E-4D4B-A71C-B67ADC7AAF22}" type="presOf" srcId="{59640AF1-4088-4322-9D61-B3991B1567EC}" destId="{CE84432D-8349-4011-BC99-7B5880F0CA50}" srcOrd="0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9DBB0ED4-BFB9-4DB3-8E60-FC51827AD4B2}" type="presOf" srcId="{9BC592D3-D1CB-4DDA-84CB-FEFDA9A8AAC2}" destId="{6B76B8CD-43C3-4CEE-912C-2CD039E33EEB}" srcOrd="0" destOrd="0" presId="urn:microsoft.com/office/officeart/2005/8/layout/list1"/>
    <dgm:cxn modelId="{4810698B-A7BB-4186-BFDF-566FDC7C24F8}" type="presParOf" srcId="{7EBAC162-44ED-464B-B085-2B19C875AD9F}" destId="{BF8EBC86-EC61-4D3B-A6D7-E673FF46F29E}" srcOrd="0" destOrd="0" presId="urn:microsoft.com/office/officeart/2005/8/layout/list1"/>
    <dgm:cxn modelId="{1AFFB92C-9575-435A-8F6B-164E0D3EF360}" type="presParOf" srcId="{BF8EBC86-EC61-4D3B-A6D7-E673FF46F29E}" destId="{2DACF331-B020-4B38-A0F8-5219658F5D34}" srcOrd="0" destOrd="0" presId="urn:microsoft.com/office/officeart/2005/8/layout/list1"/>
    <dgm:cxn modelId="{D306E18E-21B5-4EC1-9628-942B63ED905B}" type="presParOf" srcId="{BF8EBC86-EC61-4D3B-A6D7-E673FF46F29E}" destId="{274770C8-11E1-461C-BC3F-55B73C182DEB}" srcOrd="1" destOrd="0" presId="urn:microsoft.com/office/officeart/2005/8/layout/list1"/>
    <dgm:cxn modelId="{C1B5200A-F7D7-4D9D-9024-69589FB9AFF2}" type="presParOf" srcId="{7EBAC162-44ED-464B-B085-2B19C875AD9F}" destId="{F17AEBAA-BD2F-4783-870A-8436E1AFE7C8}" srcOrd="1" destOrd="0" presId="urn:microsoft.com/office/officeart/2005/8/layout/list1"/>
    <dgm:cxn modelId="{F49547E6-2309-400C-A127-B8D41BCEB217}" type="presParOf" srcId="{7EBAC162-44ED-464B-B085-2B19C875AD9F}" destId="{7DC0BB7E-B04E-4FF2-B726-D72C278F0537}" srcOrd="2" destOrd="0" presId="urn:microsoft.com/office/officeart/2005/8/layout/list1"/>
    <dgm:cxn modelId="{89131B0D-3694-487B-A50E-44D157AAB096}" type="presParOf" srcId="{7EBAC162-44ED-464B-B085-2B19C875AD9F}" destId="{3FCBF8FB-A2EF-4050-AB0D-45B07EA630EC}" srcOrd="3" destOrd="0" presId="urn:microsoft.com/office/officeart/2005/8/layout/list1"/>
    <dgm:cxn modelId="{67D39D4F-C86E-4070-93F4-2AD00FF5379E}" type="presParOf" srcId="{7EBAC162-44ED-464B-B085-2B19C875AD9F}" destId="{715BB62F-68A9-44A0-8BD9-A6FF12404023}" srcOrd="4" destOrd="0" presId="urn:microsoft.com/office/officeart/2005/8/layout/list1"/>
    <dgm:cxn modelId="{7A78D9AB-D63B-43C5-B284-96BEC8FC2EF1}" type="presParOf" srcId="{715BB62F-68A9-44A0-8BD9-A6FF12404023}" destId="{CE84432D-8349-4011-BC99-7B5880F0CA50}" srcOrd="0" destOrd="0" presId="urn:microsoft.com/office/officeart/2005/8/layout/list1"/>
    <dgm:cxn modelId="{8A21FC34-8E88-4250-AF0D-F11624BFB39D}" type="presParOf" srcId="{715BB62F-68A9-44A0-8BD9-A6FF12404023}" destId="{2169BCE9-0823-4F26-A9BD-4DF2BA48CEA1}" srcOrd="1" destOrd="0" presId="urn:microsoft.com/office/officeart/2005/8/layout/list1"/>
    <dgm:cxn modelId="{E8B6EAEC-F39E-4A77-91C3-1F0CE9416265}" type="presParOf" srcId="{7EBAC162-44ED-464B-B085-2B19C875AD9F}" destId="{F7C9D958-5D90-4A3A-BC91-DF630D1760C2}" srcOrd="5" destOrd="0" presId="urn:microsoft.com/office/officeart/2005/8/layout/list1"/>
    <dgm:cxn modelId="{128D7A4D-F8ED-4736-9101-48695D365258}" type="presParOf" srcId="{7EBAC162-44ED-464B-B085-2B19C875AD9F}" destId="{0EED084E-D941-4A0B-A2BC-69BDE8E3A9CE}" srcOrd="6" destOrd="0" presId="urn:microsoft.com/office/officeart/2005/8/layout/list1"/>
    <dgm:cxn modelId="{632E0E38-8978-499E-97BB-54983B5734E1}" type="presParOf" srcId="{7EBAC162-44ED-464B-B085-2B19C875AD9F}" destId="{9299BEA0-1DDD-49C6-AA6E-9087ED65826A}" srcOrd="7" destOrd="0" presId="urn:microsoft.com/office/officeart/2005/8/layout/list1"/>
    <dgm:cxn modelId="{B17612B7-5D01-48FD-A9A8-97971614E053}" type="presParOf" srcId="{7EBAC162-44ED-464B-B085-2B19C875AD9F}" destId="{91D5DE49-A665-45CF-B9B7-F63598CB2FA9}" srcOrd="8" destOrd="0" presId="urn:microsoft.com/office/officeart/2005/8/layout/list1"/>
    <dgm:cxn modelId="{39A97896-5E80-4904-8006-A4F73E40D5A7}" type="presParOf" srcId="{91D5DE49-A665-45CF-B9B7-F63598CB2FA9}" destId="{6B76B8CD-43C3-4CEE-912C-2CD039E33EEB}" srcOrd="0" destOrd="0" presId="urn:microsoft.com/office/officeart/2005/8/layout/list1"/>
    <dgm:cxn modelId="{EF8C5E3D-12B0-49DF-8B5B-2213E8DB3573}" type="presParOf" srcId="{91D5DE49-A665-45CF-B9B7-F63598CB2FA9}" destId="{E57D1140-C605-440F-A99C-4D6AAA15BE79}" srcOrd="1" destOrd="0" presId="urn:microsoft.com/office/officeart/2005/8/layout/list1"/>
    <dgm:cxn modelId="{C55C2989-6AC8-4B0C-BCF9-22BED9BF15E0}" type="presParOf" srcId="{7EBAC162-44ED-464B-B085-2B19C875AD9F}" destId="{6360FFE8-DFC6-4B6B-8723-0563F669E696}" srcOrd="9" destOrd="0" presId="urn:microsoft.com/office/officeart/2005/8/layout/list1"/>
    <dgm:cxn modelId="{9E4EE54A-0C4B-433E-A307-C552F817D55D}" type="presParOf" srcId="{7EBAC162-44ED-464B-B085-2B19C875AD9F}" destId="{9696942A-30EB-4ED0-8196-D47D8FE632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Glossary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9BC592D3-D1CB-4DDA-84CB-FEFDA9A8AAC2}">
      <dgm:prSet phldrT="[Text]"/>
      <dgm:spPr/>
      <dgm:t>
        <a:bodyPr/>
        <a:lstStyle/>
        <a:p>
          <a:r>
            <a:rPr lang="en-US" dirty="0" smtClean="0"/>
            <a:t>Supplementary Specification</a:t>
          </a:r>
          <a:endParaRPr lang="vi-VN" dirty="0"/>
        </a:p>
      </dgm:t>
    </dgm:pt>
    <dgm:pt modelId="{AB8979F0-30B8-4261-900B-255D3A9BED3B}" type="parTrans" cxnId="{D7FC219C-B38B-4257-96B4-8FA5A1CBB101}">
      <dgm:prSet/>
      <dgm:spPr/>
      <dgm:t>
        <a:bodyPr/>
        <a:lstStyle/>
        <a:p>
          <a:endParaRPr lang="vi-VN"/>
        </a:p>
      </dgm:t>
    </dgm:pt>
    <dgm:pt modelId="{FD3CCA2F-A70C-4EA3-B7BF-F156345DAE80}" type="sibTrans" cxnId="{D7FC219C-B38B-4257-96B4-8FA5A1CBB101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3">
        <dgm:presLayoutVars>
          <dgm:bulletEnabled val="1"/>
        </dgm:presLayoutVars>
      </dgm:prSet>
      <dgm:spPr>
        <a:solidFill>
          <a:srgbClr val="FFFF00">
            <a:alpha val="90000"/>
          </a:srgbClr>
        </a:solidFill>
      </dgm:spPr>
      <dgm:t>
        <a:bodyPr/>
        <a:lstStyle/>
        <a:p>
          <a:endParaRPr lang="vi-VN"/>
        </a:p>
      </dgm:t>
    </dgm:pt>
    <dgm:pt modelId="{9299BEA0-1DDD-49C6-AA6E-9087ED65826A}" type="pres">
      <dgm:prSet presAssocID="{584EDAD7-B408-4549-AD95-E1EF594E807B}" presName="spaceBetweenRectangles" presStyleCnt="0"/>
      <dgm:spPr/>
    </dgm:pt>
    <dgm:pt modelId="{91D5DE49-A665-45CF-B9B7-F63598CB2FA9}" type="pres">
      <dgm:prSet presAssocID="{9BC592D3-D1CB-4DDA-84CB-FEFDA9A8AAC2}" presName="parentLin" presStyleCnt="0"/>
      <dgm:spPr/>
    </dgm:pt>
    <dgm:pt modelId="{6B76B8CD-43C3-4CEE-912C-2CD039E33EEB}" type="pres">
      <dgm:prSet presAssocID="{9BC592D3-D1CB-4DDA-84CB-FEFDA9A8AAC2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57D1140-C605-440F-A99C-4D6AAA15BE79}" type="pres">
      <dgm:prSet presAssocID="{9BC592D3-D1CB-4DDA-84CB-FEFDA9A8A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60FFE8-DFC6-4B6B-8723-0563F669E696}" type="pres">
      <dgm:prSet presAssocID="{9BC592D3-D1CB-4DDA-84CB-FEFDA9A8AAC2}" presName="negativeSpace" presStyleCnt="0"/>
      <dgm:spPr/>
    </dgm:pt>
    <dgm:pt modelId="{9696942A-30EB-4ED0-8196-D47D8FE63228}" type="pres">
      <dgm:prSet presAssocID="{9BC592D3-D1CB-4DDA-84CB-FEFDA9A8AA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804756-29DD-4B6F-9CC0-46EA203180CB}" type="presOf" srcId="{59640AF1-4088-4322-9D61-B3991B1567EC}" destId="{CE84432D-8349-4011-BC99-7B5880F0CA50}" srcOrd="0" destOrd="0" presId="urn:microsoft.com/office/officeart/2005/8/layout/list1"/>
    <dgm:cxn modelId="{CE8B0745-B64F-4486-ABF3-DC3558EFFCE9}" type="presOf" srcId="{7B868945-8B66-497D-B057-30F51DCF87CB}" destId="{274770C8-11E1-461C-BC3F-55B73C182DEB}" srcOrd="1" destOrd="0" presId="urn:microsoft.com/office/officeart/2005/8/layout/list1"/>
    <dgm:cxn modelId="{D7FC219C-B38B-4257-96B4-8FA5A1CBB101}" srcId="{63AF2C57-D961-423B-821F-4ECBD1600A47}" destId="{9BC592D3-D1CB-4DDA-84CB-FEFDA9A8AAC2}" srcOrd="2" destOrd="0" parTransId="{AB8979F0-30B8-4261-900B-255D3A9BED3B}" sibTransId="{FD3CCA2F-A70C-4EA3-B7BF-F156345DAE80}"/>
    <dgm:cxn modelId="{66DA34CE-BC33-4F90-9FB0-D54307DAF65F}" type="presOf" srcId="{7B868945-8B66-497D-B057-30F51DCF87CB}" destId="{2DACF331-B020-4B38-A0F8-5219658F5D34}" srcOrd="0" destOrd="0" presId="urn:microsoft.com/office/officeart/2005/8/layout/list1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40ACEEAF-0496-473F-A28C-D5557C6DA510}" type="presOf" srcId="{9BC592D3-D1CB-4DDA-84CB-FEFDA9A8AAC2}" destId="{6B76B8CD-43C3-4CEE-912C-2CD039E33EEB}" srcOrd="0" destOrd="0" presId="urn:microsoft.com/office/officeart/2005/8/layout/list1"/>
    <dgm:cxn modelId="{64DEB305-F438-4D4D-8553-60127F56A66D}" type="presOf" srcId="{9BC592D3-D1CB-4DDA-84CB-FEFDA9A8AAC2}" destId="{E57D1140-C605-440F-A99C-4D6AAA15BE79}" srcOrd="1" destOrd="0" presId="urn:microsoft.com/office/officeart/2005/8/layout/list1"/>
    <dgm:cxn modelId="{EE68E257-6F0E-4F74-A5EF-25C523EA17F2}" type="presOf" srcId="{59640AF1-4088-4322-9D61-B3991B1567EC}" destId="{2169BCE9-0823-4F26-A9BD-4DF2BA48CEA1}" srcOrd="1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ABD11505-4637-4E2E-AF15-E9874954B1C4}" type="presOf" srcId="{63AF2C57-D961-423B-821F-4ECBD1600A47}" destId="{7EBAC162-44ED-464B-B085-2B19C875AD9F}" srcOrd="0" destOrd="0" presId="urn:microsoft.com/office/officeart/2005/8/layout/list1"/>
    <dgm:cxn modelId="{C4F444D3-AC39-4587-B55A-6E778A5EB3ED}" type="presParOf" srcId="{7EBAC162-44ED-464B-B085-2B19C875AD9F}" destId="{BF8EBC86-EC61-4D3B-A6D7-E673FF46F29E}" srcOrd="0" destOrd="0" presId="urn:microsoft.com/office/officeart/2005/8/layout/list1"/>
    <dgm:cxn modelId="{704BA2BE-CBBD-463A-9D2D-0C13941234E1}" type="presParOf" srcId="{BF8EBC86-EC61-4D3B-A6D7-E673FF46F29E}" destId="{2DACF331-B020-4B38-A0F8-5219658F5D34}" srcOrd="0" destOrd="0" presId="urn:microsoft.com/office/officeart/2005/8/layout/list1"/>
    <dgm:cxn modelId="{312A3FA3-7F1E-48D7-84DB-1A8F041857AD}" type="presParOf" srcId="{BF8EBC86-EC61-4D3B-A6D7-E673FF46F29E}" destId="{274770C8-11E1-461C-BC3F-55B73C182DEB}" srcOrd="1" destOrd="0" presId="urn:microsoft.com/office/officeart/2005/8/layout/list1"/>
    <dgm:cxn modelId="{5CB8BE6F-B34A-4D54-BD79-3F6785ACE1F7}" type="presParOf" srcId="{7EBAC162-44ED-464B-B085-2B19C875AD9F}" destId="{F17AEBAA-BD2F-4783-870A-8436E1AFE7C8}" srcOrd="1" destOrd="0" presId="urn:microsoft.com/office/officeart/2005/8/layout/list1"/>
    <dgm:cxn modelId="{3912DC2E-B6C1-4B30-93B3-8A1B85B2F483}" type="presParOf" srcId="{7EBAC162-44ED-464B-B085-2B19C875AD9F}" destId="{7DC0BB7E-B04E-4FF2-B726-D72C278F0537}" srcOrd="2" destOrd="0" presId="urn:microsoft.com/office/officeart/2005/8/layout/list1"/>
    <dgm:cxn modelId="{B0C80D69-7FB2-413F-9DD2-09DABFA74B89}" type="presParOf" srcId="{7EBAC162-44ED-464B-B085-2B19C875AD9F}" destId="{3FCBF8FB-A2EF-4050-AB0D-45B07EA630EC}" srcOrd="3" destOrd="0" presId="urn:microsoft.com/office/officeart/2005/8/layout/list1"/>
    <dgm:cxn modelId="{A71B18D5-2963-41C0-8D69-096CF434EF2E}" type="presParOf" srcId="{7EBAC162-44ED-464B-B085-2B19C875AD9F}" destId="{715BB62F-68A9-44A0-8BD9-A6FF12404023}" srcOrd="4" destOrd="0" presId="urn:microsoft.com/office/officeart/2005/8/layout/list1"/>
    <dgm:cxn modelId="{00D74EBE-6574-4B76-89CB-FB4C90E108CB}" type="presParOf" srcId="{715BB62F-68A9-44A0-8BD9-A6FF12404023}" destId="{CE84432D-8349-4011-BC99-7B5880F0CA50}" srcOrd="0" destOrd="0" presId="urn:microsoft.com/office/officeart/2005/8/layout/list1"/>
    <dgm:cxn modelId="{51DDEE03-A737-4568-8551-DF987D9D473E}" type="presParOf" srcId="{715BB62F-68A9-44A0-8BD9-A6FF12404023}" destId="{2169BCE9-0823-4F26-A9BD-4DF2BA48CEA1}" srcOrd="1" destOrd="0" presId="urn:microsoft.com/office/officeart/2005/8/layout/list1"/>
    <dgm:cxn modelId="{FACECA2D-29B8-4FF7-AE63-52C32CF51271}" type="presParOf" srcId="{7EBAC162-44ED-464B-B085-2B19C875AD9F}" destId="{F7C9D958-5D90-4A3A-BC91-DF630D1760C2}" srcOrd="5" destOrd="0" presId="urn:microsoft.com/office/officeart/2005/8/layout/list1"/>
    <dgm:cxn modelId="{6EA7E813-2CC8-4E6C-BFB5-C81AED84606F}" type="presParOf" srcId="{7EBAC162-44ED-464B-B085-2B19C875AD9F}" destId="{0EED084E-D941-4A0B-A2BC-69BDE8E3A9CE}" srcOrd="6" destOrd="0" presId="urn:microsoft.com/office/officeart/2005/8/layout/list1"/>
    <dgm:cxn modelId="{5E5AE995-8AE7-42E1-B25F-C69EAFA19591}" type="presParOf" srcId="{7EBAC162-44ED-464B-B085-2B19C875AD9F}" destId="{9299BEA0-1DDD-49C6-AA6E-9087ED65826A}" srcOrd="7" destOrd="0" presId="urn:microsoft.com/office/officeart/2005/8/layout/list1"/>
    <dgm:cxn modelId="{B7738827-3F82-4FB6-9C70-246AF4013787}" type="presParOf" srcId="{7EBAC162-44ED-464B-B085-2B19C875AD9F}" destId="{91D5DE49-A665-45CF-B9B7-F63598CB2FA9}" srcOrd="8" destOrd="0" presId="urn:microsoft.com/office/officeart/2005/8/layout/list1"/>
    <dgm:cxn modelId="{03B0835C-5B85-4DBA-AA3B-C376CC4E462A}" type="presParOf" srcId="{91D5DE49-A665-45CF-B9B7-F63598CB2FA9}" destId="{6B76B8CD-43C3-4CEE-912C-2CD039E33EEB}" srcOrd="0" destOrd="0" presId="urn:microsoft.com/office/officeart/2005/8/layout/list1"/>
    <dgm:cxn modelId="{49B141B2-B969-43FD-B474-D0B4B838535A}" type="presParOf" srcId="{91D5DE49-A665-45CF-B9B7-F63598CB2FA9}" destId="{E57D1140-C605-440F-A99C-4D6AAA15BE79}" srcOrd="1" destOrd="0" presId="urn:microsoft.com/office/officeart/2005/8/layout/list1"/>
    <dgm:cxn modelId="{31D19EBC-67FC-4FB4-81CF-4B6EB88817BE}" type="presParOf" srcId="{7EBAC162-44ED-464B-B085-2B19C875AD9F}" destId="{6360FFE8-DFC6-4B6B-8723-0563F669E696}" srcOrd="9" destOrd="0" presId="urn:microsoft.com/office/officeart/2005/8/layout/list1"/>
    <dgm:cxn modelId="{701C53BA-85B2-4F5C-9496-853C5AF253A3}" type="presParOf" srcId="{7EBAC162-44ED-464B-B085-2B19C875AD9F}" destId="{9696942A-30EB-4ED0-8196-D47D8FE632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Glossary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9BC592D3-D1CB-4DDA-84CB-FEFDA9A8AAC2}">
      <dgm:prSet phldrT="[Text]"/>
      <dgm:spPr/>
      <dgm:t>
        <a:bodyPr/>
        <a:lstStyle/>
        <a:p>
          <a:r>
            <a:rPr lang="en-US" dirty="0" smtClean="0"/>
            <a:t>Supplementary Specification</a:t>
          </a:r>
          <a:endParaRPr lang="vi-VN" dirty="0"/>
        </a:p>
      </dgm:t>
    </dgm:pt>
    <dgm:pt modelId="{AB8979F0-30B8-4261-900B-255D3A9BED3B}" type="parTrans" cxnId="{D7FC219C-B38B-4257-96B4-8FA5A1CBB101}">
      <dgm:prSet/>
      <dgm:spPr/>
      <dgm:t>
        <a:bodyPr/>
        <a:lstStyle/>
        <a:p>
          <a:endParaRPr lang="vi-VN"/>
        </a:p>
      </dgm:t>
    </dgm:pt>
    <dgm:pt modelId="{FD3CCA2F-A70C-4EA3-B7BF-F156345DAE80}" type="sibTrans" cxnId="{D7FC219C-B38B-4257-96B4-8FA5A1CBB101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3">
        <dgm:presLayoutVars>
          <dgm:bulletEnabled val="1"/>
        </dgm:presLayoutVars>
      </dgm:prSet>
      <dgm:spPr/>
    </dgm:pt>
    <dgm:pt modelId="{9299BEA0-1DDD-49C6-AA6E-9087ED65826A}" type="pres">
      <dgm:prSet presAssocID="{584EDAD7-B408-4549-AD95-E1EF594E807B}" presName="spaceBetweenRectangles" presStyleCnt="0"/>
      <dgm:spPr/>
    </dgm:pt>
    <dgm:pt modelId="{91D5DE49-A665-45CF-B9B7-F63598CB2FA9}" type="pres">
      <dgm:prSet presAssocID="{9BC592D3-D1CB-4DDA-84CB-FEFDA9A8AAC2}" presName="parentLin" presStyleCnt="0"/>
      <dgm:spPr/>
    </dgm:pt>
    <dgm:pt modelId="{6B76B8CD-43C3-4CEE-912C-2CD039E33EEB}" type="pres">
      <dgm:prSet presAssocID="{9BC592D3-D1CB-4DDA-84CB-FEFDA9A8AAC2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57D1140-C605-440F-A99C-4D6AAA15BE79}" type="pres">
      <dgm:prSet presAssocID="{9BC592D3-D1CB-4DDA-84CB-FEFDA9A8A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60FFE8-DFC6-4B6B-8723-0563F669E696}" type="pres">
      <dgm:prSet presAssocID="{9BC592D3-D1CB-4DDA-84CB-FEFDA9A8AAC2}" presName="negativeSpace" presStyleCnt="0"/>
      <dgm:spPr/>
    </dgm:pt>
    <dgm:pt modelId="{9696942A-30EB-4ED0-8196-D47D8FE63228}" type="pres">
      <dgm:prSet presAssocID="{9BC592D3-D1CB-4DDA-84CB-FEFDA9A8AAC2}" presName="childText" presStyleLbl="conFgAcc1" presStyleIdx="2" presStyleCnt="3">
        <dgm:presLayoutVars>
          <dgm:bulletEnabled val="1"/>
        </dgm:presLayoutVars>
      </dgm:prSet>
      <dgm:spPr>
        <a:solidFill>
          <a:srgbClr val="FFFF00">
            <a:alpha val="90000"/>
          </a:srgbClr>
        </a:solidFill>
      </dgm:spPr>
      <dgm:t>
        <a:bodyPr/>
        <a:lstStyle/>
        <a:p>
          <a:endParaRPr lang="vi-VN"/>
        </a:p>
      </dgm:t>
    </dgm:pt>
  </dgm:ptLst>
  <dgm:cxnLst>
    <dgm:cxn modelId="{8DAC6A87-6DFF-443B-AB62-75DBF9146FF6}" type="presOf" srcId="{59640AF1-4088-4322-9D61-B3991B1567EC}" destId="{2169BCE9-0823-4F26-A9BD-4DF2BA48CEA1}" srcOrd="1" destOrd="0" presId="urn:microsoft.com/office/officeart/2005/8/layout/list1"/>
    <dgm:cxn modelId="{8B7C2B90-FCD6-4EBE-AE78-A77E08FD622A}" type="presOf" srcId="{7B868945-8B66-497D-B057-30F51DCF87CB}" destId="{2DACF331-B020-4B38-A0F8-5219658F5D34}" srcOrd="0" destOrd="0" presId="urn:microsoft.com/office/officeart/2005/8/layout/list1"/>
    <dgm:cxn modelId="{DBF8DD65-CE3E-41A7-9273-9967D5811BF2}" type="presOf" srcId="{59640AF1-4088-4322-9D61-B3991B1567EC}" destId="{CE84432D-8349-4011-BC99-7B5880F0CA50}" srcOrd="0" destOrd="0" presId="urn:microsoft.com/office/officeart/2005/8/layout/list1"/>
    <dgm:cxn modelId="{D7FC219C-B38B-4257-96B4-8FA5A1CBB101}" srcId="{63AF2C57-D961-423B-821F-4ECBD1600A47}" destId="{9BC592D3-D1CB-4DDA-84CB-FEFDA9A8AAC2}" srcOrd="2" destOrd="0" parTransId="{AB8979F0-30B8-4261-900B-255D3A9BED3B}" sibTransId="{FD3CCA2F-A70C-4EA3-B7BF-F156345DAE80}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71C2173D-8AE8-4B8D-95EE-F68C50832B98}" type="presOf" srcId="{9BC592D3-D1CB-4DDA-84CB-FEFDA9A8AAC2}" destId="{E57D1140-C605-440F-A99C-4D6AAA15BE79}" srcOrd="1" destOrd="0" presId="urn:microsoft.com/office/officeart/2005/8/layout/list1"/>
    <dgm:cxn modelId="{F0AD4176-703D-4231-9E8F-B562022E1C70}" type="presOf" srcId="{63AF2C57-D961-423B-821F-4ECBD1600A47}" destId="{7EBAC162-44ED-464B-B085-2B19C875AD9F}" srcOrd="0" destOrd="0" presId="urn:microsoft.com/office/officeart/2005/8/layout/list1"/>
    <dgm:cxn modelId="{7BE47455-AE97-413D-8935-780D1CD72ECD}" type="presOf" srcId="{7B868945-8B66-497D-B057-30F51DCF87CB}" destId="{274770C8-11E1-461C-BC3F-55B73C182DEB}" srcOrd="1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E8BEACCF-8948-4F10-B2A3-CF9C688C8545}" type="presOf" srcId="{9BC592D3-D1CB-4DDA-84CB-FEFDA9A8AAC2}" destId="{6B76B8CD-43C3-4CEE-912C-2CD039E33EEB}" srcOrd="0" destOrd="0" presId="urn:microsoft.com/office/officeart/2005/8/layout/list1"/>
    <dgm:cxn modelId="{10256210-34B6-4739-BD8E-76496AA4B17A}" type="presParOf" srcId="{7EBAC162-44ED-464B-B085-2B19C875AD9F}" destId="{BF8EBC86-EC61-4D3B-A6D7-E673FF46F29E}" srcOrd="0" destOrd="0" presId="urn:microsoft.com/office/officeart/2005/8/layout/list1"/>
    <dgm:cxn modelId="{97702C99-597A-4035-8F8E-EFC261E6BDAB}" type="presParOf" srcId="{BF8EBC86-EC61-4D3B-A6D7-E673FF46F29E}" destId="{2DACF331-B020-4B38-A0F8-5219658F5D34}" srcOrd="0" destOrd="0" presId="urn:microsoft.com/office/officeart/2005/8/layout/list1"/>
    <dgm:cxn modelId="{5C5856BD-E67B-4FD0-A713-8B9E1E398791}" type="presParOf" srcId="{BF8EBC86-EC61-4D3B-A6D7-E673FF46F29E}" destId="{274770C8-11E1-461C-BC3F-55B73C182DEB}" srcOrd="1" destOrd="0" presId="urn:microsoft.com/office/officeart/2005/8/layout/list1"/>
    <dgm:cxn modelId="{B5424B74-5F45-4329-931F-4128D35D71B2}" type="presParOf" srcId="{7EBAC162-44ED-464B-B085-2B19C875AD9F}" destId="{F17AEBAA-BD2F-4783-870A-8436E1AFE7C8}" srcOrd="1" destOrd="0" presId="urn:microsoft.com/office/officeart/2005/8/layout/list1"/>
    <dgm:cxn modelId="{DF340F9A-E51C-4EFA-9BFB-0C6112C40A5D}" type="presParOf" srcId="{7EBAC162-44ED-464B-B085-2B19C875AD9F}" destId="{7DC0BB7E-B04E-4FF2-B726-D72C278F0537}" srcOrd="2" destOrd="0" presId="urn:microsoft.com/office/officeart/2005/8/layout/list1"/>
    <dgm:cxn modelId="{B5943DBE-BCAB-4100-A03C-BC6C9F4A6399}" type="presParOf" srcId="{7EBAC162-44ED-464B-B085-2B19C875AD9F}" destId="{3FCBF8FB-A2EF-4050-AB0D-45B07EA630EC}" srcOrd="3" destOrd="0" presId="urn:microsoft.com/office/officeart/2005/8/layout/list1"/>
    <dgm:cxn modelId="{297D74AF-FBC8-41D9-A275-1205645188B9}" type="presParOf" srcId="{7EBAC162-44ED-464B-B085-2B19C875AD9F}" destId="{715BB62F-68A9-44A0-8BD9-A6FF12404023}" srcOrd="4" destOrd="0" presId="urn:microsoft.com/office/officeart/2005/8/layout/list1"/>
    <dgm:cxn modelId="{47E27DB3-674C-4817-AB51-1886C60C8251}" type="presParOf" srcId="{715BB62F-68A9-44A0-8BD9-A6FF12404023}" destId="{CE84432D-8349-4011-BC99-7B5880F0CA50}" srcOrd="0" destOrd="0" presId="urn:microsoft.com/office/officeart/2005/8/layout/list1"/>
    <dgm:cxn modelId="{F3C7F4C4-CD33-45DB-9BC8-66EFA5750A7A}" type="presParOf" srcId="{715BB62F-68A9-44A0-8BD9-A6FF12404023}" destId="{2169BCE9-0823-4F26-A9BD-4DF2BA48CEA1}" srcOrd="1" destOrd="0" presId="urn:microsoft.com/office/officeart/2005/8/layout/list1"/>
    <dgm:cxn modelId="{1B9DED6A-5800-4C59-9C3B-7AC95FCB51F1}" type="presParOf" srcId="{7EBAC162-44ED-464B-B085-2B19C875AD9F}" destId="{F7C9D958-5D90-4A3A-BC91-DF630D1760C2}" srcOrd="5" destOrd="0" presId="urn:microsoft.com/office/officeart/2005/8/layout/list1"/>
    <dgm:cxn modelId="{C7BB430E-1AE5-42A4-AFD9-22E3845A0DCF}" type="presParOf" srcId="{7EBAC162-44ED-464B-B085-2B19C875AD9F}" destId="{0EED084E-D941-4A0B-A2BC-69BDE8E3A9CE}" srcOrd="6" destOrd="0" presId="urn:microsoft.com/office/officeart/2005/8/layout/list1"/>
    <dgm:cxn modelId="{1321347F-477C-4C84-8EFA-90DACD024A2A}" type="presParOf" srcId="{7EBAC162-44ED-464B-B085-2B19C875AD9F}" destId="{9299BEA0-1DDD-49C6-AA6E-9087ED65826A}" srcOrd="7" destOrd="0" presId="urn:microsoft.com/office/officeart/2005/8/layout/list1"/>
    <dgm:cxn modelId="{B70EF23F-FD8E-4CEF-B0FC-DD330B321D3A}" type="presParOf" srcId="{7EBAC162-44ED-464B-B085-2B19C875AD9F}" destId="{91D5DE49-A665-45CF-B9B7-F63598CB2FA9}" srcOrd="8" destOrd="0" presId="urn:microsoft.com/office/officeart/2005/8/layout/list1"/>
    <dgm:cxn modelId="{7D14EF2E-15B5-4FEF-8FED-280BF338F181}" type="presParOf" srcId="{91D5DE49-A665-45CF-B9B7-F63598CB2FA9}" destId="{6B76B8CD-43C3-4CEE-912C-2CD039E33EEB}" srcOrd="0" destOrd="0" presId="urn:microsoft.com/office/officeart/2005/8/layout/list1"/>
    <dgm:cxn modelId="{9E521257-952E-4737-91C7-02454116C1A7}" type="presParOf" srcId="{91D5DE49-A665-45CF-B9B7-F63598CB2FA9}" destId="{E57D1140-C605-440F-A99C-4D6AAA15BE79}" srcOrd="1" destOrd="0" presId="urn:microsoft.com/office/officeart/2005/8/layout/list1"/>
    <dgm:cxn modelId="{5A7F6D63-529B-4C03-BBBD-D1354AB63262}" type="presParOf" srcId="{7EBAC162-44ED-464B-B085-2B19C875AD9F}" destId="{6360FFE8-DFC6-4B6B-8723-0563F669E696}" srcOrd="9" destOrd="0" presId="urn:microsoft.com/office/officeart/2005/8/layout/list1"/>
    <dgm:cxn modelId="{28F0548A-82C9-43F3-8AEF-3EFF7C0EB835}" type="presParOf" srcId="{7EBAC162-44ED-464B-B085-2B19C875AD9F}" destId="{9696942A-30EB-4ED0-8196-D47D8FE632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256EB-9576-4780-8A34-AF56A5C29AA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6C5980C-1EE4-4C9E-B4E8-805328DC7EE0}">
      <dgm:prSet phldrT="[Text]"/>
      <dgm:spPr/>
      <dgm:t>
        <a:bodyPr/>
        <a:lstStyle/>
        <a:p>
          <a:endParaRPr lang="en-US" dirty="0" smtClean="0"/>
        </a:p>
      </dgm:t>
    </dgm:pt>
    <dgm:pt modelId="{B340C7D0-9F88-42AC-8285-66F0E4BCCAE6}" type="parTrans" cxnId="{57DD10CC-344B-4B4D-AFAD-5902179F7158}">
      <dgm:prSet/>
      <dgm:spPr/>
      <dgm:t>
        <a:bodyPr/>
        <a:lstStyle/>
        <a:p>
          <a:endParaRPr lang="vi-VN"/>
        </a:p>
      </dgm:t>
    </dgm:pt>
    <dgm:pt modelId="{CC34DA9B-3A7E-49D4-830B-19EE80A7BE18}" type="sibTrans" cxnId="{57DD10CC-344B-4B4D-AFAD-5902179F7158}">
      <dgm:prSet/>
      <dgm:spPr/>
      <dgm:t>
        <a:bodyPr/>
        <a:lstStyle/>
        <a:p>
          <a:endParaRPr lang="vi-VN"/>
        </a:p>
      </dgm:t>
    </dgm:pt>
    <dgm:pt modelId="{832D5762-DBBB-4AA9-8D64-571D7FE33D58}">
      <dgm:prSet phldrT="[Text]"/>
      <dgm:spPr/>
      <dgm:t>
        <a:bodyPr/>
        <a:lstStyle/>
        <a:p>
          <a:r>
            <a:rPr lang="en-US" dirty="0" smtClean="0"/>
            <a:t>Objectives</a:t>
          </a:r>
          <a:endParaRPr lang="vi-VN" dirty="0"/>
        </a:p>
      </dgm:t>
    </dgm:pt>
    <dgm:pt modelId="{41C589C1-BFE2-4E34-AF13-3E1DAD8A3EB4}" type="parTrans" cxnId="{96E5FCB2-E61C-4A0B-A584-34AD960188AB}">
      <dgm:prSet/>
      <dgm:spPr/>
      <dgm:t>
        <a:bodyPr/>
        <a:lstStyle/>
        <a:p>
          <a:endParaRPr lang="vi-VN"/>
        </a:p>
      </dgm:t>
    </dgm:pt>
    <dgm:pt modelId="{D73A2736-77A6-4A2A-85AE-EBB7AF15DBA0}" type="sibTrans" cxnId="{96E5FCB2-E61C-4A0B-A584-34AD960188AB}">
      <dgm:prSet/>
      <dgm:spPr/>
      <dgm:t>
        <a:bodyPr/>
        <a:lstStyle/>
        <a:p>
          <a:endParaRPr lang="vi-VN"/>
        </a:p>
      </dgm:t>
    </dgm:pt>
    <dgm:pt modelId="{9B389DD4-ED7C-4CE2-B66F-74496E3C2F03}">
      <dgm:prSet phldrT="[Text]"/>
      <dgm:spPr/>
      <dgm:t>
        <a:bodyPr/>
        <a:lstStyle/>
        <a:p>
          <a:r>
            <a:rPr lang="en-US" dirty="0" smtClean="0"/>
            <a:t>Scope</a:t>
          </a:r>
          <a:endParaRPr lang="vi-VN" dirty="0"/>
        </a:p>
      </dgm:t>
    </dgm:pt>
    <dgm:pt modelId="{CB16976D-73E8-4F14-9CA3-14F254B8B2C1}" type="parTrans" cxnId="{57D78795-C5CC-4F3D-A909-B00B15C629A1}">
      <dgm:prSet/>
      <dgm:spPr/>
      <dgm:t>
        <a:bodyPr/>
        <a:lstStyle/>
        <a:p>
          <a:endParaRPr lang="vi-VN"/>
        </a:p>
      </dgm:t>
    </dgm:pt>
    <dgm:pt modelId="{FEE9BFB0-E18B-41EA-A2C7-601604A3136A}" type="sibTrans" cxnId="{57D78795-C5CC-4F3D-A909-B00B15C629A1}">
      <dgm:prSet/>
      <dgm:spPr/>
      <dgm:t>
        <a:bodyPr/>
        <a:lstStyle/>
        <a:p>
          <a:endParaRPr lang="vi-VN"/>
        </a:p>
      </dgm:t>
    </dgm:pt>
    <dgm:pt modelId="{7D175F50-3FFA-4FAD-982A-3F283C99DA20}">
      <dgm:prSet phldrT="[Text]" phldr="1"/>
      <dgm:spPr/>
      <dgm:t>
        <a:bodyPr/>
        <a:lstStyle/>
        <a:p>
          <a:endParaRPr lang="vi-VN" dirty="0"/>
        </a:p>
      </dgm:t>
    </dgm:pt>
    <dgm:pt modelId="{A25F63A1-C061-4FF9-BEA9-2BBB518F7864}" type="parTrans" cxnId="{2E1F63C7-9CDB-4073-89A7-7B7081363884}">
      <dgm:prSet/>
      <dgm:spPr/>
      <dgm:t>
        <a:bodyPr/>
        <a:lstStyle/>
        <a:p>
          <a:endParaRPr lang="vi-VN"/>
        </a:p>
      </dgm:t>
    </dgm:pt>
    <dgm:pt modelId="{A974D1D2-717A-43D0-ACB3-CC841030B87B}" type="sibTrans" cxnId="{2E1F63C7-9CDB-4073-89A7-7B7081363884}">
      <dgm:prSet/>
      <dgm:spPr/>
      <dgm:t>
        <a:bodyPr/>
        <a:lstStyle/>
        <a:p>
          <a:endParaRPr lang="vi-VN"/>
        </a:p>
      </dgm:t>
    </dgm:pt>
    <dgm:pt modelId="{9CB420B7-8FFD-42DB-B43F-A9BBC7F9B90F}">
      <dgm:prSet phldrT="[Text]"/>
      <dgm:spPr/>
      <dgm:t>
        <a:bodyPr/>
        <a:lstStyle/>
        <a:p>
          <a:r>
            <a:rPr lang="en-US" dirty="0" smtClean="0"/>
            <a:t>Usability</a:t>
          </a:r>
          <a:endParaRPr lang="vi-VN" dirty="0"/>
        </a:p>
      </dgm:t>
    </dgm:pt>
    <dgm:pt modelId="{65DC5759-72B5-499D-AE5E-BA1525C2407D}" type="parTrans" cxnId="{8CA3332D-1CC2-4E3E-8B2F-EB5EF8228F17}">
      <dgm:prSet/>
      <dgm:spPr/>
      <dgm:t>
        <a:bodyPr/>
        <a:lstStyle/>
        <a:p>
          <a:endParaRPr lang="vi-VN"/>
        </a:p>
      </dgm:t>
    </dgm:pt>
    <dgm:pt modelId="{3ACEFC25-585E-4DFB-9FD8-973208754C61}" type="sibTrans" cxnId="{8CA3332D-1CC2-4E3E-8B2F-EB5EF8228F17}">
      <dgm:prSet/>
      <dgm:spPr/>
      <dgm:t>
        <a:bodyPr/>
        <a:lstStyle/>
        <a:p>
          <a:endParaRPr lang="vi-VN"/>
        </a:p>
      </dgm:t>
    </dgm:pt>
    <dgm:pt modelId="{4F442E52-1ABD-4F5C-A45E-4872D1AA75DB}">
      <dgm:prSet phldrT="[Text]" phldr="1"/>
      <dgm:spPr/>
      <dgm:t>
        <a:bodyPr/>
        <a:lstStyle/>
        <a:p>
          <a:endParaRPr lang="vi-VN" dirty="0"/>
        </a:p>
      </dgm:t>
    </dgm:pt>
    <dgm:pt modelId="{7952A3EE-9AA7-434F-9E68-A170ECDDEAEA}" type="parTrans" cxnId="{ADADFD16-B7A6-42C2-A909-C142C7F29B01}">
      <dgm:prSet/>
      <dgm:spPr/>
      <dgm:t>
        <a:bodyPr/>
        <a:lstStyle/>
        <a:p>
          <a:endParaRPr lang="vi-VN"/>
        </a:p>
      </dgm:t>
    </dgm:pt>
    <dgm:pt modelId="{08C96D75-49C4-43E1-AD5E-DE5B8A6DB7BE}" type="sibTrans" cxnId="{ADADFD16-B7A6-42C2-A909-C142C7F29B01}">
      <dgm:prSet/>
      <dgm:spPr/>
      <dgm:t>
        <a:bodyPr/>
        <a:lstStyle/>
        <a:p>
          <a:endParaRPr lang="vi-VN"/>
        </a:p>
      </dgm:t>
    </dgm:pt>
    <dgm:pt modelId="{B2F85D66-4E0F-4359-B16C-D1766C753DF0}">
      <dgm:prSet phldrT="[Text]"/>
      <dgm:spPr/>
      <dgm:t>
        <a:bodyPr/>
        <a:lstStyle/>
        <a:p>
          <a:r>
            <a:rPr lang="en-US" b="0" dirty="0" smtClean="0"/>
            <a:t>Supportability</a:t>
          </a:r>
          <a:endParaRPr lang="vi-VN" b="0" dirty="0"/>
        </a:p>
      </dgm:t>
    </dgm:pt>
    <dgm:pt modelId="{8BC0754F-5D3D-4D12-8717-ED3C0BBAC343}" type="parTrans" cxnId="{EE9826A9-F062-40FB-9887-FD9B7659C363}">
      <dgm:prSet/>
      <dgm:spPr/>
      <dgm:t>
        <a:bodyPr/>
        <a:lstStyle/>
        <a:p>
          <a:endParaRPr lang="vi-VN"/>
        </a:p>
      </dgm:t>
    </dgm:pt>
    <dgm:pt modelId="{8B839F2C-B053-44BD-9F99-B316CBEF20A6}" type="sibTrans" cxnId="{EE9826A9-F062-40FB-9887-FD9B7659C363}">
      <dgm:prSet/>
      <dgm:spPr/>
      <dgm:t>
        <a:bodyPr/>
        <a:lstStyle/>
        <a:p>
          <a:endParaRPr lang="vi-VN"/>
        </a:p>
      </dgm:t>
    </dgm:pt>
    <dgm:pt modelId="{657D88EE-048F-4AEE-9BF5-6A3BC7EBA0FB}">
      <dgm:prSet phldrT="[Text]"/>
      <dgm:spPr/>
      <dgm:t>
        <a:bodyPr/>
        <a:lstStyle/>
        <a:p>
          <a:r>
            <a:rPr lang="en-US" b="0" dirty="0" smtClean="0"/>
            <a:t>Security</a:t>
          </a:r>
          <a:endParaRPr lang="vi-VN" b="0" dirty="0"/>
        </a:p>
      </dgm:t>
    </dgm:pt>
    <dgm:pt modelId="{41FED26C-DE7F-433F-A629-943E1A20C5A0}" type="parTrans" cxnId="{FFD3A802-691F-4402-ACCE-E743F1DD5C7F}">
      <dgm:prSet/>
      <dgm:spPr/>
      <dgm:t>
        <a:bodyPr/>
        <a:lstStyle/>
        <a:p>
          <a:endParaRPr lang="vi-VN"/>
        </a:p>
      </dgm:t>
    </dgm:pt>
    <dgm:pt modelId="{68D79AA5-D2BC-4745-82D3-BBF0938F8833}" type="sibTrans" cxnId="{FFD3A802-691F-4402-ACCE-E743F1DD5C7F}">
      <dgm:prSet/>
      <dgm:spPr/>
      <dgm:t>
        <a:bodyPr/>
        <a:lstStyle/>
        <a:p>
          <a:endParaRPr lang="vi-VN"/>
        </a:p>
      </dgm:t>
    </dgm:pt>
    <dgm:pt modelId="{7F665767-4494-4F2D-9AEA-3F4464B82B95}">
      <dgm:prSet phldrT="[Text]"/>
      <dgm:spPr/>
      <dgm:t>
        <a:bodyPr/>
        <a:lstStyle/>
        <a:p>
          <a:r>
            <a:rPr lang="en-US" dirty="0" smtClean="0"/>
            <a:t>References</a:t>
          </a:r>
          <a:endParaRPr lang="vi-VN" dirty="0"/>
        </a:p>
      </dgm:t>
    </dgm:pt>
    <dgm:pt modelId="{0218026E-C41F-45BA-8625-25072FDE7A4E}" type="parTrans" cxnId="{D5C6DC6C-71D3-44F0-AC16-0245FBAAA1DB}">
      <dgm:prSet/>
      <dgm:spPr/>
      <dgm:t>
        <a:bodyPr/>
        <a:lstStyle/>
        <a:p>
          <a:endParaRPr lang="vi-VN"/>
        </a:p>
      </dgm:t>
    </dgm:pt>
    <dgm:pt modelId="{92147205-76FA-4D20-BD73-14DFAE0BA370}" type="sibTrans" cxnId="{D5C6DC6C-71D3-44F0-AC16-0245FBAAA1DB}">
      <dgm:prSet/>
      <dgm:spPr/>
      <dgm:t>
        <a:bodyPr/>
        <a:lstStyle/>
        <a:p>
          <a:endParaRPr lang="vi-VN"/>
        </a:p>
      </dgm:t>
    </dgm:pt>
    <dgm:pt modelId="{06104090-FFD9-4CF2-8FB9-263AB01414A7}">
      <dgm:prSet phldrT="[Text]"/>
      <dgm:spPr/>
      <dgm:t>
        <a:bodyPr/>
        <a:lstStyle/>
        <a:p>
          <a:r>
            <a:rPr lang="en-US" dirty="0" smtClean="0"/>
            <a:t>Reliability</a:t>
          </a:r>
          <a:endParaRPr lang="vi-VN" dirty="0"/>
        </a:p>
      </dgm:t>
    </dgm:pt>
    <dgm:pt modelId="{DF77F86C-2BFB-4FAC-898F-A377CB8F4B8B}" type="parTrans" cxnId="{5620E4CD-109F-44DA-82ED-4E05816DAEC3}">
      <dgm:prSet/>
      <dgm:spPr/>
      <dgm:t>
        <a:bodyPr/>
        <a:lstStyle/>
        <a:p>
          <a:endParaRPr lang="vi-VN"/>
        </a:p>
      </dgm:t>
    </dgm:pt>
    <dgm:pt modelId="{A2DF9ABF-2DF6-4046-8720-72BAFD4834EC}" type="sibTrans" cxnId="{5620E4CD-109F-44DA-82ED-4E05816DAEC3}">
      <dgm:prSet/>
      <dgm:spPr/>
      <dgm:t>
        <a:bodyPr/>
        <a:lstStyle/>
        <a:p>
          <a:endParaRPr lang="vi-VN"/>
        </a:p>
      </dgm:t>
    </dgm:pt>
    <dgm:pt modelId="{BA4F3BBD-808B-414F-A912-239F344D45B7}">
      <dgm:prSet phldrT="[Text]"/>
      <dgm:spPr/>
      <dgm:t>
        <a:bodyPr/>
        <a:lstStyle/>
        <a:p>
          <a:r>
            <a:rPr lang="en-US" dirty="0" smtClean="0"/>
            <a:t>Functionality</a:t>
          </a:r>
          <a:endParaRPr lang="vi-VN" dirty="0"/>
        </a:p>
      </dgm:t>
    </dgm:pt>
    <dgm:pt modelId="{5AD378DB-187F-4745-9CC6-C5FDDB86B0AE}" type="parTrans" cxnId="{6FC42B9F-DC86-45C2-A1A2-067BCC74079B}">
      <dgm:prSet/>
      <dgm:spPr/>
      <dgm:t>
        <a:bodyPr/>
        <a:lstStyle/>
        <a:p>
          <a:endParaRPr lang="vi-VN"/>
        </a:p>
      </dgm:t>
    </dgm:pt>
    <dgm:pt modelId="{821422F4-E2BB-421B-B553-6AE5C17D8920}" type="sibTrans" cxnId="{6FC42B9F-DC86-45C2-A1A2-067BCC74079B}">
      <dgm:prSet/>
      <dgm:spPr/>
      <dgm:t>
        <a:bodyPr/>
        <a:lstStyle/>
        <a:p>
          <a:endParaRPr lang="vi-VN"/>
        </a:p>
      </dgm:t>
    </dgm:pt>
    <dgm:pt modelId="{35CD893F-1D5D-4B4F-91E0-0DE2ED49E808}">
      <dgm:prSet phldrT="[Text]"/>
      <dgm:spPr/>
      <dgm:t>
        <a:bodyPr/>
        <a:lstStyle/>
        <a:p>
          <a:r>
            <a:rPr lang="en-US" b="0" dirty="0" smtClean="0"/>
            <a:t>Performance</a:t>
          </a:r>
          <a:endParaRPr lang="vi-VN" b="0" dirty="0"/>
        </a:p>
      </dgm:t>
    </dgm:pt>
    <dgm:pt modelId="{69F75BEA-268E-4278-9234-5BB28FF3A9C0}" type="parTrans" cxnId="{95367F82-A154-4E51-B410-B60C1A0735E7}">
      <dgm:prSet/>
      <dgm:spPr/>
      <dgm:t>
        <a:bodyPr/>
        <a:lstStyle/>
        <a:p>
          <a:endParaRPr lang="vi-VN"/>
        </a:p>
      </dgm:t>
    </dgm:pt>
    <dgm:pt modelId="{2F588A8B-3507-4DB4-9505-50AC8CD96EBE}" type="sibTrans" cxnId="{95367F82-A154-4E51-B410-B60C1A0735E7}">
      <dgm:prSet/>
      <dgm:spPr/>
      <dgm:t>
        <a:bodyPr/>
        <a:lstStyle/>
        <a:p>
          <a:endParaRPr lang="vi-VN"/>
        </a:p>
      </dgm:t>
    </dgm:pt>
    <dgm:pt modelId="{03DC446F-7D0A-4699-8E5F-B6B6B7DD2AFE}">
      <dgm:prSet phldrT="[Text]"/>
      <dgm:spPr/>
      <dgm:t>
        <a:bodyPr/>
        <a:lstStyle/>
        <a:p>
          <a:r>
            <a:rPr lang="en-US" b="0" dirty="0" smtClean="0"/>
            <a:t>Design Constraints</a:t>
          </a:r>
          <a:endParaRPr lang="vi-VN" b="0" dirty="0"/>
        </a:p>
      </dgm:t>
    </dgm:pt>
    <dgm:pt modelId="{4C40F5DB-5E99-4B59-AC50-BEBB1411CBC8}" type="parTrans" cxnId="{54207B70-A544-4675-8515-4EE1F0D4B7C7}">
      <dgm:prSet/>
      <dgm:spPr/>
      <dgm:t>
        <a:bodyPr/>
        <a:lstStyle/>
        <a:p>
          <a:endParaRPr lang="vi-VN"/>
        </a:p>
      </dgm:t>
    </dgm:pt>
    <dgm:pt modelId="{A709FC9B-4C15-4A3D-A919-D146BCE81147}" type="sibTrans" cxnId="{54207B70-A544-4675-8515-4EE1F0D4B7C7}">
      <dgm:prSet/>
      <dgm:spPr/>
      <dgm:t>
        <a:bodyPr/>
        <a:lstStyle/>
        <a:p>
          <a:endParaRPr lang="vi-VN"/>
        </a:p>
      </dgm:t>
    </dgm:pt>
    <dgm:pt modelId="{967423C7-E813-4145-A05F-0797685F751A}" type="pres">
      <dgm:prSet presAssocID="{740256EB-9576-4780-8A34-AF56A5C29A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E4640D3-7C89-4F52-82E1-EE312DC9573D}" type="pres">
      <dgm:prSet presAssocID="{E6C5980C-1EE4-4C9E-B4E8-805328DC7E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66F9D08-B501-449A-938F-209A5D718443}" type="pres">
      <dgm:prSet presAssocID="{CC34DA9B-3A7E-49D4-830B-19EE80A7BE18}" presName="sibTrans" presStyleCnt="0"/>
      <dgm:spPr/>
    </dgm:pt>
    <dgm:pt modelId="{9435952A-6670-4B15-9198-1FAFE66A478F}" type="pres">
      <dgm:prSet presAssocID="{7D175F50-3FFA-4FAD-982A-3F283C99D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CD454B-F153-4359-AD12-28E52AAC3BED}" type="pres">
      <dgm:prSet presAssocID="{A974D1D2-717A-43D0-ACB3-CC841030B87B}" presName="sibTrans" presStyleCnt="0"/>
      <dgm:spPr/>
    </dgm:pt>
    <dgm:pt modelId="{A3068966-5175-4B12-ADDE-1E0D79BAB4C3}" type="pres">
      <dgm:prSet presAssocID="{4F442E52-1ABD-4F5C-A45E-4872D1AA75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D78795-C5CC-4F3D-A909-B00B15C629A1}" srcId="{E6C5980C-1EE4-4C9E-B4E8-805328DC7EE0}" destId="{9B389DD4-ED7C-4CE2-B66F-74496E3C2F03}" srcOrd="1" destOrd="0" parTransId="{CB16976D-73E8-4F14-9CA3-14F254B8B2C1}" sibTransId="{FEE9BFB0-E18B-41EA-A2C7-601604A3136A}"/>
    <dgm:cxn modelId="{0EA3BF3A-E771-46B1-9F83-0A9E24FC1D45}" type="presOf" srcId="{7D175F50-3FFA-4FAD-982A-3F283C99DA20}" destId="{9435952A-6670-4B15-9198-1FAFE66A478F}" srcOrd="0" destOrd="0" presId="urn:microsoft.com/office/officeart/2005/8/layout/hList6"/>
    <dgm:cxn modelId="{EE9826A9-F062-40FB-9887-FD9B7659C363}" srcId="{4F442E52-1ABD-4F5C-A45E-4872D1AA75DB}" destId="{B2F85D66-4E0F-4359-B16C-D1766C753DF0}" srcOrd="0" destOrd="0" parTransId="{8BC0754F-5D3D-4D12-8717-ED3C0BBAC343}" sibTransId="{8B839F2C-B053-44BD-9F99-B316CBEF20A6}"/>
    <dgm:cxn modelId="{D5C6DC6C-71D3-44F0-AC16-0245FBAAA1DB}" srcId="{E6C5980C-1EE4-4C9E-B4E8-805328DC7EE0}" destId="{7F665767-4494-4F2D-9AEA-3F4464B82B95}" srcOrd="2" destOrd="0" parTransId="{0218026E-C41F-45BA-8625-25072FDE7A4E}" sibTransId="{92147205-76FA-4D20-BD73-14DFAE0BA370}"/>
    <dgm:cxn modelId="{7BB09B23-E309-4FB1-A5F5-7E18AAE96B29}" type="presOf" srcId="{7F665767-4494-4F2D-9AEA-3F4464B82B95}" destId="{6E4640D3-7C89-4F52-82E1-EE312DC9573D}" srcOrd="0" destOrd="3" presId="urn:microsoft.com/office/officeart/2005/8/layout/hList6"/>
    <dgm:cxn modelId="{5620E4CD-109F-44DA-82ED-4E05816DAEC3}" srcId="{7D175F50-3FFA-4FAD-982A-3F283C99DA20}" destId="{06104090-FFD9-4CF2-8FB9-263AB01414A7}" srcOrd="1" destOrd="0" parTransId="{DF77F86C-2BFB-4FAC-898F-A377CB8F4B8B}" sibTransId="{A2DF9ABF-2DF6-4046-8720-72BAFD4834EC}"/>
    <dgm:cxn modelId="{ECC9B273-1A77-4F04-A641-B9D6A8E61AC3}" type="presOf" srcId="{832D5762-DBBB-4AA9-8D64-571D7FE33D58}" destId="{6E4640D3-7C89-4F52-82E1-EE312DC9573D}" srcOrd="0" destOrd="1" presId="urn:microsoft.com/office/officeart/2005/8/layout/hList6"/>
    <dgm:cxn modelId="{54207B70-A544-4675-8515-4EE1F0D4B7C7}" srcId="{4F442E52-1ABD-4F5C-A45E-4872D1AA75DB}" destId="{03DC446F-7D0A-4699-8E5F-B6B6B7DD2AFE}" srcOrd="2" destOrd="0" parTransId="{4C40F5DB-5E99-4B59-AC50-BEBB1411CBC8}" sibTransId="{A709FC9B-4C15-4A3D-A919-D146BCE81147}"/>
    <dgm:cxn modelId="{7E8E920C-3493-4368-8DF9-8EE0D80DB6CC}" type="presOf" srcId="{35CD893F-1D5D-4B4F-91E0-0DE2ED49E808}" destId="{9435952A-6670-4B15-9198-1FAFE66A478F}" srcOrd="0" destOrd="3" presId="urn:microsoft.com/office/officeart/2005/8/layout/hList6"/>
    <dgm:cxn modelId="{6FC42B9F-DC86-45C2-A1A2-067BCC74079B}" srcId="{E6C5980C-1EE4-4C9E-B4E8-805328DC7EE0}" destId="{BA4F3BBD-808B-414F-A912-239F344D45B7}" srcOrd="3" destOrd="0" parTransId="{5AD378DB-187F-4745-9CC6-C5FDDB86B0AE}" sibTransId="{821422F4-E2BB-421B-B553-6AE5C17D8920}"/>
    <dgm:cxn modelId="{F4F626F1-97DA-4E9F-9695-76707DFE1823}" type="presOf" srcId="{E6C5980C-1EE4-4C9E-B4E8-805328DC7EE0}" destId="{6E4640D3-7C89-4F52-82E1-EE312DC9573D}" srcOrd="0" destOrd="0" presId="urn:microsoft.com/office/officeart/2005/8/layout/hList6"/>
    <dgm:cxn modelId="{2E1F63C7-9CDB-4073-89A7-7B7081363884}" srcId="{740256EB-9576-4780-8A34-AF56A5C29AA2}" destId="{7D175F50-3FFA-4FAD-982A-3F283C99DA20}" srcOrd="1" destOrd="0" parTransId="{A25F63A1-C061-4FF9-BEA9-2BBB518F7864}" sibTransId="{A974D1D2-717A-43D0-ACB3-CC841030B87B}"/>
    <dgm:cxn modelId="{57DD10CC-344B-4B4D-AFAD-5902179F7158}" srcId="{740256EB-9576-4780-8A34-AF56A5C29AA2}" destId="{E6C5980C-1EE4-4C9E-B4E8-805328DC7EE0}" srcOrd="0" destOrd="0" parTransId="{B340C7D0-9F88-42AC-8285-66F0E4BCCAE6}" sibTransId="{CC34DA9B-3A7E-49D4-830B-19EE80A7BE18}"/>
    <dgm:cxn modelId="{FFD3A802-691F-4402-ACCE-E743F1DD5C7F}" srcId="{4F442E52-1ABD-4F5C-A45E-4872D1AA75DB}" destId="{657D88EE-048F-4AEE-9BF5-6A3BC7EBA0FB}" srcOrd="1" destOrd="0" parTransId="{41FED26C-DE7F-433F-A629-943E1A20C5A0}" sibTransId="{68D79AA5-D2BC-4745-82D3-BBF0938F8833}"/>
    <dgm:cxn modelId="{95367F82-A154-4E51-B410-B60C1A0735E7}" srcId="{7D175F50-3FFA-4FAD-982A-3F283C99DA20}" destId="{35CD893F-1D5D-4B4F-91E0-0DE2ED49E808}" srcOrd="2" destOrd="0" parTransId="{69F75BEA-268E-4278-9234-5BB28FF3A9C0}" sibTransId="{2F588A8B-3507-4DB4-9505-50AC8CD96EBE}"/>
    <dgm:cxn modelId="{163DA9A1-E692-45FA-B0AE-A180FB372484}" type="presOf" srcId="{06104090-FFD9-4CF2-8FB9-263AB01414A7}" destId="{9435952A-6670-4B15-9198-1FAFE66A478F}" srcOrd="0" destOrd="2" presId="urn:microsoft.com/office/officeart/2005/8/layout/hList6"/>
    <dgm:cxn modelId="{A01245A3-A9F6-4A45-B2B8-FE5DADD21BFA}" type="presOf" srcId="{BA4F3BBD-808B-414F-A912-239F344D45B7}" destId="{6E4640D3-7C89-4F52-82E1-EE312DC9573D}" srcOrd="0" destOrd="4" presId="urn:microsoft.com/office/officeart/2005/8/layout/hList6"/>
    <dgm:cxn modelId="{6FCFC07A-352F-4A63-8086-6982D36AD940}" type="presOf" srcId="{657D88EE-048F-4AEE-9BF5-6A3BC7EBA0FB}" destId="{A3068966-5175-4B12-ADDE-1E0D79BAB4C3}" srcOrd="0" destOrd="2" presId="urn:microsoft.com/office/officeart/2005/8/layout/hList6"/>
    <dgm:cxn modelId="{B7644541-6CBE-4D28-B92D-74777E12E369}" type="presOf" srcId="{B2F85D66-4E0F-4359-B16C-D1766C753DF0}" destId="{A3068966-5175-4B12-ADDE-1E0D79BAB4C3}" srcOrd="0" destOrd="1" presId="urn:microsoft.com/office/officeart/2005/8/layout/hList6"/>
    <dgm:cxn modelId="{ADADFD16-B7A6-42C2-A909-C142C7F29B01}" srcId="{740256EB-9576-4780-8A34-AF56A5C29AA2}" destId="{4F442E52-1ABD-4F5C-A45E-4872D1AA75DB}" srcOrd="2" destOrd="0" parTransId="{7952A3EE-9AA7-434F-9E68-A170ECDDEAEA}" sibTransId="{08C96D75-49C4-43E1-AD5E-DE5B8A6DB7BE}"/>
    <dgm:cxn modelId="{91282F5C-3C66-4EC1-BA57-16561BC9BCCA}" type="presOf" srcId="{9B389DD4-ED7C-4CE2-B66F-74496E3C2F03}" destId="{6E4640D3-7C89-4F52-82E1-EE312DC9573D}" srcOrd="0" destOrd="2" presId="urn:microsoft.com/office/officeart/2005/8/layout/hList6"/>
    <dgm:cxn modelId="{9D34F53F-FB62-420A-AB5D-76F88F6EE2A8}" type="presOf" srcId="{740256EB-9576-4780-8A34-AF56A5C29AA2}" destId="{967423C7-E813-4145-A05F-0797685F751A}" srcOrd="0" destOrd="0" presId="urn:microsoft.com/office/officeart/2005/8/layout/hList6"/>
    <dgm:cxn modelId="{EFF0689F-B32E-4017-BF38-DB5E518B4538}" type="presOf" srcId="{03DC446F-7D0A-4699-8E5F-B6B6B7DD2AFE}" destId="{A3068966-5175-4B12-ADDE-1E0D79BAB4C3}" srcOrd="0" destOrd="3" presId="urn:microsoft.com/office/officeart/2005/8/layout/hList6"/>
    <dgm:cxn modelId="{8CA3332D-1CC2-4E3E-8B2F-EB5EF8228F17}" srcId="{7D175F50-3FFA-4FAD-982A-3F283C99DA20}" destId="{9CB420B7-8FFD-42DB-B43F-A9BBC7F9B90F}" srcOrd="0" destOrd="0" parTransId="{65DC5759-72B5-499D-AE5E-BA1525C2407D}" sibTransId="{3ACEFC25-585E-4DFB-9FD8-973208754C61}"/>
    <dgm:cxn modelId="{96E5FCB2-E61C-4A0B-A584-34AD960188AB}" srcId="{E6C5980C-1EE4-4C9E-B4E8-805328DC7EE0}" destId="{832D5762-DBBB-4AA9-8D64-571D7FE33D58}" srcOrd="0" destOrd="0" parTransId="{41C589C1-BFE2-4E34-AF13-3E1DAD8A3EB4}" sibTransId="{D73A2736-77A6-4A2A-85AE-EBB7AF15DBA0}"/>
    <dgm:cxn modelId="{CA51B187-5252-4181-9E2D-A96D9F52077A}" type="presOf" srcId="{4F442E52-1ABD-4F5C-A45E-4872D1AA75DB}" destId="{A3068966-5175-4B12-ADDE-1E0D79BAB4C3}" srcOrd="0" destOrd="0" presId="urn:microsoft.com/office/officeart/2005/8/layout/hList6"/>
    <dgm:cxn modelId="{BD36A199-2E07-4B14-9B07-37C435D03FA2}" type="presOf" srcId="{9CB420B7-8FFD-42DB-B43F-A9BBC7F9B90F}" destId="{9435952A-6670-4B15-9198-1FAFE66A478F}" srcOrd="0" destOrd="1" presId="urn:microsoft.com/office/officeart/2005/8/layout/hList6"/>
    <dgm:cxn modelId="{96E499A4-19EC-4B71-822B-20BC68689CFD}" type="presParOf" srcId="{967423C7-E813-4145-A05F-0797685F751A}" destId="{6E4640D3-7C89-4F52-82E1-EE312DC9573D}" srcOrd="0" destOrd="0" presId="urn:microsoft.com/office/officeart/2005/8/layout/hList6"/>
    <dgm:cxn modelId="{F11A37A6-08E9-4C02-8AFD-7542A9C06A0F}" type="presParOf" srcId="{967423C7-E813-4145-A05F-0797685F751A}" destId="{766F9D08-B501-449A-938F-209A5D718443}" srcOrd="1" destOrd="0" presId="urn:microsoft.com/office/officeart/2005/8/layout/hList6"/>
    <dgm:cxn modelId="{89C58E7F-52FF-4EB3-9042-127BDE42D39C}" type="presParOf" srcId="{967423C7-E813-4145-A05F-0797685F751A}" destId="{9435952A-6670-4B15-9198-1FAFE66A478F}" srcOrd="2" destOrd="0" presId="urn:microsoft.com/office/officeart/2005/8/layout/hList6"/>
    <dgm:cxn modelId="{D8BE8A03-B8FF-42F5-B59E-0444AC347ED6}" type="presParOf" srcId="{967423C7-E813-4145-A05F-0797685F751A}" destId="{15CD454B-F153-4359-AD12-28E52AAC3BED}" srcOrd="3" destOrd="0" presId="urn:microsoft.com/office/officeart/2005/8/layout/hList6"/>
    <dgm:cxn modelId="{92F97EC4-16CB-4B72-A364-BE03ABE24741}" type="presParOf" srcId="{967423C7-E813-4145-A05F-0797685F751A}" destId="{A3068966-5175-4B12-ADDE-1E0D79BAB4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F461-47AC-47D1-9F27-AE502995B704}">
      <dsp:nvSpPr>
        <dsp:cNvPr id="0" name=""/>
        <dsp:cNvSpPr/>
      </dsp:nvSpPr>
      <dsp:spPr>
        <a:xfrm>
          <a:off x="365759" y="852908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Statements</a:t>
          </a:r>
          <a:endParaRPr lang="vi-VN" sz="2800" kern="1200" dirty="0"/>
        </a:p>
      </dsp:txBody>
      <dsp:txXfrm>
        <a:off x="365759" y="852908"/>
        <a:ext cx="6583680" cy="598516"/>
      </dsp:txXfrm>
    </dsp:sp>
    <dsp:sp modelId="{23A65770-CF16-4729-AA6E-091C5DACE8C7}">
      <dsp:nvSpPr>
        <dsp:cNvPr id="0" name=""/>
        <dsp:cNvSpPr/>
      </dsp:nvSpPr>
      <dsp:spPr>
        <a:xfrm>
          <a:off x="365759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C79FF-C8FB-49E5-B4DA-C3171B0977BB}">
      <dsp:nvSpPr>
        <dsp:cNvPr id="0" name=""/>
        <dsp:cNvSpPr/>
      </dsp:nvSpPr>
      <dsp:spPr>
        <a:xfrm>
          <a:off x="1294790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3547A-247C-4E69-A0F8-5EB4C776F217}">
      <dsp:nvSpPr>
        <dsp:cNvPr id="0" name=""/>
        <dsp:cNvSpPr/>
      </dsp:nvSpPr>
      <dsp:spPr>
        <a:xfrm>
          <a:off x="2223820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303F3-1C40-44B9-80BF-393CD2B1DF57}">
      <dsp:nvSpPr>
        <dsp:cNvPr id="0" name=""/>
        <dsp:cNvSpPr/>
      </dsp:nvSpPr>
      <dsp:spPr>
        <a:xfrm>
          <a:off x="3152851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B10EC-6893-4D88-B528-0490623A0A2C}">
      <dsp:nvSpPr>
        <dsp:cNvPr id="0" name=""/>
        <dsp:cNvSpPr/>
      </dsp:nvSpPr>
      <dsp:spPr>
        <a:xfrm>
          <a:off x="4081881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13FB4-2D5D-4C33-9C6C-4787B39BE519}">
      <dsp:nvSpPr>
        <dsp:cNvPr id="0" name=""/>
        <dsp:cNvSpPr/>
      </dsp:nvSpPr>
      <dsp:spPr>
        <a:xfrm>
          <a:off x="5010912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E6C6-4E59-4C07-9E33-D4C68DCDB776}">
      <dsp:nvSpPr>
        <dsp:cNvPr id="0" name=""/>
        <dsp:cNvSpPr/>
      </dsp:nvSpPr>
      <dsp:spPr>
        <a:xfrm>
          <a:off x="5939942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493F6-DC43-4E30-A511-345CB861F197}">
      <dsp:nvSpPr>
        <dsp:cNvPr id="0" name=""/>
        <dsp:cNvSpPr/>
      </dsp:nvSpPr>
      <dsp:spPr>
        <a:xfrm>
          <a:off x="365759" y="1679817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Social Network Analysis</a:t>
          </a:r>
          <a:endParaRPr lang="vi-VN" sz="2800" kern="1200" dirty="0"/>
        </a:p>
      </dsp:txBody>
      <dsp:txXfrm>
        <a:off x="365759" y="1679817"/>
        <a:ext cx="6583680" cy="598516"/>
      </dsp:txXfrm>
    </dsp:sp>
    <dsp:sp modelId="{509DB598-22D4-47DD-82B7-1ED11257384D}">
      <dsp:nvSpPr>
        <dsp:cNvPr id="0" name=""/>
        <dsp:cNvSpPr/>
      </dsp:nvSpPr>
      <dsp:spPr>
        <a:xfrm>
          <a:off x="365759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54B3-B244-43BA-B895-1495F62D7A77}">
      <dsp:nvSpPr>
        <dsp:cNvPr id="0" name=""/>
        <dsp:cNvSpPr/>
      </dsp:nvSpPr>
      <dsp:spPr>
        <a:xfrm>
          <a:off x="1294790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3654-A214-48E9-9405-74692B92FF9E}">
      <dsp:nvSpPr>
        <dsp:cNvPr id="0" name=""/>
        <dsp:cNvSpPr/>
      </dsp:nvSpPr>
      <dsp:spPr>
        <a:xfrm>
          <a:off x="2223820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EF0C4-7304-4B3B-B269-835DDAA54A66}">
      <dsp:nvSpPr>
        <dsp:cNvPr id="0" name=""/>
        <dsp:cNvSpPr/>
      </dsp:nvSpPr>
      <dsp:spPr>
        <a:xfrm>
          <a:off x="3152851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0B9CD-C51D-4EA8-B0CB-171E31223C12}">
      <dsp:nvSpPr>
        <dsp:cNvPr id="0" name=""/>
        <dsp:cNvSpPr/>
      </dsp:nvSpPr>
      <dsp:spPr>
        <a:xfrm>
          <a:off x="4081881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6E43-604C-46A5-8E5B-E0DE305E8663}">
      <dsp:nvSpPr>
        <dsp:cNvPr id="0" name=""/>
        <dsp:cNvSpPr/>
      </dsp:nvSpPr>
      <dsp:spPr>
        <a:xfrm>
          <a:off x="5010912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F29FC-AD62-4FF8-BC11-8296C3B7CA66}">
      <dsp:nvSpPr>
        <dsp:cNvPr id="0" name=""/>
        <dsp:cNvSpPr/>
      </dsp:nvSpPr>
      <dsp:spPr>
        <a:xfrm>
          <a:off x="5939942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3AC2B-4EFD-48CF-AAD4-C7CB5CFE7398}">
      <dsp:nvSpPr>
        <dsp:cNvPr id="0" name=""/>
        <dsp:cNvSpPr/>
      </dsp:nvSpPr>
      <dsp:spPr>
        <a:xfrm>
          <a:off x="365759" y="2506727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Social Network Design</a:t>
          </a:r>
          <a:endParaRPr lang="vi-VN" sz="2800" kern="1200" dirty="0"/>
        </a:p>
      </dsp:txBody>
      <dsp:txXfrm>
        <a:off x="365759" y="2506727"/>
        <a:ext cx="6583680" cy="598516"/>
      </dsp:txXfrm>
    </dsp:sp>
    <dsp:sp modelId="{0667FF40-2CE4-493E-8F48-2A1AE1660C48}">
      <dsp:nvSpPr>
        <dsp:cNvPr id="0" name=""/>
        <dsp:cNvSpPr/>
      </dsp:nvSpPr>
      <dsp:spPr>
        <a:xfrm>
          <a:off x="365759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7E5C-FFE1-46B6-A4BC-D95ED64CEFD9}">
      <dsp:nvSpPr>
        <dsp:cNvPr id="0" name=""/>
        <dsp:cNvSpPr/>
      </dsp:nvSpPr>
      <dsp:spPr>
        <a:xfrm>
          <a:off x="1294790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10FE-E443-433A-B7E8-A502522E054D}">
      <dsp:nvSpPr>
        <dsp:cNvPr id="0" name=""/>
        <dsp:cNvSpPr/>
      </dsp:nvSpPr>
      <dsp:spPr>
        <a:xfrm>
          <a:off x="2223820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336E-F3AE-4FCC-A268-0AF3F5087027}">
      <dsp:nvSpPr>
        <dsp:cNvPr id="0" name=""/>
        <dsp:cNvSpPr/>
      </dsp:nvSpPr>
      <dsp:spPr>
        <a:xfrm>
          <a:off x="3152851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BE369-90A5-4F91-A7BB-C7E8E52D6F9E}">
      <dsp:nvSpPr>
        <dsp:cNvPr id="0" name=""/>
        <dsp:cNvSpPr/>
      </dsp:nvSpPr>
      <dsp:spPr>
        <a:xfrm>
          <a:off x="4081881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4F65E-9DB2-4D3D-B221-7348354159B7}">
      <dsp:nvSpPr>
        <dsp:cNvPr id="0" name=""/>
        <dsp:cNvSpPr/>
      </dsp:nvSpPr>
      <dsp:spPr>
        <a:xfrm>
          <a:off x="5010912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A72F-BEBF-4C0A-AD8C-6DC5BD1FA2EC}">
      <dsp:nvSpPr>
        <dsp:cNvPr id="0" name=""/>
        <dsp:cNvSpPr/>
      </dsp:nvSpPr>
      <dsp:spPr>
        <a:xfrm>
          <a:off x="5939942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45596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4268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</a:t>
          </a:r>
          <a:endParaRPr lang="vi-VN" sz="2800" kern="1200" dirty="0"/>
        </a:p>
      </dsp:txBody>
      <dsp:txXfrm>
        <a:off x="406109" y="83036"/>
        <a:ext cx="5039942" cy="745862"/>
      </dsp:txXfrm>
    </dsp:sp>
    <dsp:sp modelId="{0EED084E-D941-4A0B-A2BC-69BDE8E3A9CE}">
      <dsp:nvSpPr>
        <dsp:cNvPr id="0" name=""/>
        <dsp:cNvSpPr/>
      </dsp:nvSpPr>
      <dsp:spPr>
        <a:xfrm>
          <a:off x="0" y="172604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31276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Glossary</a:t>
          </a:r>
          <a:endParaRPr lang="vi-VN" sz="2800" kern="1200" dirty="0"/>
        </a:p>
      </dsp:txBody>
      <dsp:txXfrm>
        <a:off x="406109" y="1353116"/>
        <a:ext cx="5039942" cy="745862"/>
      </dsp:txXfrm>
    </dsp:sp>
    <dsp:sp modelId="{9696942A-30EB-4ED0-8196-D47D8FE63228}">
      <dsp:nvSpPr>
        <dsp:cNvPr id="0" name=""/>
        <dsp:cNvSpPr/>
      </dsp:nvSpPr>
      <dsp:spPr>
        <a:xfrm>
          <a:off x="0" y="299612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1140-C605-440F-A99C-4D6AAA15BE79}">
      <dsp:nvSpPr>
        <dsp:cNvPr id="0" name=""/>
        <dsp:cNvSpPr/>
      </dsp:nvSpPr>
      <dsp:spPr>
        <a:xfrm>
          <a:off x="365760" y="258284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Supplementary Specification</a:t>
          </a:r>
          <a:endParaRPr lang="vi-VN" sz="2800" kern="1200" dirty="0"/>
        </a:p>
      </dsp:txBody>
      <dsp:txXfrm>
        <a:off x="406109" y="2623196"/>
        <a:ext cx="503994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455967"/>
          <a:ext cx="7315200" cy="705600"/>
        </a:xfrm>
        <a:prstGeom prst="rect">
          <a:avLst/>
        </a:prstGeom>
        <a:solidFill>
          <a:srgbClr val="FFFF0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4268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</a:t>
          </a:r>
          <a:endParaRPr lang="vi-VN" sz="2800" kern="1200" dirty="0"/>
        </a:p>
      </dsp:txBody>
      <dsp:txXfrm>
        <a:off x="406109" y="83036"/>
        <a:ext cx="5039942" cy="745862"/>
      </dsp:txXfrm>
    </dsp:sp>
    <dsp:sp modelId="{0EED084E-D941-4A0B-A2BC-69BDE8E3A9CE}">
      <dsp:nvSpPr>
        <dsp:cNvPr id="0" name=""/>
        <dsp:cNvSpPr/>
      </dsp:nvSpPr>
      <dsp:spPr>
        <a:xfrm>
          <a:off x="0" y="172604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31276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Glossary</a:t>
          </a:r>
          <a:endParaRPr lang="vi-VN" sz="2800" kern="1200" dirty="0"/>
        </a:p>
      </dsp:txBody>
      <dsp:txXfrm>
        <a:off x="406109" y="1353116"/>
        <a:ext cx="5039942" cy="745862"/>
      </dsp:txXfrm>
    </dsp:sp>
    <dsp:sp modelId="{9696942A-30EB-4ED0-8196-D47D8FE63228}">
      <dsp:nvSpPr>
        <dsp:cNvPr id="0" name=""/>
        <dsp:cNvSpPr/>
      </dsp:nvSpPr>
      <dsp:spPr>
        <a:xfrm>
          <a:off x="0" y="299612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1140-C605-440F-A99C-4D6AAA15BE79}">
      <dsp:nvSpPr>
        <dsp:cNvPr id="0" name=""/>
        <dsp:cNvSpPr/>
      </dsp:nvSpPr>
      <dsp:spPr>
        <a:xfrm>
          <a:off x="365760" y="258284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Supplementary Specification</a:t>
          </a:r>
          <a:endParaRPr lang="vi-VN" sz="2800" kern="1200" dirty="0"/>
        </a:p>
      </dsp:txBody>
      <dsp:txXfrm>
        <a:off x="406109" y="2623196"/>
        <a:ext cx="503994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45596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4268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</a:t>
          </a:r>
          <a:endParaRPr lang="vi-VN" sz="2800" kern="1200" dirty="0"/>
        </a:p>
      </dsp:txBody>
      <dsp:txXfrm>
        <a:off x="406109" y="83036"/>
        <a:ext cx="5039942" cy="745862"/>
      </dsp:txXfrm>
    </dsp:sp>
    <dsp:sp modelId="{0EED084E-D941-4A0B-A2BC-69BDE8E3A9CE}">
      <dsp:nvSpPr>
        <dsp:cNvPr id="0" name=""/>
        <dsp:cNvSpPr/>
      </dsp:nvSpPr>
      <dsp:spPr>
        <a:xfrm>
          <a:off x="0" y="1726047"/>
          <a:ext cx="7315200" cy="705600"/>
        </a:xfrm>
        <a:prstGeom prst="rect">
          <a:avLst/>
        </a:prstGeom>
        <a:solidFill>
          <a:srgbClr val="FFFF0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31276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Glossary</a:t>
          </a:r>
          <a:endParaRPr lang="vi-VN" sz="2800" kern="1200" dirty="0"/>
        </a:p>
      </dsp:txBody>
      <dsp:txXfrm>
        <a:off x="406109" y="1353116"/>
        <a:ext cx="5039942" cy="745862"/>
      </dsp:txXfrm>
    </dsp:sp>
    <dsp:sp modelId="{9696942A-30EB-4ED0-8196-D47D8FE63228}">
      <dsp:nvSpPr>
        <dsp:cNvPr id="0" name=""/>
        <dsp:cNvSpPr/>
      </dsp:nvSpPr>
      <dsp:spPr>
        <a:xfrm>
          <a:off x="0" y="299612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1140-C605-440F-A99C-4D6AAA15BE79}">
      <dsp:nvSpPr>
        <dsp:cNvPr id="0" name=""/>
        <dsp:cNvSpPr/>
      </dsp:nvSpPr>
      <dsp:spPr>
        <a:xfrm>
          <a:off x="365760" y="258284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Supplementary Specification</a:t>
          </a:r>
          <a:endParaRPr lang="vi-VN" sz="2800" kern="1200" dirty="0"/>
        </a:p>
      </dsp:txBody>
      <dsp:txXfrm>
        <a:off x="406109" y="2623196"/>
        <a:ext cx="503994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45596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4268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</a:t>
          </a:r>
          <a:endParaRPr lang="vi-VN" sz="2800" kern="1200" dirty="0"/>
        </a:p>
      </dsp:txBody>
      <dsp:txXfrm>
        <a:off x="406109" y="83036"/>
        <a:ext cx="5039942" cy="745862"/>
      </dsp:txXfrm>
    </dsp:sp>
    <dsp:sp modelId="{0EED084E-D941-4A0B-A2BC-69BDE8E3A9CE}">
      <dsp:nvSpPr>
        <dsp:cNvPr id="0" name=""/>
        <dsp:cNvSpPr/>
      </dsp:nvSpPr>
      <dsp:spPr>
        <a:xfrm>
          <a:off x="0" y="1726047"/>
          <a:ext cx="7315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31276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Glossary</a:t>
          </a:r>
          <a:endParaRPr lang="vi-VN" sz="2800" kern="1200" dirty="0"/>
        </a:p>
      </dsp:txBody>
      <dsp:txXfrm>
        <a:off x="406109" y="1353116"/>
        <a:ext cx="5039942" cy="745862"/>
      </dsp:txXfrm>
    </dsp:sp>
    <dsp:sp modelId="{9696942A-30EB-4ED0-8196-D47D8FE63228}">
      <dsp:nvSpPr>
        <dsp:cNvPr id="0" name=""/>
        <dsp:cNvSpPr/>
      </dsp:nvSpPr>
      <dsp:spPr>
        <a:xfrm>
          <a:off x="0" y="2996127"/>
          <a:ext cx="7315200" cy="705600"/>
        </a:xfrm>
        <a:prstGeom prst="rect">
          <a:avLst/>
        </a:prstGeom>
        <a:solidFill>
          <a:srgbClr val="FFFF0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D1140-C605-440F-A99C-4D6AAA15BE79}">
      <dsp:nvSpPr>
        <dsp:cNvPr id="0" name=""/>
        <dsp:cNvSpPr/>
      </dsp:nvSpPr>
      <dsp:spPr>
        <a:xfrm>
          <a:off x="365760" y="2582847"/>
          <a:ext cx="51206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Supplementary Specification</a:t>
          </a:r>
          <a:endParaRPr lang="vi-VN" sz="2800" kern="1200" dirty="0"/>
        </a:p>
      </dsp:txBody>
      <dsp:txXfrm>
        <a:off x="406109" y="2623196"/>
        <a:ext cx="5039942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640D3-7C89-4F52-82E1-EE312DC9573D}">
      <dsp:nvSpPr>
        <dsp:cNvPr id="0" name=""/>
        <dsp:cNvSpPr/>
      </dsp:nvSpPr>
      <dsp:spPr>
        <a:xfrm rot="16200000">
          <a:off x="-887468" y="888391"/>
          <a:ext cx="4176464" cy="23996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Objectives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Scope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References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Functionality</a:t>
          </a:r>
          <a:endParaRPr lang="vi-VN" sz="2300" kern="1200" dirty="0"/>
        </a:p>
      </dsp:txBody>
      <dsp:txXfrm rot="5400000">
        <a:off x="924" y="835292"/>
        <a:ext cx="2399680" cy="2505878"/>
      </dsp:txXfrm>
    </dsp:sp>
    <dsp:sp modelId="{9435952A-6670-4B15-9198-1FAFE66A478F}">
      <dsp:nvSpPr>
        <dsp:cNvPr id="0" name=""/>
        <dsp:cNvSpPr/>
      </dsp:nvSpPr>
      <dsp:spPr>
        <a:xfrm rot="16200000">
          <a:off x="1692188" y="888391"/>
          <a:ext cx="4176464" cy="23996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Usability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Reliability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Performance</a:t>
          </a:r>
          <a:endParaRPr lang="vi-VN" sz="2300" b="0" kern="1200" dirty="0"/>
        </a:p>
      </dsp:txBody>
      <dsp:txXfrm rot="5400000">
        <a:off x="2580580" y="835292"/>
        <a:ext cx="2399680" cy="2505878"/>
      </dsp:txXfrm>
    </dsp:sp>
    <dsp:sp modelId="{A3068966-5175-4B12-ADDE-1E0D79BAB4C3}">
      <dsp:nvSpPr>
        <dsp:cNvPr id="0" name=""/>
        <dsp:cNvSpPr/>
      </dsp:nvSpPr>
      <dsp:spPr>
        <a:xfrm rot="16200000">
          <a:off x="4271844" y="888391"/>
          <a:ext cx="4176464" cy="239968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Supportability</a:t>
          </a:r>
          <a:endParaRPr lang="vi-V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Security</a:t>
          </a:r>
          <a:endParaRPr lang="vi-V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kern="1200" dirty="0" smtClean="0"/>
            <a:t>Design Constraints</a:t>
          </a:r>
          <a:endParaRPr lang="vi-VN" sz="2300" b="0" kern="1200" dirty="0"/>
        </a:p>
      </dsp:txBody>
      <dsp:txXfrm rot="5400000">
        <a:off x="5160236" y="835292"/>
        <a:ext cx="2399680" cy="250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3BD110B-734A-4A9C-93F9-D41FD4041737}" type="datetimeFigureOut">
              <a:rPr lang="vi-VN" smtClean="0"/>
              <a:t>21/04/2016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315200" cy="86409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Social Networking</a:t>
            </a:r>
            <a:endParaRPr lang="vi-V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7315200" cy="648072"/>
          </a:xfrm>
        </p:spPr>
        <p:txBody>
          <a:bodyPr/>
          <a:lstStyle/>
          <a:p>
            <a:r>
              <a:rPr lang="en-US" dirty="0" smtClean="0"/>
              <a:t>Instructor: Truong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Thuan</a:t>
            </a:r>
            <a:endParaRPr lang="vi-V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9592" y="3657064"/>
            <a:ext cx="7315200" cy="1572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Team: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 Tran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Cuong</a:t>
            </a:r>
            <a:r>
              <a:rPr lang="en-US" dirty="0" smtClean="0"/>
              <a:t> 	 	13020049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Nguyen </a:t>
            </a:r>
            <a:r>
              <a:rPr lang="en-US" dirty="0" err="1" smtClean="0"/>
              <a:t>Thanh</a:t>
            </a:r>
            <a:r>
              <a:rPr lang="en-US" dirty="0" smtClean="0"/>
              <a:t> Trung   	 	13020463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Nguyen Vu Hoang </a:t>
            </a:r>
            <a:r>
              <a:rPr lang="en-US" dirty="0" err="1" smtClean="0"/>
              <a:t>Vuong</a:t>
            </a:r>
            <a:r>
              <a:rPr lang="en-US" dirty="0" smtClean="0"/>
              <a:t> 		13020763</a:t>
            </a:r>
          </a:p>
          <a:p>
            <a:pPr marL="342900" indent="-342900">
              <a:buFont typeface="Arial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lvl="0" algn="ctr"/>
            <a:r>
              <a:rPr lang="en-US" dirty="0"/>
              <a:t>Supplementary Specification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42820"/>
              </p:ext>
            </p:extLst>
          </p:nvPr>
        </p:nvGraphicFramePr>
        <p:xfrm>
          <a:off x="827584" y="1628801"/>
          <a:ext cx="75608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7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640D3-7C89-4F52-82E1-EE312DC9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640D3-7C89-4F52-82E1-EE312DC9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35952A-6670-4B15-9198-1FAFE66A4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435952A-6670-4B15-9198-1FAFE66A4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68966-5175-4B12-ADDE-1E0D79BAB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068966-5175-4B12-ADDE-1E0D79BAB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6E4640D3-7C89-4F52-82E1-EE312DC9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640D3-7C89-4F52-82E1-EE312DC9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9435952A-6670-4B15-9198-1FAFE66A4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35952A-6670-4B15-9198-1FAFE66A4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A3068966-5175-4B12-ADDE-1E0D79BAB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68966-5175-4B12-ADDE-1E0D79BAB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vi-VN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026808"/>
              </p:ext>
            </p:extLst>
          </p:nvPr>
        </p:nvGraphicFramePr>
        <p:xfrm>
          <a:off x="929208" y="1628800"/>
          <a:ext cx="73152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D813FB4-2D5D-4C33-9C6C-4787B39BE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D813FB4-2D5D-4C33-9C6C-4787B39BE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69E6C6-4E59-4C07-9E33-D4C68DCDB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2869E6C6-4E59-4C07-9E33-D4C68DCDB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23547A-247C-4E69-A0F8-5EB4C776F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5023547A-247C-4E69-A0F8-5EB4C776F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2B10EC-6893-4D88-B528-0490623A0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dgm id="{EE2B10EC-6893-4D88-B528-0490623A0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3A65770-CF16-4729-AA6E-091C5DACE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dgm id="{23A65770-CF16-4729-AA6E-091C5DACE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F303F3-1C40-44B9-80BF-393CD2B1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8FF303F3-1C40-44B9-80BF-393CD2B1D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C79FF-C8FB-49E5-B4DA-C3171B097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7FC79FF-C8FB-49E5-B4DA-C3171B097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48F461-47AC-47D1-9F27-AE502995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F948F461-47AC-47D1-9F27-AE502995B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7DD6E43-604C-46A5-8E5B-E0DE305E8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D7DD6E43-604C-46A5-8E5B-E0DE305E8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8EF0C4-7304-4B3B-B269-835DDAA54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EF8EF0C4-7304-4B3B-B269-835DDAA54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120B9CD-C51D-4EA8-B0CB-171E31223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F120B9CD-C51D-4EA8-B0CB-171E31223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CCF54B3-B244-43BA-B895-1495F62D7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1CCF54B3-B244-43BA-B895-1495F62D7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8F29FC-AD62-4FF8-BC11-8296C3B7C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dgm id="{458F29FC-AD62-4FF8-BC11-8296C3B7C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A803654-A214-48E9-9405-74692B92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graphicEl>
                                              <a:dgm id="{2A803654-A214-48E9-9405-74692B92F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9DB598-22D4-47DD-82B7-1ED112573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graphicEl>
                                              <a:dgm id="{509DB598-22D4-47DD-82B7-1ED112573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D7493F6-DC43-4E30-A511-345CB86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dgm id="{4D7493F6-DC43-4E30-A511-345CB86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667FF40-2CE4-493E-8F48-2A1AE1660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graphicEl>
                                              <a:dgm id="{0667FF40-2CE4-493E-8F48-2A1AE1660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E4F65E-9DB2-4D3D-B221-734835415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80E4F65E-9DB2-4D3D-B221-734835415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9F4336E-F3AE-4FCC-A268-0AF3F5087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99F4336E-F3AE-4FCC-A268-0AF3F50870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4DBE369-90A5-4F91-A7BB-C7E8E52D6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graphicEl>
                                              <a:dgm id="{64DBE369-90A5-4F91-A7BB-C7E8E52D6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C87A72F-BEBF-4C0A-AD8C-6DC5BD1FA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>
                                            <p:graphicEl>
                                              <a:dgm id="{1C87A72F-BEBF-4C0A-AD8C-6DC5BD1FA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B910FE-E443-433A-B7E8-A502522E0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>
                                            <p:graphicEl>
                                              <a:dgm id="{D5B910FE-E443-433A-B7E8-A502522E0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CBE7E5C-FFE1-46B6-A4BC-D95ED64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">
                                            <p:graphicEl>
                                              <a:dgm id="{3CBE7E5C-FFE1-46B6-A4BC-D95ED64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33AC2B-4EFD-48CF-AAD4-C7CB5CFE7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graphicEl>
                                              <a:dgm id="{9333AC2B-4EFD-48CF-AAD4-C7CB5CFE7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056678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4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7D1140-C605-440F-A99C-4D6AAA15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E57D1140-C605-440F-A99C-4D6AAA15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E57D1140-C605-440F-A99C-4D6AAA15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96942A-30EB-4ED0-8196-D47D8FE63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9696942A-30EB-4ED0-8196-D47D8FE63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9696942A-30EB-4ED0-8196-D47D8FE63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19414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00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315200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Online social networking is extremely popular in daily life.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Social network </a:t>
            </a:r>
            <a:r>
              <a:rPr lang="en-US" dirty="0" smtClean="0"/>
              <a:t>is the </a:t>
            </a:r>
            <a:r>
              <a:rPr lang="en-US" dirty="0"/>
              <a:t>mapping and measuring of relationships and flows between people, groups, organizations, computers, URLs, and other connected information/knowledge </a:t>
            </a:r>
            <a:r>
              <a:rPr lang="en-US" dirty="0" smtClean="0"/>
              <a:t>entities.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Not only communicate or interact with others, but also it is one of effective ways for business promotion, online marketing, etc.</a:t>
            </a:r>
            <a:endParaRPr lang="vi-VN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vi-VN" dirty="0"/>
          </a:p>
        </p:txBody>
      </p:sp>
      <p:sp>
        <p:nvSpPr>
          <p:cNvPr id="5" name="Right Arrow 4"/>
          <p:cNvSpPr/>
          <p:nvPr/>
        </p:nvSpPr>
        <p:spPr>
          <a:xfrm>
            <a:off x="390369" y="4941168"/>
            <a:ext cx="5464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3224" y="4869160"/>
            <a:ext cx="73152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 dirty="0" smtClean="0"/>
              <a:t>So we chose Social Networking to problem to analysis and design.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97987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57936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73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Glossary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43204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: receives and responses requests.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: who has account on social networking.</a:t>
            </a:r>
            <a:endParaRPr lang="vi-VN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:</a:t>
            </a:r>
            <a:r>
              <a:rPr lang="en-US" dirty="0"/>
              <a:t> A Wall Post object works very similar to a Message object. The only </a:t>
            </a:r>
            <a:r>
              <a:rPr lang="en-US" dirty="0" smtClean="0"/>
              <a:t>difference </a:t>
            </a:r>
            <a:r>
              <a:rPr lang="en-US" dirty="0"/>
              <a:t>is that the Wall Post objects are viewable to all friends of </a:t>
            </a:r>
            <a:r>
              <a:rPr lang="en-US" dirty="0" smtClean="0"/>
              <a:t>the user. Another difference is that a Post object can hold comments.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Comment</a:t>
            </a:r>
            <a:r>
              <a:rPr lang="en-US" dirty="0" smtClean="0"/>
              <a:t>: </a:t>
            </a:r>
            <a:r>
              <a:rPr lang="en-US" dirty="0"/>
              <a:t>A user’s writing that be under / following the post – felling about the post.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Wall</a:t>
            </a:r>
            <a:r>
              <a:rPr lang="en-US" dirty="0" smtClean="0"/>
              <a:t>: </a:t>
            </a:r>
            <a:r>
              <a:rPr lang="en-US" dirty="0"/>
              <a:t>A user’s home page - The wall is a place where the account owner </a:t>
            </a:r>
            <a:r>
              <a:rPr lang="en-US" dirty="0" smtClean="0"/>
              <a:t>can </a:t>
            </a:r>
            <a:r>
              <a:rPr lang="en-US" dirty="0"/>
              <a:t>express his current feeling or thoughts with a wall status</a:t>
            </a:r>
            <a:r>
              <a:rPr lang="en-US" dirty="0" smtClean="0"/>
              <a:t>. Others can add wall post on the Wall only if the user permits.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Chatting</a:t>
            </a:r>
            <a:r>
              <a:rPr lang="en-US" dirty="0" smtClean="0"/>
              <a:t>: </a:t>
            </a:r>
            <a:r>
              <a:rPr lang="en-US" dirty="0"/>
              <a:t>One of the advantages of having friends is the ability to have live </a:t>
            </a:r>
            <a:r>
              <a:rPr lang="en-US" dirty="0" smtClean="0"/>
              <a:t>communications </a:t>
            </a:r>
            <a:r>
              <a:rPr lang="en-US" dirty="0"/>
              <a:t>with them via chat. When a friend is online, he/she </a:t>
            </a:r>
            <a:r>
              <a:rPr lang="en-US" dirty="0" smtClean="0"/>
              <a:t>will </a:t>
            </a:r>
            <a:r>
              <a:rPr lang="en-US" dirty="0"/>
              <a:t>appear in the chat tab as an available friend to chat with.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9208" y="2708920"/>
            <a:ext cx="7315200" cy="61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6196044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Glossary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4"/>
            <a:ext cx="7315200" cy="41764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Friend list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management of friends. It contains all user's friends.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: </a:t>
            </a:r>
            <a:r>
              <a:rPr lang="en-US" dirty="0"/>
              <a:t>In addition to messaging your friends, social networking sites are a </a:t>
            </a:r>
            <a:r>
              <a:rPr lang="en-US" dirty="0" smtClean="0"/>
              <a:t>great </a:t>
            </a:r>
            <a:r>
              <a:rPr lang="en-US" dirty="0"/>
              <a:t>place to alert your friends of important upcoming </a:t>
            </a:r>
            <a:r>
              <a:rPr lang="en-US" dirty="0" smtClean="0"/>
              <a:t>events such as your birthday, holiday.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Privacy</a:t>
            </a:r>
            <a:r>
              <a:rPr lang="en-US" dirty="0" smtClean="0"/>
              <a:t>: </a:t>
            </a:r>
            <a:r>
              <a:rPr lang="en-US" dirty="0"/>
              <a:t>All about privacy rules of </a:t>
            </a:r>
            <a:r>
              <a:rPr lang="en-US" dirty="0" smtClean="0"/>
              <a:t>User.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Media uploading</a:t>
            </a:r>
            <a:r>
              <a:rPr lang="en-US" dirty="0" smtClean="0"/>
              <a:t>: </a:t>
            </a:r>
            <a:r>
              <a:rPr lang="en-US" dirty="0"/>
              <a:t>As people use their social networking account, they will want to be able to upload </a:t>
            </a:r>
            <a:r>
              <a:rPr lang="en-US" dirty="0" smtClean="0"/>
              <a:t>something likes images</a:t>
            </a:r>
            <a:r>
              <a:rPr lang="en-US" dirty="0"/>
              <a:t>, </a:t>
            </a:r>
            <a:r>
              <a:rPr lang="en-US" dirty="0" smtClean="0"/>
              <a:t>video</a:t>
            </a:r>
            <a:r>
              <a:rPr lang="en-US" dirty="0"/>
              <a:t> </a:t>
            </a:r>
            <a:r>
              <a:rPr lang="en-US" dirty="0" smtClean="0"/>
              <a:t>or music to </a:t>
            </a:r>
            <a:r>
              <a:rPr lang="en-US" dirty="0"/>
              <a:t>share with their friends.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</a:t>
            </a:r>
            <a:r>
              <a:rPr lang="en-US" dirty="0"/>
              <a:t> Notes are very similar to wall posts with one major exception. Unlike wall posts which can be created by anyone, only the account owner can create notes.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Messaging</a:t>
            </a:r>
            <a:r>
              <a:rPr lang="en-US" dirty="0" smtClean="0"/>
              <a:t>: </a:t>
            </a:r>
            <a:r>
              <a:rPr lang="en-US" dirty="0"/>
              <a:t>Unlike with chatting, users can send a message to any other user. For user A to send a message to user B, he/she simply goes to the message center tab and clicks compose message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156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220986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84714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316</TotalTime>
  <Words>457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Social Networking</vt:lpstr>
      <vt:lpstr>Outline</vt:lpstr>
      <vt:lpstr>Problem Statement</vt:lpstr>
      <vt:lpstr>Problem Statement</vt:lpstr>
      <vt:lpstr>Problem</vt:lpstr>
      <vt:lpstr>Problem Statement</vt:lpstr>
      <vt:lpstr>Glossary</vt:lpstr>
      <vt:lpstr>Glossary</vt:lpstr>
      <vt:lpstr>Problem Statement</vt:lpstr>
      <vt:lpstr>Supplementary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Trung Nguyen</cp:lastModifiedBy>
  <cp:revision>69</cp:revision>
  <dcterms:created xsi:type="dcterms:W3CDTF">2016-04-20T08:04:42Z</dcterms:created>
  <dcterms:modified xsi:type="dcterms:W3CDTF">2016-04-21T06:48:58Z</dcterms:modified>
</cp:coreProperties>
</file>