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1" r:id="rId2"/>
    <p:sldId id="256" r:id="rId3"/>
    <p:sldId id="257" r:id="rId4"/>
    <p:sldId id="261" r:id="rId5"/>
    <p:sldId id="268" r:id="rId6"/>
    <p:sldId id="258" r:id="rId7"/>
    <p:sldId id="269" r:id="rId8"/>
    <p:sldId id="272" r:id="rId9"/>
    <p:sldId id="284" r:id="rId10"/>
    <p:sldId id="273" r:id="rId11"/>
    <p:sldId id="274" r:id="rId12"/>
    <p:sldId id="275" r:id="rId13"/>
    <p:sldId id="280" r:id="rId14"/>
    <p:sldId id="279" r:id="rId15"/>
    <p:sldId id="278" r:id="rId16"/>
    <p:sldId id="277" r:id="rId17"/>
    <p:sldId id="276" r:id="rId18"/>
    <p:sldId id="281" r:id="rId19"/>
    <p:sldId id="282" r:id="rId20"/>
    <p:sldId id="283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 Statements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7BF526AF-9D39-4169-9010-94483F4FE9D2}">
      <dgm:prSet phldrT="[Text]"/>
      <dgm:spPr/>
      <dgm:t>
        <a:bodyPr/>
        <a:lstStyle/>
        <a:p>
          <a:r>
            <a:rPr lang="en-US" dirty="0" smtClean="0"/>
            <a:t>Analysis</a:t>
          </a:r>
          <a:endParaRPr lang="vi-VN" dirty="0"/>
        </a:p>
      </dgm:t>
    </dgm:pt>
    <dgm:pt modelId="{2607E265-43EC-4479-9513-A83EB3CEABB7}" type="parTrans" cxnId="{FC605E3B-32D5-4346-97A5-CA40CFB2CFE8}">
      <dgm:prSet/>
      <dgm:spPr/>
      <dgm:t>
        <a:bodyPr/>
        <a:lstStyle/>
        <a:p>
          <a:endParaRPr lang="vi-VN"/>
        </a:p>
      </dgm:t>
    </dgm:pt>
    <dgm:pt modelId="{B0D4FE26-45D0-4CDE-B3DE-257460362D7D}" type="sibTrans" cxnId="{FC605E3B-32D5-4346-97A5-CA40CFB2CFE8}">
      <dgm:prSet/>
      <dgm:spPr/>
      <dgm:t>
        <a:bodyPr/>
        <a:lstStyle/>
        <a:p>
          <a:endParaRPr lang="vi-VN"/>
        </a:p>
      </dgm:t>
    </dgm:pt>
    <dgm:pt modelId="{4791A241-5B45-4BE6-8CA6-FE7C4F7EB92D}">
      <dgm:prSet phldrT="[Text]"/>
      <dgm:spPr/>
      <dgm:t>
        <a:bodyPr/>
        <a:lstStyle/>
        <a:p>
          <a:r>
            <a:rPr lang="en-US" dirty="0" smtClean="0"/>
            <a:t>Design</a:t>
          </a:r>
          <a:endParaRPr lang="vi-VN" dirty="0"/>
        </a:p>
      </dgm:t>
    </dgm:pt>
    <dgm:pt modelId="{1B55D0D0-194D-43AD-89C3-E54F5D641392}" type="parTrans" cxnId="{7713E1D2-C359-4070-B110-F7EC4A229F75}">
      <dgm:prSet/>
      <dgm:spPr/>
      <dgm:t>
        <a:bodyPr/>
        <a:lstStyle/>
        <a:p>
          <a:endParaRPr lang="vi-VN"/>
        </a:p>
      </dgm:t>
    </dgm:pt>
    <dgm:pt modelId="{36FFF92B-4132-4D31-92C8-9D7D4B63440E}" type="sibTrans" cxnId="{7713E1D2-C359-4070-B110-F7EC4A229F75}">
      <dgm:prSet/>
      <dgm:spPr/>
      <dgm:t>
        <a:bodyPr/>
        <a:lstStyle/>
        <a:p>
          <a:endParaRPr lang="vi-VN"/>
        </a:p>
      </dgm:t>
    </dgm:pt>
    <dgm:pt modelId="{52EDD269-2FE3-4261-9F1B-7B91C1EC156C}" type="pres">
      <dgm:prSet presAssocID="{63AF2C57-D961-423B-821F-4ECBD1600A4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vi-VN"/>
        </a:p>
      </dgm:t>
    </dgm:pt>
    <dgm:pt modelId="{9C0CEF14-4DC9-4D29-B008-DF00CFCC223A}" type="pres">
      <dgm:prSet presAssocID="{7B868945-8B66-497D-B057-30F51DCF87CB}" presName="parenttextcomposite" presStyleCnt="0"/>
      <dgm:spPr/>
    </dgm:pt>
    <dgm:pt modelId="{F948F461-47AC-47D1-9F27-AE502995B704}" type="pres">
      <dgm:prSet presAssocID="{7B868945-8B66-497D-B057-30F51DCF87C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F26224-24B0-417E-AB2A-A9429BFA95B4}" type="pres">
      <dgm:prSet presAssocID="{7B868945-8B66-497D-B057-30F51DCF87CB}" presName="parallelogramComposite" presStyleCnt="0"/>
      <dgm:spPr/>
    </dgm:pt>
    <dgm:pt modelId="{23A65770-CF16-4729-AA6E-091C5DACE8C7}" type="pres">
      <dgm:prSet presAssocID="{7B868945-8B66-497D-B057-30F51DCF87CB}" presName="parallelogram1" presStyleLbl="alignNode1" presStyleIdx="0" presStyleCnt="21"/>
      <dgm:spPr/>
    </dgm:pt>
    <dgm:pt modelId="{B7FC79FF-C8FB-49E5-B4DA-C3171B0977BB}" type="pres">
      <dgm:prSet presAssocID="{7B868945-8B66-497D-B057-30F51DCF87CB}" presName="parallelogram2" presStyleLbl="alignNode1" presStyleIdx="1" presStyleCnt="21"/>
      <dgm:spPr/>
    </dgm:pt>
    <dgm:pt modelId="{5023547A-247C-4E69-A0F8-5EB4C776F217}" type="pres">
      <dgm:prSet presAssocID="{7B868945-8B66-497D-B057-30F51DCF87CB}" presName="parallelogram3" presStyleLbl="alignNode1" presStyleIdx="2" presStyleCnt="21"/>
      <dgm:spPr/>
    </dgm:pt>
    <dgm:pt modelId="{8FF303F3-1C40-44B9-80BF-393CD2B1DF57}" type="pres">
      <dgm:prSet presAssocID="{7B868945-8B66-497D-B057-30F51DCF87CB}" presName="parallelogram4" presStyleLbl="alignNode1" presStyleIdx="3" presStyleCnt="21"/>
      <dgm:spPr/>
    </dgm:pt>
    <dgm:pt modelId="{EE2B10EC-6893-4D88-B528-0490623A0A2C}" type="pres">
      <dgm:prSet presAssocID="{7B868945-8B66-497D-B057-30F51DCF87CB}" presName="parallelogram5" presStyleLbl="alignNode1" presStyleIdx="4" presStyleCnt="21"/>
      <dgm:spPr/>
    </dgm:pt>
    <dgm:pt modelId="{DD813FB4-2D5D-4C33-9C6C-4787B39BE519}" type="pres">
      <dgm:prSet presAssocID="{7B868945-8B66-497D-B057-30F51DCF87CB}" presName="parallelogram6" presStyleLbl="alignNode1" presStyleIdx="5" presStyleCnt="21"/>
      <dgm:spPr/>
    </dgm:pt>
    <dgm:pt modelId="{2869E6C6-4E59-4C07-9E33-D4C68DCDB776}" type="pres">
      <dgm:prSet presAssocID="{7B868945-8B66-497D-B057-30F51DCF87CB}" presName="parallelogram7" presStyleLbl="alignNode1" presStyleIdx="6" presStyleCnt="21"/>
      <dgm:spPr/>
    </dgm:pt>
    <dgm:pt modelId="{A36093D3-439A-40DE-A5C5-F4BD99F96E7F}" type="pres">
      <dgm:prSet presAssocID="{BE28A406-6974-400D-9E26-68C61A7EE3BB}" presName="sibTrans" presStyleCnt="0"/>
      <dgm:spPr/>
    </dgm:pt>
    <dgm:pt modelId="{6688B142-D694-4E95-A8C3-154F4E4B531D}" type="pres">
      <dgm:prSet presAssocID="{7BF526AF-9D39-4169-9010-94483F4FE9D2}" presName="parenttextcomposite" presStyleCnt="0"/>
      <dgm:spPr/>
    </dgm:pt>
    <dgm:pt modelId="{4D7493F6-DC43-4E30-A511-345CB861F197}" type="pres">
      <dgm:prSet presAssocID="{7BF526AF-9D39-4169-9010-94483F4FE9D2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EDE64B-4F10-43D1-8639-792F326D3606}" type="pres">
      <dgm:prSet presAssocID="{7BF526AF-9D39-4169-9010-94483F4FE9D2}" presName="parallelogramComposite" presStyleCnt="0"/>
      <dgm:spPr/>
    </dgm:pt>
    <dgm:pt modelId="{509DB598-22D4-47DD-82B7-1ED11257384D}" type="pres">
      <dgm:prSet presAssocID="{7BF526AF-9D39-4169-9010-94483F4FE9D2}" presName="parallelogram1" presStyleLbl="alignNode1" presStyleIdx="7" presStyleCnt="21"/>
      <dgm:spPr/>
    </dgm:pt>
    <dgm:pt modelId="{1CCF54B3-B244-43BA-B895-1495F62D7A77}" type="pres">
      <dgm:prSet presAssocID="{7BF526AF-9D39-4169-9010-94483F4FE9D2}" presName="parallelogram2" presStyleLbl="alignNode1" presStyleIdx="8" presStyleCnt="21"/>
      <dgm:spPr/>
    </dgm:pt>
    <dgm:pt modelId="{2A803654-A214-48E9-9405-74692B92FF9E}" type="pres">
      <dgm:prSet presAssocID="{7BF526AF-9D39-4169-9010-94483F4FE9D2}" presName="parallelogram3" presStyleLbl="alignNode1" presStyleIdx="9" presStyleCnt="21"/>
      <dgm:spPr/>
    </dgm:pt>
    <dgm:pt modelId="{EF8EF0C4-7304-4B3B-B269-835DDAA54A66}" type="pres">
      <dgm:prSet presAssocID="{7BF526AF-9D39-4169-9010-94483F4FE9D2}" presName="parallelogram4" presStyleLbl="alignNode1" presStyleIdx="10" presStyleCnt="21"/>
      <dgm:spPr/>
    </dgm:pt>
    <dgm:pt modelId="{F120B9CD-C51D-4EA8-B0CB-171E31223C12}" type="pres">
      <dgm:prSet presAssocID="{7BF526AF-9D39-4169-9010-94483F4FE9D2}" presName="parallelogram5" presStyleLbl="alignNode1" presStyleIdx="11" presStyleCnt="21"/>
      <dgm:spPr/>
    </dgm:pt>
    <dgm:pt modelId="{D7DD6E43-604C-46A5-8E5B-E0DE305E8663}" type="pres">
      <dgm:prSet presAssocID="{7BF526AF-9D39-4169-9010-94483F4FE9D2}" presName="parallelogram6" presStyleLbl="alignNode1" presStyleIdx="12" presStyleCnt="21"/>
      <dgm:spPr/>
    </dgm:pt>
    <dgm:pt modelId="{458F29FC-AD62-4FF8-BC11-8296C3B7CA66}" type="pres">
      <dgm:prSet presAssocID="{7BF526AF-9D39-4169-9010-94483F4FE9D2}" presName="parallelogram7" presStyleLbl="alignNode1" presStyleIdx="13" presStyleCnt="21"/>
      <dgm:spPr/>
    </dgm:pt>
    <dgm:pt modelId="{8225266E-5015-4819-8819-0DD69CADFC2C}" type="pres">
      <dgm:prSet presAssocID="{B0D4FE26-45D0-4CDE-B3DE-257460362D7D}" presName="sibTrans" presStyleCnt="0"/>
      <dgm:spPr/>
    </dgm:pt>
    <dgm:pt modelId="{2B9599FE-A9B4-4032-932B-D2AA7F66D2EB}" type="pres">
      <dgm:prSet presAssocID="{4791A241-5B45-4BE6-8CA6-FE7C4F7EB92D}" presName="parenttextcomposite" presStyleCnt="0"/>
      <dgm:spPr/>
    </dgm:pt>
    <dgm:pt modelId="{9333AC2B-4EFD-48CF-AAD4-C7CB5CFE7398}" type="pres">
      <dgm:prSet presAssocID="{4791A241-5B45-4BE6-8CA6-FE7C4F7EB92D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6F3913-6DF9-4D22-85F1-A8CE1516A672}" type="pres">
      <dgm:prSet presAssocID="{4791A241-5B45-4BE6-8CA6-FE7C4F7EB92D}" presName="parallelogramComposite" presStyleCnt="0"/>
      <dgm:spPr/>
    </dgm:pt>
    <dgm:pt modelId="{0667FF40-2CE4-493E-8F48-2A1AE1660C48}" type="pres">
      <dgm:prSet presAssocID="{4791A241-5B45-4BE6-8CA6-FE7C4F7EB92D}" presName="parallelogram1" presStyleLbl="alignNode1" presStyleIdx="14" presStyleCnt="21"/>
      <dgm:spPr/>
    </dgm:pt>
    <dgm:pt modelId="{3CBE7E5C-FFE1-46B6-A4BC-D95ED64CEFD9}" type="pres">
      <dgm:prSet presAssocID="{4791A241-5B45-4BE6-8CA6-FE7C4F7EB92D}" presName="parallelogram2" presStyleLbl="alignNode1" presStyleIdx="15" presStyleCnt="21"/>
      <dgm:spPr/>
    </dgm:pt>
    <dgm:pt modelId="{D5B910FE-E443-433A-B7E8-A502522E054D}" type="pres">
      <dgm:prSet presAssocID="{4791A241-5B45-4BE6-8CA6-FE7C4F7EB92D}" presName="parallelogram3" presStyleLbl="alignNode1" presStyleIdx="16" presStyleCnt="21"/>
      <dgm:spPr/>
    </dgm:pt>
    <dgm:pt modelId="{99F4336E-F3AE-4FCC-A268-0AF3F5087027}" type="pres">
      <dgm:prSet presAssocID="{4791A241-5B45-4BE6-8CA6-FE7C4F7EB92D}" presName="parallelogram4" presStyleLbl="alignNode1" presStyleIdx="17" presStyleCnt="21"/>
      <dgm:spPr/>
    </dgm:pt>
    <dgm:pt modelId="{64DBE369-90A5-4F91-A7BB-C7E8E52D6F9E}" type="pres">
      <dgm:prSet presAssocID="{4791A241-5B45-4BE6-8CA6-FE7C4F7EB92D}" presName="parallelogram5" presStyleLbl="alignNode1" presStyleIdx="18" presStyleCnt="21"/>
      <dgm:spPr/>
    </dgm:pt>
    <dgm:pt modelId="{80E4F65E-9DB2-4D3D-B221-7348354159B7}" type="pres">
      <dgm:prSet presAssocID="{4791A241-5B45-4BE6-8CA6-FE7C4F7EB92D}" presName="parallelogram6" presStyleLbl="alignNode1" presStyleIdx="19" presStyleCnt="21"/>
      <dgm:spPr/>
    </dgm:pt>
    <dgm:pt modelId="{1C87A72F-BEBF-4C0A-AD8C-6DC5BD1FA2EC}" type="pres">
      <dgm:prSet presAssocID="{4791A241-5B45-4BE6-8CA6-FE7C4F7EB92D}" presName="parallelogram7" presStyleLbl="alignNode1" presStyleIdx="20" presStyleCnt="21"/>
      <dgm:spPr/>
    </dgm:pt>
  </dgm:ptLst>
  <dgm:cxnLst>
    <dgm:cxn modelId="{FC605E3B-32D5-4346-97A5-CA40CFB2CFE8}" srcId="{63AF2C57-D961-423B-821F-4ECBD1600A47}" destId="{7BF526AF-9D39-4169-9010-94483F4FE9D2}" srcOrd="1" destOrd="0" parTransId="{2607E265-43EC-4479-9513-A83EB3CEABB7}" sibTransId="{B0D4FE26-45D0-4CDE-B3DE-257460362D7D}"/>
    <dgm:cxn modelId="{7713E1D2-C359-4070-B110-F7EC4A229F75}" srcId="{63AF2C57-D961-423B-821F-4ECBD1600A47}" destId="{4791A241-5B45-4BE6-8CA6-FE7C4F7EB92D}" srcOrd="2" destOrd="0" parTransId="{1B55D0D0-194D-43AD-89C3-E54F5D641392}" sibTransId="{36FFF92B-4132-4D31-92C8-9D7D4B63440E}"/>
    <dgm:cxn modelId="{0F5D91B4-E944-485F-B643-CDF447E4AA28}" type="presOf" srcId="{7BF526AF-9D39-4169-9010-94483F4FE9D2}" destId="{4D7493F6-DC43-4E30-A511-345CB861F197}" srcOrd="0" destOrd="0" presId="urn:microsoft.com/office/officeart/2008/layout/VerticalAccentList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A924660F-0642-4E0F-B44C-9F6E98A89878}" type="presOf" srcId="{4791A241-5B45-4BE6-8CA6-FE7C4F7EB92D}" destId="{9333AC2B-4EFD-48CF-AAD4-C7CB5CFE7398}" srcOrd="0" destOrd="0" presId="urn:microsoft.com/office/officeart/2008/layout/VerticalAccentList"/>
    <dgm:cxn modelId="{3759FB64-7C35-47EF-90E2-5FF64197CC44}" type="presOf" srcId="{7B868945-8B66-497D-B057-30F51DCF87CB}" destId="{F948F461-47AC-47D1-9F27-AE502995B704}" srcOrd="0" destOrd="0" presId="urn:microsoft.com/office/officeart/2008/layout/VerticalAccentList"/>
    <dgm:cxn modelId="{F3FA59FF-C287-44AC-B2DA-56A817C794AD}" type="presOf" srcId="{63AF2C57-D961-423B-821F-4ECBD1600A47}" destId="{52EDD269-2FE3-4261-9F1B-7B91C1EC156C}" srcOrd="0" destOrd="0" presId="urn:microsoft.com/office/officeart/2008/layout/VerticalAccentList"/>
    <dgm:cxn modelId="{9E8CC9A9-1E1E-445D-B97B-AC3EE32B61B9}" type="presParOf" srcId="{52EDD269-2FE3-4261-9F1B-7B91C1EC156C}" destId="{9C0CEF14-4DC9-4D29-B008-DF00CFCC223A}" srcOrd="0" destOrd="0" presId="urn:microsoft.com/office/officeart/2008/layout/VerticalAccentList"/>
    <dgm:cxn modelId="{CDBCD9FE-6704-4FCA-9C43-2C1D5743D1D5}" type="presParOf" srcId="{9C0CEF14-4DC9-4D29-B008-DF00CFCC223A}" destId="{F948F461-47AC-47D1-9F27-AE502995B704}" srcOrd="0" destOrd="0" presId="urn:microsoft.com/office/officeart/2008/layout/VerticalAccentList"/>
    <dgm:cxn modelId="{63D8FE1F-405E-4978-B976-8DE85DCA42D5}" type="presParOf" srcId="{52EDD269-2FE3-4261-9F1B-7B91C1EC156C}" destId="{D3F26224-24B0-417E-AB2A-A9429BFA95B4}" srcOrd="1" destOrd="0" presId="urn:microsoft.com/office/officeart/2008/layout/VerticalAccentList"/>
    <dgm:cxn modelId="{5B93F363-AE2C-4C01-B85B-B35E688BF786}" type="presParOf" srcId="{D3F26224-24B0-417E-AB2A-A9429BFA95B4}" destId="{23A65770-CF16-4729-AA6E-091C5DACE8C7}" srcOrd="0" destOrd="0" presId="urn:microsoft.com/office/officeart/2008/layout/VerticalAccentList"/>
    <dgm:cxn modelId="{4DD1AD95-38C4-4C43-A5CB-461917198A53}" type="presParOf" srcId="{D3F26224-24B0-417E-AB2A-A9429BFA95B4}" destId="{B7FC79FF-C8FB-49E5-B4DA-C3171B0977BB}" srcOrd="1" destOrd="0" presId="urn:microsoft.com/office/officeart/2008/layout/VerticalAccentList"/>
    <dgm:cxn modelId="{5777D64B-2A88-4030-AFA2-CD2B4E890F34}" type="presParOf" srcId="{D3F26224-24B0-417E-AB2A-A9429BFA95B4}" destId="{5023547A-247C-4E69-A0F8-5EB4C776F217}" srcOrd="2" destOrd="0" presId="urn:microsoft.com/office/officeart/2008/layout/VerticalAccentList"/>
    <dgm:cxn modelId="{B0E7A890-92A1-4B90-A3B5-924E688A5A00}" type="presParOf" srcId="{D3F26224-24B0-417E-AB2A-A9429BFA95B4}" destId="{8FF303F3-1C40-44B9-80BF-393CD2B1DF57}" srcOrd="3" destOrd="0" presId="urn:microsoft.com/office/officeart/2008/layout/VerticalAccentList"/>
    <dgm:cxn modelId="{E64FA9F5-E919-45A1-B438-81C77F47CF8D}" type="presParOf" srcId="{D3F26224-24B0-417E-AB2A-A9429BFA95B4}" destId="{EE2B10EC-6893-4D88-B528-0490623A0A2C}" srcOrd="4" destOrd="0" presId="urn:microsoft.com/office/officeart/2008/layout/VerticalAccentList"/>
    <dgm:cxn modelId="{332A047E-C26A-4108-8D67-522D3000EEA9}" type="presParOf" srcId="{D3F26224-24B0-417E-AB2A-A9429BFA95B4}" destId="{DD813FB4-2D5D-4C33-9C6C-4787B39BE519}" srcOrd="5" destOrd="0" presId="urn:microsoft.com/office/officeart/2008/layout/VerticalAccentList"/>
    <dgm:cxn modelId="{CB4084A9-29CA-47C1-A0DD-F2E1F55374B2}" type="presParOf" srcId="{D3F26224-24B0-417E-AB2A-A9429BFA95B4}" destId="{2869E6C6-4E59-4C07-9E33-D4C68DCDB776}" srcOrd="6" destOrd="0" presId="urn:microsoft.com/office/officeart/2008/layout/VerticalAccentList"/>
    <dgm:cxn modelId="{888483D9-A510-4590-A316-40A2A9C226C7}" type="presParOf" srcId="{52EDD269-2FE3-4261-9F1B-7B91C1EC156C}" destId="{A36093D3-439A-40DE-A5C5-F4BD99F96E7F}" srcOrd="2" destOrd="0" presId="urn:microsoft.com/office/officeart/2008/layout/VerticalAccentList"/>
    <dgm:cxn modelId="{B0115DA0-A848-4649-83D8-6B87E57B5127}" type="presParOf" srcId="{52EDD269-2FE3-4261-9F1B-7B91C1EC156C}" destId="{6688B142-D694-4E95-A8C3-154F4E4B531D}" srcOrd="3" destOrd="0" presId="urn:microsoft.com/office/officeart/2008/layout/VerticalAccentList"/>
    <dgm:cxn modelId="{71993B68-70D7-4F3F-AD31-6257772311BA}" type="presParOf" srcId="{6688B142-D694-4E95-A8C3-154F4E4B531D}" destId="{4D7493F6-DC43-4E30-A511-345CB861F197}" srcOrd="0" destOrd="0" presId="urn:microsoft.com/office/officeart/2008/layout/VerticalAccentList"/>
    <dgm:cxn modelId="{B71327DB-A5B7-480D-8FA3-40C4D6C8A408}" type="presParOf" srcId="{52EDD269-2FE3-4261-9F1B-7B91C1EC156C}" destId="{C5EDE64B-4F10-43D1-8639-792F326D3606}" srcOrd="4" destOrd="0" presId="urn:microsoft.com/office/officeart/2008/layout/VerticalAccentList"/>
    <dgm:cxn modelId="{FF000EF2-FFAA-422B-9A9E-6903C4ED0496}" type="presParOf" srcId="{C5EDE64B-4F10-43D1-8639-792F326D3606}" destId="{509DB598-22D4-47DD-82B7-1ED11257384D}" srcOrd="0" destOrd="0" presId="urn:microsoft.com/office/officeart/2008/layout/VerticalAccentList"/>
    <dgm:cxn modelId="{27C086BF-AF58-4425-A587-9EB487C8DE9A}" type="presParOf" srcId="{C5EDE64B-4F10-43D1-8639-792F326D3606}" destId="{1CCF54B3-B244-43BA-B895-1495F62D7A77}" srcOrd="1" destOrd="0" presId="urn:microsoft.com/office/officeart/2008/layout/VerticalAccentList"/>
    <dgm:cxn modelId="{7A6F7B83-1B3F-4E61-BC3F-A6D969EF76B2}" type="presParOf" srcId="{C5EDE64B-4F10-43D1-8639-792F326D3606}" destId="{2A803654-A214-48E9-9405-74692B92FF9E}" srcOrd="2" destOrd="0" presId="urn:microsoft.com/office/officeart/2008/layout/VerticalAccentList"/>
    <dgm:cxn modelId="{2F395455-9ADD-4F98-A5B8-D448A708E894}" type="presParOf" srcId="{C5EDE64B-4F10-43D1-8639-792F326D3606}" destId="{EF8EF0C4-7304-4B3B-B269-835DDAA54A66}" srcOrd="3" destOrd="0" presId="urn:microsoft.com/office/officeart/2008/layout/VerticalAccentList"/>
    <dgm:cxn modelId="{3FD8DFB8-E92A-4E4B-BDD9-D8825FAE8DC2}" type="presParOf" srcId="{C5EDE64B-4F10-43D1-8639-792F326D3606}" destId="{F120B9CD-C51D-4EA8-B0CB-171E31223C12}" srcOrd="4" destOrd="0" presId="urn:microsoft.com/office/officeart/2008/layout/VerticalAccentList"/>
    <dgm:cxn modelId="{095D0837-B592-4456-8778-36C3B9BE71B0}" type="presParOf" srcId="{C5EDE64B-4F10-43D1-8639-792F326D3606}" destId="{D7DD6E43-604C-46A5-8E5B-E0DE305E8663}" srcOrd="5" destOrd="0" presId="urn:microsoft.com/office/officeart/2008/layout/VerticalAccentList"/>
    <dgm:cxn modelId="{D5AFD678-A038-4B60-87E4-C9A0DBDA9F24}" type="presParOf" srcId="{C5EDE64B-4F10-43D1-8639-792F326D3606}" destId="{458F29FC-AD62-4FF8-BC11-8296C3B7CA66}" srcOrd="6" destOrd="0" presId="urn:microsoft.com/office/officeart/2008/layout/VerticalAccentList"/>
    <dgm:cxn modelId="{BFF2DE99-1652-424E-A4FC-C92272CEE434}" type="presParOf" srcId="{52EDD269-2FE3-4261-9F1B-7B91C1EC156C}" destId="{8225266E-5015-4819-8819-0DD69CADFC2C}" srcOrd="5" destOrd="0" presId="urn:microsoft.com/office/officeart/2008/layout/VerticalAccentList"/>
    <dgm:cxn modelId="{82833090-50EE-4178-85E8-122FCB73B24F}" type="presParOf" srcId="{52EDD269-2FE3-4261-9F1B-7B91C1EC156C}" destId="{2B9599FE-A9B4-4032-932B-D2AA7F66D2EB}" srcOrd="6" destOrd="0" presId="urn:microsoft.com/office/officeart/2008/layout/VerticalAccentList"/>
    <dgm:cxn modelId="{D0970CD7-17EC-4BBC-B4C2-FFF0C310C63B}" type="presParOf" srcId="{2B9599FE-A9B4-4032-932B-D2AA7F66D2EB}" destId="{9333AC2B-4EFD-48CF-AAD4-C7CB5CFE7398}" srcOrd="0" destOrd="0" presId="urn:microsoft.com/office/officeart/2008/layout/VerticalAccentList"/>
    <dgm:cxn modelId="{A286DACF-5434-4BF5-BCDF-A4F079D63368}" type="presParOf" srcId="{52EDD269-2FE3-4261-9F1B-7B91C1EC156C}" destId="{DB6F3913-6DF9-4D22-85F1-A8CE1516A672}" srcOrd="7" destOrd="0" presId="urn:microsoft.com/office/officeart/2008/layout/VerticalAccentList"/>
    <dgm:cxn modelId="{E2D210F9-A997-493A-9AF9-2E3C2A9B9FF6}" type="presParOf" srcId="{DB6F3913-6DF9-4D22-85F1-A8CE1516A672}" destId="{0667FF40-2CE4-493E-8F48-2A1AE1660C48}" srcOrd="0" destOrd="0" presId="urn:microsoft.com/office/officeart/2008/layout/VerticalAccentList"/>
    <dgm:cxn modelId="{FFA814AA-022D-4DA5-85DA-4AD291030D85}" type="presParOf" srcId="{DB6F3913-6DF9-4D22-85F1-A8CE1516A672}" destId="{3CBE7E5C-FFE1-46B6-A4BC-D95ED64CEFD9}" srcOrd="1" destOrd="0" presId="urn:microsoft.com/office/officeart/2008/layout/VerticalAccentList"/>
    <dgm:cxn modelId="{0AC57F8A-A7F9-45B5-9A5A-9A7CADAE3455}" type="presParOf" srcId="{DB6F3913-6DF9-4D22-85F1-A8CE1516A672}" destId="{D5B910FE-E443-433A-B7E8-A502522E054D}" srcOrd="2" destOrd="0" presId="urn:microsoft.com/office/officeart/2008/layout/VerticalAccentList"/>
    <dgm:cxn modelId="{E61BD88C-40D2-4B40-8D0F-51A089071378}" type="presParOf" srcId="{DB6F3913-6DF9-4D22-85F1-A8CE1516A672}" destId="{99F4336E-F3AE-4FCC-A268-0AF3F5087027}" srcOrd="3" destOrd="0" presId="urn:microsoft.com/office/officeart/2008/layout/VerticalAccentList"/>
    <dgm:cxn modelId="{1C0755A2-2DA3-467C-9711-51EAEAA6B4D3}" type="presParOf" srcId="{DB6F3913-6DF9-4D22-85F1-A8CE1516A672}" destId="{64DBE369-90A5-4F91-A7BB-C7E8E52D6F9E}" srcOrd="4" destOrd="0" presId="urn:microsoft.com/office/officeart/2008/layout/VerticalAccentList"/>
    <dgm:cxn modelId="{463E640E-EDB5-488E-9FD5-AF86EE8FF50B}" type="presParOf" srcId="{DB6F3913-6DF9-4D22-85F1-A8CE1516A672}" destId="{80E4F65E-9DB2-4D3D-B221-7348354159B7}" srcOrd="5" destOrd="0" presId="urn:microsoft.com/office/officeart/2008/layout/VerticalAccentList"/>
    <dgm:cxn modelId="{370A00B6-9000-4A41-80FD-843160413429}" type="presParOf" srcId="{DB6F3913-6DF9-4D22-85F1-A8CE1516A672}" destId="{1C87A72F-BEBF-4C0A-AD8C-6DC5BD1FA2E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Use-Case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83D333-5829-48E0-9EEF-8A6069E9D0C6}" type="presOf" srcId="{59640AF1-4088-4322-9D61-B3991B1567EC}" destId="{2169BCE9-0823-4F26-A9BD-4DF2BA48CEA1}" srcOrd="1" destOrd="0" presId="urn:microsoft.com/office/officeart/2005/8/layout/list1"/>
    <dgm:cxn modelId="{4A349328-F7FF-4D4B-9B38-8AF4C82B0860}" type="presOf" srcId="{59640AF1-4088-4322-9D61-B3991B1567EC}" destId="{CE84432D-8349-4011-BC99-7B5880F0CA50}" srcOrd="0" destOrd="0" presId="urn:microsoft.com/office/officeart/2005/8/layout/list1"/>
    <dgm:cxn modelId="{A9A3EC4C-BBA6-4C7C-91E5-476270B7C639}" type="presOf" srcId="{7B868945-8B66-497D-B057-30F51DCF87CB}" destId="{274770C8-11E1-461C-BC3F-55B73C182DEB}" srcOrd="1" destOrd="0" presId="urn:microsoft.com/office/officeart/2005/8/layout/list1"/>
    <dgm:cxn modelId="{1B11BE3D-669B-42F2-B6A7-17D222386974}" type="presOf" srcId="{63AF2C57-D961-423B-821F-4ECBD1600A47}" destId="{7EBAC162-44ED-464B-B085-2B19C875AD9F}" srcOrd="0" destOrd="0" presId="urn:microsoft.com/office/officeart/2005/8/layout/list1"/>
    <dgm:cxn modelId="{79FFF390-C05C-46C0-8633-A8CB0BA705B5}" type="presOf" srcId="{7B868945-8B66-497D-B057-30F51DCF87CB}" destId="{2DACF331-B020-4B38-A0F8-5219658F5D34}" srcOrd="0" destOrd="0" presId="urn:microsoft.com/office/officeart/2005/8/layout/list1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5C0216FD-B0C6-4F08-8046-B83BFB83F746}" type="presParOf" srcId="{7EBAC162-44ED-464B-B085-2B19C875AD9F}" destId="{BF8EBC86-EC61-4D3B-A6D7-E673FF46F29E}" srcOrd="0" destOrd="0" presId="urn:microsoft.com/office/officeart/2005/8/layout/list1"/>
    <dgm:cxn modelId="{1B2F1A81-6BC7-46EF-9A6D-F72C5B966F4A}" type="presParOf" srcId="{BF8EBC86-EC61-4D3B-A6D7-E673FF46F29E}" destId="{2DACF331-B020-4B38-A0F8-5219658F5D34}" srcOrd="0" destOrd="0" presId="urn:microsoft.com/office/officeart/2005/8/layout/list1"/>
    <dgm:cxn modelId="{BC96C4AC-E908-4193-81B7-97F70FAE239F}" type="presParOf" srcId="{BF8EBC86-EC61-4D3B-A6D7-E673FF46F29E}" destId="{274770C8-11E1-461C-BC3F-55B73C182DEB}" srcOrd="1" destOrd="0" presId="urn:microsoft.com/office/officeart/2005/8/layout/list1"/>
    <dgm:cxn modelId="{7DF5100A-7270-4B60-B0A6-B96BDE445B89}" type="presParOf" srcId="{7EBAC162-44ED-464B-B085-2B19C875AD9F}" destId="{F17AEBAA-BD2F-4783-870A-8436E1AFE7C8}" srcOrd="1" destOrd="0" presId="urn:microsoft.com/office/officeart/2005/8/layout/list1"/>
    <dgm:cxn modelId="{D9833CEF-2FC2-4C79-A463-81595705A7CA}" type="presParOf" srcId="{7EBAC162-44ED-464B-B085-2B19C875AD9F}" destId="{7DC0BB7E-B04E-4FF2-B726-D72C278F0537}" srcOrd="2" destOrd="0" presId="urn:microsoft.com/office/officeart/2005/8/layout/list1"/>
    <dgm:cxn modelId="{2CC8E9E9-9361-47E6-BA90-E46F808ED4A7}" type="presParOf" srcId="{7EBAC162-44ED-464B-B085-2B19C875AD9F}" destId="{3FCBF8FB-A2EF-4050-AB0D-45B07EA630EC}" srcOrd="3" destOrd="0" presId="urn:microsoft.com/office/officeart/2005/8/layout/list1"/>
    <dgm:cxn modelId="{AC3EE3DA-83A8-4C38-9613-F28F59E2D9D1}" type="presParOf" srcId="{7EBAC162-44ED-464B-B085-2B19C875AD9F}" destId="{715BB62F-68A9-44A0-8BD9-A6FF12404023}" srcOrd="4" destOrd="0" presId="urn:microsoft.com/office/officeart/2005/8/layout/list1"/>
    <dgm:cxn modelId="{A83BB0D5-079C-49A6-86A0-3A44AA3DF8EE}" type="presParOf" srcId="{715BB62F-68A9-44A0-8BD9-A6FF12404023}" destId="{CE84432D-8349-4011-BC99-7B5880F0CA50}" srcOrd="0" destOrd="0" presId="urn:microsoft.com/office/officeart/2005/8/layout/list1"/>
    <dgm:cxn modelId="{F63FACF5-F5BE-4A3C-9F9E-AC89E19F4190}" type="presParOf" srcId="{715BB62F-68A9-44A0-8BD9-A6FF12404023}" destId="{2169BCE9-0823-4F26-A9BD-4DF2BA48CEA1}" srcOrd="1" destOrd="0" presId="urn:microsoft.com/office/officeart/2005/8/layout/list1"/>
    <dgm:cxn modelId="{6E9F28F1-9901-418B-BF9F-0BFBD27B69E1}" type="presParOf" srcId="{7EBAC162-44ED-464B-B085-2B19C875AD9F}" destId="{F7C9D958-5D90-4A3A-BC91-DF630D1760C2}" srcOrd="5" destOrd="0" presId="urn:microsoft.com/office/officeart/2005/8/layout/list1"/>
    <dgm:cxn modelId="{D7F22E5A-878F-4FA2-A574-16B65497ABE8}" type="presParOf" srcId="{7EBAC162-44ED-464B-B085-2B19C875AD9F}" destId="{0EED084E-D941-4A0B-A2BC-69BDE8E3A9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Use-Case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2">
        <dgm:presLayoutVars>
          <dgm:bulletEnabled val="1"/>
        </dgm:presLayoutVars>
      </dgm:prSet>
      <dgm:spPr>
        <a:solidFill>
          <a:srgbClr val="FFFF00">
            <a:alpha val="90000"/>
          </a:srgbClr>
        </a:solidFill>
      </dgm:spPr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EF605C-4F7E-4D4B-A71C-B67ADC7AAF22}" type="presOf" srcId="{59640AF1-4088-4322-9D61-B3991B1567EC}" destId="{CE84432D-8349-4011-BC99-7B5880F0CA50}" srcOrd="0" destOrd="0" presId="urn:microsoft.com/office/officeart/2005/8/layout/list1"/>
    <dgm:cxn modelId="{B63602EA-54B2-427B-9C06-E983B7805EF0}" type="presOf" srcId="{59640AF1-4088-4322-9D61-B3991B1567EC}" destId="{2169BCE9-0823-4F26-A9BD-4DF2BA48CEA1}" srcOrd="1" destOrd="0" presId="urn:microsoft.com/office/officeart/2005/8/layout/list1"/>
    <dgm:cxn modelId="{94CA457D-6AB1-4DD1-A5D2-4C86C0E91C44}" type="presOf" srcId="{7B868945-8B66-497D-B057-30F51DCF87CB}" destId="{2DACF331-B020-4B38-A0F8-5219658F5D34}" srcOrd="0" destOrd="0" presId="urn:microsoft.com/office/officeart/2005/8/layout/list1"/>
    <dgm:cxn modelId="{E3277357-17C6-48B3-B625-DB5BDC698CAD}" type="presOf" srcId="{7B868945-8B66-497D-B057-30F51DCF87CB}" destId="{274770C8-11E1-461C-BC3F-55B73C182DEB}" srcOrd="1" destOrd="0" presId="urn:microsoft.com/office/officeart/2005/8/layout/list1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629A76D5-BBA8-43F3-81BC-7E7243000157}" type="presOf" srcId="{63AF2C57-D961-423B-821F-4ECBD1600A47}" destId="{7EBAC162-44ED-464B-B085-2B19C875AD9F}" srcOrd="0" destOrd="0" presId="urn:microsoft.com/office/officeart/2005/8/layout/list1"/>
    <dgm:cxn modelId="{4810698B-A7BB-4186-BFDF-566FDC7C24F8}" type="presParOf" srcId="{7EBAC162-44ED-464B-B085-2B19C875AD9F}" destId="{BF8EBC86-EC61-4D3B-A6D7-E673FF46F29E}" srcOrd="0" destOrd="0" presId="urn:microsoft.com/office/officeart/2005/8/layout/list1"/>
    <dgm:cxn modelId="{1AFFB92C-9575-435A-8F6B-164E0D3EF360}" type="presParOf" srcId="{BF8EBC86-EC61-4D3B-A6D7-E673FF46F29E}" destId="{2DACF331-B020-4B38-A0F8-5219658F5D34}" srcOrd="0" destOrd="0" presId="urn:microsoft.com/office/officeart/2005/8/layout/list1"/>
    <dgm:cxn modelId="{D306E18E-21B5-4EC1-9628-942B63ED905B}" type="presParOf" srcId="{BF8EBC86-EC61-4D3B-A6D7-E673FF46F29E}" destId="{274770C8-11E1-461C-BC3F-55B73C182DEB}" srcOrd="1" destOrd="0" presId="urn:microsoft.com/office/officeart/2005/8/layout/list1"/>
    <dgm:cxn modelId="{C1B5200A-F7D7-4D9D-9024-69589FB9AFF2}" type="presParOf" srcId="{7EBAC162-44ED-464B-B085-2B19C875AD9F}" destId="{F17AEBAA-BD2F-4783-870A-8436E1AFE7C8}" srcOrd="1" destOrd="0" presId="urn:microsoft.com/office/officeart/2005/8/layout/list1"/>
    <dgm:cxn modelId="{F49547E6-2309-400C-A127-B8D41BCEB217}" type="presParOf" srcId="{7EBAC162-44ED-464B-B085-2B19C875AD9F}" destId="{7DC0BB7E-B04E-4FF2-B726-D72C278F0537}" srcOrd="2" destOrd="0" presId="urn:microsoft.com/office/officeart/2005/8/layout/list1"/>
    <dgm:cxn modelId="{89131B0D-3694-487B-A50E-44D157AAB096}" type="presParOf" srcId="{7EBAC162-44ED-464B-B085-2B19C875AD9F}" destId="{3FCBF8FB-A2EF-4050-AB0D-45B07EA630EC}" srcOrd="3" destOrd="0" presId="urn:microsoft.com/office/officeart/2005/8/layout/list1"/>
    <dgm:cxn modelId="{67D39D4F-C86E-4070-93F4-2AD00FF5379E}" type="presParOf" srcId="{7EBAC162-44ED-464B-B085-2B19C875AD9F}" destId="{715BB62F-68A9-44A0-8BD9-A6FF12404023}" srcOrd="4" destOrd="0" presId="urn:microsoft.com/office/officeart/2005/8/layout/list1"/>
    <dgm:cxn modelId="{7A78D9AB-D63B-43C5-B284-96BEC8FC2EF1}" type="presParOf" srcId="{715BB62F-68A9-44A0-8BD9-A6FF12404023}" destId="{CE84432D-8349-4011-BC99-7B5880F0CA50}" srcOrd="0" destOrd="0" presId="urn:microsoft.com/office/officeart/2005/8/layout/list1"/>
    <dgm:cxn modelId="{8A21FC34-8E88-4250-AF0D-F11624BFB39D}" type="presParOf" srcId="{715BB62F-68A9-44A0-8BD9-A6FF12404023}" destId="{2169BCE9-0823-4F26-A9BD-4DF2BA48CEA1}" srcOrd="1" destOrd="0" presId="urn:microsoft.com/office/officeart/2005/8/layout/list1"/>
    <dgm:cxn modelId="{E8B6EAEC-F39E-4A77-91C3-1F0CE9416265}" type="presParOf" srcId="{7EBAC162-44ED-464B-B085-2B19C875AD9F}" destId="{F7C9D958-5D90-4A3A-BC91-DF630D1760C2}" srcOrd="5" destOrd="0" presId="urn:microsoft.com/office/officeart/2005/8/layout/list1"/>
    <dgm:cxn modelId="{128D7A4D-F8ED-4736-9101-48695D365258}" type="presParOf" srcId="{7EBAC162-44ED-464B-B085-2B19C875AD9F}" destId="{0EED084E-D941-4A0B-A2BC-69BDE8E3A9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Problem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Use-Case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2">
        <dgm:presLayoutVars>
          <dgm:bulletEnabled val="1"/>
        </dgm:presLayoutVars>
      </dgm:prSet>
      <dgm:spPr>
        <a:solidFill>
          <a:srgbClr val="FFFF00">
            <a:alpha val="90000"/>
          </a:srgbClr>
        </a:solidFill>
      </dgm:spPr>
      <dgm:t>
        <a:bodyPr/>
        <a:lstStyle/>
        <a:p>
          <a:endParaRPr lang="vi-VN"/>
        </a:p>
      </dgm:t>
    </dgm:pt>
  </dgm:ptLst>
  <dgm:cxnLst>
    <dgm:cxn modelId="{CE8B0745-B64F-4486-ABF3-DC3558EFFCE9}" type="presOf" srcId="{7B868945-8B66-497D-B057-30F51DCF87CB}" destId="{274770C8-11E1-461C-BC3F-55B73C182DEB}" srcOrd="1" destOrd="0" presId="urn:microsoft.com/office/officeart/2005/8/layout/list1"/>
    <dgm:cxn modelId="{EE68E257-6F0E-4F74-A5EF-25C523EA17F2}" type="presOf" srcId="{59640AF1-4088-4322-9D61-B3991B1567EC}" destId="{2169BCE9-0823-4F26-A9BD-4DF2BA48CEA1}" srcOrd="1" destOrd="0" presId="urn:microsoft.com/office/officeart/2005/8/layout/list1"/>
    <dgm:cxn modelId="{ABD11505-4637-4E2E-AF15-E9874954B1C4}" type="presOf" srcId="{63AF2C57-D961-423B-821F-4ECBD1600A47}" destId="{7EBAC162-44ED-464B-B085-2B19C875AD9F}" srcOrd="0" destOrd="0" presId="urn:microsoft.com/office/officeart/2005/8/layout/list1"/>
    <dgm:cxn modelId="{8E804756-29DD-4B6F-9CC0-46EA203180CB}" type="presOf" srcId="{59640AF1-4088-4322-9D61-B3991B1567EC}" destId="{CE84432D-8349-4011-BC99-7B5880F0CA50}" srcOrd="0" destOrd="0" presId="urn:microsoft.com/office/officeart/2005/8/layout/list1"/>
    <dgm:cxn modelId="{66DA34CE-BC33-4F90-9FB0-D54307DAF65F}" type="presOf" srcId="{7B868945-8B66-497D-B057-30F51DCF87CB}" destId="{2DACF331-B020-4B38-A0F8-5219658F5D34}" srcOrd="0" destOrd="0" presId="urn:microsoft.com/office/officeart/2005/8/layout/list1"/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C4F444D3-AC39-4587-B55A-6E778A5EB3ED}" type="presParOf" srcId="{7EBAC162-44ED-464B-B085-2B19C875AD9F}" destId="{BF8EBC86-EC61-4D3B-A6D7-E673FF46F29E}" srcOrd="0" destOrd="0" presId="urn:microsoft.com/office/officeart/2005/8/layout/list1"/>
    <dgm:cxn modelId="{704BA2BE-CBBD-463A-9D2D-0C13941234E1}" type="presParOf" srcId="{BF8EBC86-EC61-4D3B-A6D7-E673FF46F29E}" destId="{2DACF331-B020-4B38-A0F8-5219658F5D34}" srcOrd="0" destOrd="0" presId="urn:microsoft.com/office/officeart/2005/8/layout/list1"/>
    <dgm:cxn modelId="{312A3FA3-7F1E-48D7-84DB-1A8F041857AD}" type="presParOf" srcId="{BF8EBC86-EC61-4D3B-A6D7-E673FF46F29E}" destId="{274770C8-11E1-461C-BC3F-55B73C182DEB}" srcOrd="1" destOrd="0" presId="urn:microsoft.com/office/officeart/2005/8/layout/list1"/>
    <dgm:cxn modelId="{5CB8BE6F-B34A-4D54-BD79-3F6785ACE1F7}" type="presParOf" srcId="{7EBAC162-44ED-464B-B085-2B19C875AD9F}" destId="{F17AEBAA-BD2F-4783-870A-8436E1AFE7C8}" srcOrd="1" destOrd="0" presId="urn:microsoft.com/office/officeart/2005/8/layout/list1"/>
    <dgm:cxn modelId="{3912DC2E-B6C1-4B30-93B3-8A1B85B2F483}" type="presParOf" srcId="{7EBAC162-44ED-464B-B085-2B19C875AD9F}" destId="{7DC0BB7E-B04E-4FF2-B726-D72C278F0537}" srcOrd="2" destOrd="0" presId="urn:microsoft.com/office/officeart/2005/8/layout/list1"/>
    <dgm:cxn modelId="{B0C80D69-7FB2-413F-9DD2-09DABFA74B89}" type="presParOf" srcId="{7EBAC162-44ED-464B-B085-2B19C875AD9F}" destId="{3FCBF8FB-A2EF-4050-AB0D-45B07EA630EC}" srcOrd="3" destOrd="0" presId="urn:microsoft.com/office/officeart/2005/8/layout/list1"/>
    <dgm:cxn modelId="{A71B18D5-2963-41C0-8D69-096CF434EF2E}" type="presParOf" srcId="{7EBAC162-44ED-464B-B085-2B19C875AD9F}" destId="{715BB62F-68A9-44A0-8BD9-A6FF12404023}" srcOrd="4" destOrd="0" presId="urn:microsoft.com/office/officeart/2005/8/layout/list1"/>
    <dgm:cxn modelId="{00D74EBE-6574-4B76-89CB-FB4C90E108CB}" type="presParOf" srcId="{715BB62F-68A9-44A0-8BD9-A6FF12404023}" destId="{CE84432D-8349-4011-BC99-7B5880F0CA50}" srcOrd="0" destOrd="0" presId="urn:microsoft.com/office/officeart/2005/8/layout/list1"/>
    <dgm:cxn modelId="{51DDEE03-A737-4568-8551-DF987D9D473E}" type="presParOf" srcId="{715BB62F-68A9-44A0-8BD9-A6FF12404023}" destId="{2169BCE9-0823-4F26-A9BD-4DF2BA48CEA1}" srcOrd="1" destOrd="0" presId="urn:microsoft.com/office/officeart/2005/8/layout/list1"/>
    <dgm:cxn modelId="{FACECA2D-29B8-4FF7-AE63-52C32CF51271}" type="presParOf" srcId="{7EBAC162-44ED-464B-B085-2B19C875AD9F}" destId="{F7C9D958-5D90-4A3A-BC91-DF630D1760C2}" srcOrd="5" destOrd="0" presId="urn:microsoft.com/office/officeart/2005/8/layout/list1"/>
    <dgm:cxn modelId="{6EA7E813-2CC8-4E6C-BFB5-C81AED84606F}" type="presParOf" srcId="{7EBAC162-44ED-464B-B085-2B19C875AD9F}" destId="{0EED084E-D941-4A0B-A2BC-69BDE8E3A9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AF2C57-D961-423B-821F-4ECBD1600A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B868945-8B66-497D-B057-30F51DCF87CB}">
      <dgm:prSet phldrT="[Text]"/>
      <dgm:spPr/>
      <dgm:t>
        <a:bodyPr/>
        <a:lstStyle/>
        <a:p>
          <a:r>
            <a:rPr lang="en-US" dirty="0" smtClean="0"/>
            <a:t>Subsystem design</a:t>
          </a:r>
          <a:endParaRPr lang="vi-VN" dirty="0"/>
        </a:p>
      </dgm:t>
    </dgm:pt>
    <dgm:pt modelId="{BE28A406-6974-400D-9E26-68C61A7EE3BB}" type="sibTrans" cxnId="{D3158CE0-B1E5-4D69-82D9-94E5D9477DFF}">
      <dgm:prSet/>
      <dgm:spPr/>
      <dgm:t>
        <a:bodyPr/>
        <a:lstStyle/>
        <a:p>
          <a:endParaRPr lang="vi-VN"/>
        </a:p>
      </dgm:t>
    </dgm:pt>
    <dgm:pt modelId="{9903758A-1535-411B-9FB2-5D330653FFDD}" type="parTrans" cxnId="{D3158CE0-B1E5-4D69-82D9-94E5D9477DFF}">
      <dgm:prSet/>
      <dgm:spPr/>
      <dgm:t>
        <a:bodyPr/>
        <a:lstStyle/>
        <a:p>
          <a:endParaRPr lang="vi-VN"/>
        </a:p>
      </dgm:t>
    </dgm:pt>
    <dgm:pt modelId="{59640AF1-4088-4322-9D61-B3991B1567EC}">
      <dgm:prSet phldrT="[Text]"/>
      <dgm:spPr/>
      <dgm:t>
        <a:bodyPr/>
        <a:lstStyle/>
        <a:p>
          <a:r>
            <a:rPr lang="en-US" dirty="0" smtClean="0"/>
            <a:t>Packages design</a:t>
          </a:r>
          <a:endParaRPr lang="vi-VN" dirty="0"/>
        </a:p>
      </dgm:t>
    </dgm:pt>
    <dgm:pt modelId="{558B7ADE-676A-46F0-9C5D-5D972EE2FA9A}" type="parTrans" cxnId="{2A4222EE-3BA2-4496-A08A-0543B79A1B45}">
      <dgm:prSet/>
      <dgm:spPr/>
      <dgm:t>
        <a:bodyPr/>
        <a:lstStyle/>
        <a:p>
          <a:endParaRPr lang="vi-VN"/>
        </a:p>
      </dgm:t>
    </dgm:pt>
    <dgm:pt modelId="{584EDAD7-B408-4549-AD95-E1EF594E807B}" type="sibTrans" cxnId="{2A4222EE-3BA2-4496-A08A-0543B79A1B45}">
      <dgm:prSet/>
      <dgm:spPr/>
      <dgm:t>
        <a:bodyPr/>
        <a:lstStyle/>
        <a:p>
          <a:endParaRPr lang="vi-VN"/>
        </a:p>
      </dgm:t>
    </dgm:pt>
    <dgm:pt modelId="{7EBAC162-44ED-464B-B085-2B19C875AD9F}" type="pres">
      <dgm:prSet presAssocID="{63AF2C57-D961-423B-821F-4ECBD1600A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F8EBC86-EC61-4D3B-A6D7-E673FF46F29E}" type="pres">
      <dgm:prSet presAssocID="{7B868945-8B66-497D-B057-30F51DCF87CB}" presName="parentLin" presStyleCnt="0"/>
      <dgm:spPr/>
    </dgm:pt>
    <dgm:pt modelId="{2DACF331-B020-4B38-A0F8-5219658F5D34}" type="pres">
      <dgm:prSet presAssocID="{7B868945-8B66-497D-B057-30F51DCF87CB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74770C8-11E1-461C-BC3F-55B73C182DEB}" type="pres">
      <dgm:prSet presAssocID="{7B868945-8B66-497D-B057-30F51DCF87CB}" presName="parentText" presStyleLbl="node1" presStyleIdx="0" presStyleCnt="2" custScaleX="100000" custScaleY="72257" custLinFactNeighborX="-1564" custLinFactNeighborY="13758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17AEBAA-BD2F-4783-870A-8436E1AFE7C8}" type="pres">
      <dgm:prSet presAssocID="{7B868945-8B66-497D-B057-30F51DCF87CB}" presName="negativeSpace" presStyleCnt="0"/>
      <dgm:spPr/>
    </dgm:pt>
    <dgm:pt modelId="{7DC0BB7E-B04E-4FF2-B726-D72C278F0537}" type="pres">
      <dgm:prSet presAssocID="{7B868945-8B66-497D-B057-30F51DCF87C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CBF8FB-A2EF-4050-AB0D-45B07EA630EC}" type="pres">
      <dgm:prSet presAssocID="{BE28A406-6974-400D-9E26-68C61A7EE3BB}" presName="spaceBetweenRectangles" presStyleCnt="0"/>
      <dgm:spPr/>
    </dgm:pt>
    <dgm:pt modelId="{715BB62F-68A9-44A0-8BD9-A6FF12404023}" type="pres">
      <dgm:prSet presAssocID="{59640AF1-4088-4322-9D61-B3991B1567EC}" presName="parentLin" presStyleCnt="0"/>
      <dgm:spPr/>
    </dgm:pt>
    <dgm:pt modelId="{CE84432D-8349-4011-BC99-7B5880F0CA50}" type="pres">
      <dgm:prSet presAssocID="{59640AF1-4088-4322-9D61-B3991B1567EC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2169BCE9-0823-4F26-A9BD-4DF2BA48CEA1}" type="pres">
      <dgm:prSet presAssocID="{59640AF1-4088-4322-9D61-B3991B1567EC}" presName="parentText" presStyleLbl="node1" presStyleIdx="1" presStyleCnt="2" custLinFactNeighborX="18123" custLinFactNeighborY="-1560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C9D958-5D90-4A3A-BC91-DF630D1760C2}" type="pres">
      <dgm:prSet presAssocID="{59640AF1-4088-4322-9D61-B3991B1567EC}" presName="negativeSpace" presStyleCnt="0"/>
      <dgm:spPr/>
    </dgm:pt>
    <dgm:pt modelId="{0EED084E-D941-4A0B-A2BC-69BDE8E3A9CE}" type="pres">
      <dgm:prSet presAssocID="{59640AF1-4088-4322-9D61-B3991B1567E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3158CE0-B1E5-4D69-82D9-94E5D9477DFF}" srcId="{63AF2C57-D961-423B-821F-4ECBD1600A47}" destId="{7B868945-8B66-497D-B057-30F51DCF87CB}" srcOrd="0" destOrd="0" parTransId="{9903758A-1535-411B-9FB2-5D330653FFDD}" sibTransId="{BE28A406-6974-400D-9E26-68C61A7EE3BB}"/>
    <dgm:cxn modelId="{1A7B096E-3005-4172-B918-9ED29234C109}" type="presOf" srcId="{7B868945-8B66-497D-B057-30F51DCF87CB}" destId="{274770C8-11E1-461C-BC3F-55B73C182DEB}" srcOrd="1" destOrd="0" presId="urn:microsoft.com/office/officeart/2005/8/layout/list1"/>
    <dgm:cxn modelId="{2A4222EE-3BA2-4496-A08A-0543B79A1B45}" srcId="{63AF2C57-D961-423B-821F-4ECBD1600A47}" destId="{59640AF1-4088-4322-9D61-B3991B1567EC}" srcOrd="1" destOrd="0" parTransId="{558B7ADE-676A-46F0-9C5D-5D972EE2FA9A}" sibTransId="{584EDAD7-B408-4549-AD95-E1EF594E807B}"/>
    <dgm:cxn modelId="{950293CF-4EF2-4AC5-9623-E2900BD22ACA}" type="presOf" srcId="{7B868945-8B66-497D-B057-30F51DCF87CB}" destId="{2DACF331-B020-4B38-A0F8-5219658F5D34}" srcOrd="0" destOrd="0" presId="urn:microsoft.com/office/officeart/2005/8/layout/list1"/>
    <dgm:cxn modelId="{E19D94A8-4624-4AA5-B3BE-1104EDC4B94F}" type="presOf" srcId="{63AF2C57-D961-423B-821F-4ECBD1600A47}" destId="{7EBAC162-44ED-464B-B085-2B19C875AD9F}" srcOrd="0" destOrd="0" presId="urn:microsoft.com/office/officeart/2005/8/layout/list1"/>
    <dgm:cxn modelId="{524780EB-2148-41F0-B4F5-291084AEA330}" type="presOf" srcId="{59640AF1-4088-4322-9D61-B3991B1567EC}" destId="{2169BCE9-0823-4F26-A9BD-4DF2BA48CEA1}" srcOrd="1" destOrd="0" presId="urn:microsoft.com/office/officeart/2005/8/layout/list1"/>
    <dgm:cxn modelId="{5A1D085D-A810-4F83-8285-68B127CC88F4}" type="presOf" srcId="{59640AF1-4088-4322-9D61-B3991B1567EC}" destId="{CE84432D-8349-4011-BC99-7B5880F0CA50}" srcOrd="0" destOrd="0" presId="urn:microsoft.com/office/officeart/2005/8/layout/list1"/>
    <dgm:cxn modelId="{7CF231F7-3BA8-4B5F-8134-10B8D9A6E613}" type="presParOf" srcId="{7EBAC162-44ED-464B-B085-2B19C875AD9F}" destId="{BF8EBC86-EC61-4D3B-A6D7-E673FF46F29E}" srcOrd="0" destOrd="0" presId="urn:microsoft.com/office/officeart/2005/8/layout/list1"/>
    <dgm:cxn modelId="{AD2D7A62-8BDA-4C7A-93ED-91704D05B1A5}" type="presParOf" srcId="{BF8EBC86-EC61-4D3B-A6D7-E673FF46F29E}" destId="{2DACF331-B020-4B38-A0F8-5219658F5D34}" srcOrd="0" destOrd="0" presId="urn:microsoft.com/office/officeart/2005/8/layout/list1"/>
    <dgm:cxn modelId="{7E47F287-57C6-428B-8EA6-606EDCE7D617}" type="presParOf" srcId="{BF8EBC86-EC61-4D3B-A6D7-E673FF46F29E}" destId="{274770C8-11E1-461C-BC3F-55B73C182DEB}" srcOrd="1" destOrd="0" presId="urn:microsoft.com/office/officeart/2005/8/layout/list1"/>
    <dgm:cxn modelId="{17B0FD15-06CF-4C9D-8E44-460E2A9BD4C8}" type="presParOf" srcId="{7EBAC162-44ED-464B-B085-2B19C875AD9F}" destId="{F17AEBAA-BD2F-4783-870A-8436E1AFE7C8}" srcOrd="1" destOrd="0" presId="urn:microsoft.com/office/officeart/2005/8/layout/list1"/>
    <dgm:cxn modelId="{135A844C-89EF-4D18-B284-4351D4F0C414}" type="presParOf" srcId="{7EBAC162-44ED-464B-B085-2B19C875AD9F}" destId="{7DC0BB7E-B04E-4FF2-B726-D72C278F0537}" srcOrd="2" destOrd="0" presId="urn:microsoft.com/office/officeart/2005/8/layout/list1"/>
    <dgm:cxn modelId="{61BEFFDE-76E7-4424-992D-9C4B807D2404}" type="presParOf" srcId="{7EBAC162-44ED-464B-B085-2B19C875AD9F}" destId="{3FCBF8FB-A2EF-4050-AB0D-45B07EA630EC}" srcOrd="3" destOrd="0" presId="urn:microsoft.com/office/officeart/2005/8/layout/list1"/>
    <dgm:cxn modelId="{590C0F87-C41B-4AFF-8E0A-290A17079C8C}" type="presParOf" srcId="{7EBAC162-44ED-464B-B085-2B19C875AD9F}" destId="{715BB62F-68A9-44A0-8BD9-A6FF12404023}" srcOrd="4" destOrd="0" presId="urn:microsoft.com/office/officeart/2005/8/layout/list1"/>
    <dgm:cxn modelId="{54396766-1721-49E5-B521-BC8B32FD7240}" type="presParOf" srcId="{715BB62F-68A9-44A0-8BD9-A6FF12404023}" destId="{CE84432D-8349-4011-BC99-7B5880F0CA50}" srcOrd="0" destOrd="0" presId="urn:microsoft.com/office/officeart/2005/8/layout/list1"/>
    <dgm:cxn modelId="{930C955D-A6EA-4A73-9B0A-2FE64D748CB1}" type="presParOf" srcId="{715BB62F-68A9-44A0-8BD9-A6FF12404023}" destId="{2169BCE9-0823-4F26-A9BD-4DF2BA48CEA1}" srcOrd="1" destOrd="0" presId="urn:microsoft.com/office/officeart/2005/8/layout/list1"/>
    <dgm:cxn modelId="{ECB6E2A6-7F8D-42CB-8934-6DF150A12DDE}" type="presParOf" srcId="{7EBAC162-44ED-464B-B085-2B19C875AD9F}" destId="{F7C9D958-5D90-4A3A-BC91-DF630D1760C2}" srcOrd="5" destOrd="0" presId="urn:microsoft.com/office/officeart/2005/8/layout/list1"/>
    <dgm:cxn modelId="{0C9036AA-04DC-4D74-93F0-B243AD7395D4}" type="presParOf" srcId="{7EBAC162-44ED-464B-B085-2B19C875AD9F}" destId="{0EED084E-D941-4A0B-A2BC-69BDE8E3A9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8F461-47AC-47D1-9F27-AE502995B704}">
      <dsp:nvSpPr>
        <dsp:cNvPr id="0" name=""/>
        <dsp:cNvSpPr/>
      </dsp:nvSpPr>
      <dsp:spPr>
        <a:xfrm>
          <a:off x="365759" y="852908"/>
          <a:ext cx="6583680" cy="59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Statements</a:t>
          </a:r>
          <a:endParaRPr lang="vi-VN" sz="2800" kern="1200" dirty="0"/>
        </a:p>
      </dsp:txBody>
      <dsp:txXfrm>
        <a:off x="365759" y="852908"/>
        <a:ext cx="6583680" cy="598516"/>
      </dsp:txXfrm>
    </dsp:sp>
    <dsp:sp modelId="{23A65770-CF16-4729-AA6E-091C5DACE8C7}">
      <dsp:nvSpPr>
        <dsp:cNvPr id="0" name=""/>
        <dsp:cNvSpPr/>
      </dsp:nvSpPr>
      <dsp:spPr>
        <a:xfrm>
          <a:off x="365759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C79FF-C8FB-49E5-B4DA-C3171B0977BB}">
      <dsp:nvSpPr>
        <dsp:cNvPr id="0" name=""/>
        <dsp:cNvSpPr/>
      </dsp:nvSpPr>
      <dsp:spPr>
        <a:xfrm>
          <a:off x="1294790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3547A-247C-4E69-A0F8-5EB4C776F217}">
      <dsp:nvSpPr>
        <dsp:cNvPr id="0" name=""/>
        <dsp:cNvSpPr/>
      </dsp:nvSpPr>
      <dsp:spPr>
        <a:xfrm>
          <a:off x="2223820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303F3-1C40-44B9-80BF-393CD2B1DF57}">
      <dsp:nvSpPr>
        <dsp:cNvPr id="0" name=""/>
        <dsp:cNvSpPr/>
      </dsp:nvSpPr>
      <dsp:spPr>
        <a:xfrm>
          <a:off x="3152851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B10EC-6893-4D88-B528-0490623A0A2C}">
      <dsp:nvSpPr>
        <dsp:cNvPr id="0" name=""/>
        <dsp:cNvSpPr/>
      </dsp:nvSpPr>
      <dsp:spPr>
        <a:xfrm>
          <a:off x="4081881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13FB4-2D5D-4C33-9C6C-4787B39BE519}">
      <dsp:nvSpPr>
        <dsp:cNvPr id="0" name=""/>
        <dsp:cNvSpPr/>
      </dsp:nvSpPr>
      <dsp:spPr>
        <a:xfrm>
          <a:off x="5010912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E6C6-4E59-4C07-9E33-D4C68DCDB776}">
      <dsp:nvSpPr>
        <dsp:cNvPr id="0" name=""/>
        <dsp:cNvSpPr/>
      </dsp:nvSpPr>
      <dsp:spPr>
        <a:xfrm>
          <a:off x="5939942" y="145142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493F6-DC43-4E30-A511-345CB861F197}">
      <dsp:nvSpPr>
        <dsp:cNvPr id="0" name=""/>
        <dsp:cNvSpPr/>
      </dsp:nvSpPr>
      <dsp:spPr>
        <a:xfrm>
          <a:off x="365759" y="1679817"/>
          <a:ext cx="6583680" cy="59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Analysis</a:t>
          </a:r>
          <a:endParaRPr lang="vi-VN" sz="2800" kern="1200" dirty="0"/>
        </a:p>
      </dsp:txBody>
      <dsp:txXfrm>
        <a:off x="365759" y="1679817"/>
        <a:ext cx="6583680" cy="598516"/>
      </dsp:txXfrm>
    </dsp:sp>
    <dsp:sp modelId="{509DB598-22D4-47DD-82B7-1ED11257384D}">
      <dsp:nvSpPr>
        <dsp:cNvPr id="0" name=""/>
        <dsp:cNvSpPr/>
      </dsp:nvSpPr>
      <dsp:spPr>
        <a:xfrm>
          <a:off x="365759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F54B3-B244-43BA-B895-1495F62D7A77}">
      <dsp:nvSpPr>
        <dsp:cNvPr id="0" name=""/>
        <dsp:cNvSpPr/>
      </dsp:nvSpPr>
      <dsp:spPr>
        <a:xfrm>
          <a:off x="1294790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3654-A214-48E9-9405-74692B92FF9E}">
      <dsp:nvSpPr>
        <dsp:cNvPr id="0" name=""/>
        <dsp:cNvSpPr/>
      </dsp:nvSpPr>
      <dsp:spPr>
        <a:xfrm>
          <a:off x="2223820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EF0C4-7304-4B3B-B269-835DDAA54A66}">
      <dsp:nvSpPr>
        <dsp:cNvPr id="0" name=""/>
        <dsp:cNvSpPr/>
      </dsp:nvSpPr>
      <dsp:spPr>
        <a:xfrm>
          <a:off x="3152851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0B9CD-C51D-4EA8-B0CB-171E31223C12}">
      <dsp:nvSpPr>
        <dsp:cNvPr id="0" name=""/>
        <dsp:cNvSpPr/>
      </dsp:nvSpPr>
      <dsp:spPr>
        <a:xfrm>
          <a:off x="4081881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D6E43-604C-46A5-8E5B-E0DE305E8663}">
      <dsp:nvSpPr>
        <dsp:cNvPr id="0" name=""/>
        <dsp:cNvSpPr/>
      </dsp:nvSpPr>
      <dsp:spPr>
        <a:xfrm>
          <a:off x="5010912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F29FC-AD62-4FF8-BC11-8296C3B7CA66}">
      <dsp:nvSpPr>
        <dsp:cNvPr id="0" name=""/>
        <dsp:cNvSpPr/>
      </dsp:nvSpPr>
      <dsp:spPr>
        <a:xfrm>
          <a:off x="5939942" y="2278334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3AC2B-4EFD-48CF-AAD4-C7CB5CFE7398}">
      <dsp:nvSpPr>
        <dsp:cNvPr id="0" name=""/>
        <dsp:cNvSpPr/>
      </dsp:nvSpPr>
      <dsp:spPr>
        <a:xfrm>
          <a:off x="365759" y="2506727"/>
          <a:ext cx="6583680" cy="598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</a:t>
          </a:r>
          <a:endParaRPr lang="vi-VN" sz="2800" kern="1200" dirty="0"/>
        </a:p>
      </dsp:txBody>
      <dsp:txXfrm>
        <a:off x="365759" y="2506727"/>
        <a:ext cx="6583680" cy="598516"/>
      </dsp:txXfrm>
    </dsp:sp>
    <dsp:sp modelId="{0667FF40-2CE4-493E-8F48-2A1AE1660C48}">
      <dsp:nvSpPr>
        <dsp:cNvPr id="0" name=""/>
        <dsp:cNvSpPr/>
      </dsp:nvSpPr>
      <dsp:spPr>
        <a:xfrm>
          <a:off x="365759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E7E5C-FFE1-46B6-A4BC-D95ED64CEFD9}">
      <dsp:nvSpPr>
        <dsp:cNvPr id="0" name=""/>
        <dsp:cNvSpPr/>
      </dsp:nvSpPr>
      <dsp:spPr>
        <a:xfrm>
          <a:off x="1294790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910FE-E443-433A-B7E8-A502522E054D}">
      <dsp:nvSpPr>
        <dsp:cNvPr id="0" name=""/>
        <dsp:cNvSpPr/>
      </dsp:nvSpPr>
      <dsp:spPr>
        <a:xfrm>
          <a:off x="2223820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336E-F3AE-4FCC-A268-0AF3F5087027}">
      <dsp:nvSpPr>
        <dsp:cNvPr id="0" name=""/>
        <dsp:cNvSpPr/>
      </dsp:nvSpPr>
      <dsp:spPr>
        <a:xfrm>
          <a:off x="3152851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BE369-90A5-4F91-A7BB-C7E8E52D6F9E}">
      <dsp:nvSpPr>
        <dsp:cNvPr id="0" name=""/>
        <dsp:cNvSpPr/>
      </dsp:nvSpPr>
      <dsp:spPr>
        <a:xfrm>
          <a:off x="4081881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4F65E-9DB2-4D3D-B221-7348354159B7}">
      <dsp:nvSpPr>
        <dsp:cNvPr id="0" name=""/>
        <dsp:cNvSpPr/>
      </dsp:nvSpPr>
      <dsp:spPr>
        <a:xfrm>
          <a:off x="5010912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A72F-BEBF-4C0A-AD8C-6DC5BD1FA2EC}">
      <dsp:nvSpPr>
        <dsp:cNvPr id="0" name=""/>
        <dsp:cNvSpPr/>
      </dsp:nvSpPr>
      <dsp:spPr>
        <a:xfrm>
          <a:off x="5939942" y="3105243"/>
          <a:ext cx="877824" cy="14630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672507"/>
          <a:ext cx="73152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37827"/>
          <a:ext cx="512064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Problem</a:t>
          </a:r>
          <a:endParaRPr lang="vi-VN" sz="4300" kern="1200" dirty="0"/>
        </a:p>
      </dsp:txBody>
      <dsp:txXfrm>
        <a:off x="427725" y="99792"/>
        <a:ext cx="4996710" cy="1145430"/>
      </dsp:txXfrm>
    </dsp:sp>
    <dsp:sp modelId="{0EED084E-D941-4A0B-A2BC-69BDE8E3A9CE}">
      <dsp:nvSpPr>
        <dsp:cNvPr id="0" name=""/>
        <dsp:cNvSpPr/>
      </dsp:nvSpPr>
      <dsp:spPr>
        <a:xfrm>
          <a:off x="0" y="2622987"/>
          <a:ext cx="73152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988307"/>
          <a:ext cx="512064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Use-Case</a:t>
          </a:r>
          <a:endParaRPr lang="vi-VN" sz="4300" kern="1200" dirty="0"/>
        </a:p>
      </dsp:txBody>
      <dsp:txXfrm>
        <a:off x="427725" y="2050272"/>
        <a:ext cx="4996710" cy="1145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672507"/>
          <a:ext cx="7315200" cy="1083600"/>
        </a:xfrm>
        <a:prstGeom prst="rect">
          <a:avLst/>
        </a:prstGeom>
        <a:solidFill>
          <a:srgbClr val="FFFF00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37827"/>
          <a:ext cx="512064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Problem</a:t>
          </a:r>
          <a:endParaRPr lang="vi-VN" sz="4300" kern="1200" dirty="0"/>
        </a:p>
      </dsp:txBody>
      <dsp:txXfrm>
        <a:off x="427725" y="99792"/>
        <a:ext cx="4996710" cy="1145430"/>
      </dsp:txXfrm>
    </dsp:sp>
    <dsp:sp modelId="{0EED084E-D941-4A0B-A2BC-69BDE8E3A9CE}">
      <dsp:nvSpPr>
        <dsp:cNvPr id="0" name=""/>
        <dsp:cNvSpPr/>
      </dsp:nvSpPr>
      <dsp:spPr>
        <a:xfrm>
          <a:off x="0" y="2622987"/>
          <a:ext cx="73152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988307"/>
          <a:ext cx="512064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Use-Case</a:t>
          </a:r>
          <a:endParaRPr lang="vi-VN" sz="4300" kern="1200" dirty="0"/>
        </a:p>
      </dsp:txBody>
      <dsp:txXfrm>
        <a:off x="427725" y="2050272"/>
        <a:ext cx="4996710" cy="1145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672507"/>
          <a:ext cx="73152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5760" y="37827"/>
          <a:ext cx="512064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Problem</a:t>
          </a:r>
          <a:endParaRPr lang="vi-VN" sz="4300" kern="1200" dirty="0"/>
        </a:p>
      </dsp:txBody>
      <dsp:txXfrm>
        <a:off x="427725" y="99792"/>
        <a:ext cx="4996710" cy="1145430"/>
      </dsp:txXfrm>
    </dsp:sp>
    <dsp:sp modelId="{0EED084E-D941-4A0B-A2BC-69BDE8E3A9CE}">
      <dsp:nvSpPr>
        <dsp:cNvPr id="0" name=""/>
        <dsp:cNvSpPr/>
      </dsp:nvSpPr>
      <dsp:spPr>
        <a:xfrm>
          <a:off x="0" y="2622987"/>
          <a:ext cx="7315200" cy="1083600"/>
        </a:xfrm>
        <a:prstGeom prst="rect">
          <a:avLst/>
        </a:prstGeom>
        <a:solidFill>
          <a:srgbClr val="FFFF00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365760" y="1988307"/>
          <a:ext cx="5120640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Use-Case</a:t>
          </a:r>
          <a:endParaRPr lang="vi-VN" sz="4300" kern="1200" dirty="0"/>
        </a:p>
      </dsp:txBody>
      <dsp:txXfrm>
        <a:off x="427725" y="2050272"/>
        <a:ext cx="4996710" cy="1145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0BB7E-B04E-4FF2-B726-D72C278F0537}">
      <dsp:nvSpPr>
        <dsp:cNvPr id="0" name=""/>
        <dsp:cNvSpPr/>
      </dsp:nvSpPr>
      <dsp:spPr>
        <a:xfrm>
          <a:off x="0" y="336453"/>
          <a:ext cx="73152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70C8-11E1-461C-BC3F-55B73C182DEB}">
      <dsp:nvSpPr>
        <dsp:cNvPr id="0" name=""/>
        <dsp:cNvSpPr/>
      </dsp:nvSpPr>
      <dsp:spPr>
        <a:xfrm>
          <a:off x="360039" y="216026"/>
          <a:ext cx="5120640" cy="1023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Subsystem design</a:t>
          </a:r>
          <a:endParaRPr lang="vi-VN" sz="4400" kern="1200" dirty="0"/>
        </a:p>
      </dsp:txBody>
      <dsp:txXfrm>
        <a:off x="410019" y="266006"/>
        <a:ext cx="5020680" cy="923892"/>
      </dsp:txXfrm>
    </dsp:sp>
    <dsp:sp modelId="{0EED084E-D941-4A0B-A2BC-69BDE8E3A9CE}">
      <dsp:nvSpPr>
        <dsp:cNvPr id="0" name=""/>
        <dsp:cNvSpPr/>
      </dsp:nvSpPr>
      <dsp:spPr>
        <a:xfrm>
          <a:off x="0" y="2513733"/>
          <a:ext cx="73152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BCE9-0823-4F26-A9BD-4DF2BA48CEA1}">
      <dsp:nvSpPr>
        <dsp:cNvPr id="0" name=""/>
        <dsp:cNvSpPr/>
      </dsp:nvSpPr>
      <dsp:spPr>
        <a:xfrm>
          <a:off x="432046" y="1584179"/>
          <a:ext cx="5120640" cy="1416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Packages design</a:t>
          </a:r>
          <a:endParaRPr lang="vi-VN" sz="4400" kern="1200" dirty="0"/>
        </a:p>
      </dsp:txBody>
      <dsp:txXfrm>
        <a:off x="501216" y="1653349"/>
        <a:ext cx="4982300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3BD110B-734A-4A9C-93F9-D41FD4041737}" type="datetimeFigureOut">
              <a:rPr lang="vi-VN" smtClean="0"/>
              <a:t>22/04/2016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A6870D-09D4-4BC4-A86E-780B8F409273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ORIENTED ANALYSIS AND DESIGN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4653136"/>
            <a:ext cx="7315200" cy="7200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4800" b="1" dirty="0" smtClean="0"/>
              <a:t>Social Network Website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42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can register for free</a:t>
            </a:r>
          </a:p>
          <a:p>
            <a:r>
              <a:rPr lang="en-US" dirty="0" smtClean="0"/>
              <a:t>Only a valid email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login to the system after registration</a:t>
            </a:r>
          </a:p>
          <a:p>
            <a:r>
              <a:rPr lang="en-US" dirty="0" smtClean="0"/>
              <a:t>Provide correct email and corresponding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Update User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email, password,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Need password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Friend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a Friend Request</a:t>
            </a:r>
          </a:p>
          <a:p>
            <a:r>
              <a:rPr lang="en-US" dirty="0" smtClean="0"/>
              <a:t>Accept a Friend Request</a:t>
            </a:r>
          </a:p>
          <a:p>
            <a:r>
              <a:rPr lang="en-US" dirty="0" smtClean="0"/>
              <a:t>Delete a Friend</a:t>
            </a:r>
          </a:p>
          <a:p>
            <a:r>
              <a:rPr lang="en-US" dirty="0" smtClean="0"/>
              <a:t>Block a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9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Posting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everything you want!.</a:t>
            </a:r>
          </a:p>
          <a:p>
            <a:r>
              <a:rPr lang="en-US" dirty="0" smtClean="0"/>
              <a:t>Only friends can see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6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View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Post can be view by author or author’s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3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Edit/Delete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can be edit.</a:t>
            </a:r>
          </a:p>
          <a:p>
            <a:r>
              <a:rPr lang="en-US" dirty="0" smtClean="0"/>
              <a:t>Post can be delete.</a:t>
            </a:r>
          </a:p>
          <a:p>
            <a:r>
              <a:rPr lang="en-US" dirty="0" smtClean="0"/>
              <a:t>When delete a post, all associated comments also be deleted.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1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Like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Like button for each post</a:t>
            </a:r>
          </a:p>
          <a:p>
            <a:r>
              <a:rPr lang="en-US" dirty="0" smtClean="0"/>
              <a:t>Everyone who can view post can click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4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to give opinion about a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6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View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types of notifications:</a:t>
            </a:r>
          </a:p>
          <a:p>
            <a:pPr lvl="1"/>
            <a:r>
              <a:rPr lang="en-US" dirty="0" smtClean="0"/>
              <a:t>Friend Request Notification</a:t>
            </a:r>
          </a:p>
          <a:p>
            <a:pPr lvl="1"/>
            <a:r>
              <a:rPr lang="en-US" dirty="0" smtClean="0"/>
              <a:t>Accept Friend Request Notification</a:t>
            </a:r>
          </a:p>
          <a:p>
            <a:pPr lvl="1"/>
            <a:r>
              <a:rPr lang="en-US" dirty="0" smtClean="0"/>
              <a:t>Like Notification</a:t>
            </a:r>
          </a:p>
          <a:p>
            <a:pPr lvl="1"/>
            <a:r>
              <a:rPr lang="en-US" dirty="0" smtClean="0"/>
              <a:t>Comment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315200" cy="86409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OBJECT ORIENTED ANALYSIS AND DESIGN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7315200" cy="648072"/>
          </a:xfrm>
        </p:spPr>
        <p:txBody>
          <a:bodyPr/>
          <a:lstStyle/>
          <a:p>
            <a:r>
              <a:rPr lang="en-US" dirty="0" smtClean="0"/>
              <a:t>Instructor: Truong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Thuan</a:t>
            </a:r>
            <a:endParaRPr lang="vi-VN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9592" y="3657064"/>
            <a:ext cx="7315200" cy="1572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Team: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Tran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Cuong</a:t>
            </a:r>
            <a:r>
              <a:rPr lang="en-US" dirty="0" smtClean="0"/>
              <a:t> 	 	13020049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Nguyen </a:t>
            </a:r>
            <a:r>
              <a:rPr lang="en-US" dirty="0" err="1" smtClean="0"/>
              <a:t>Thanh</a:t>
            </a:r>
            <a:r>
              <a:rPr lang="en-US" dirty="0" smtClean="0"/>
              <a:t> Trung   	 	13020463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Nguyen Vu Hoang </a:t>
            </a:r>
            <a:r>
              <a:rPr lang="en-US" dirty="0" err="1" smtClean="0"/>
              <a:t>Vuong</a:t>
            </a:r>
            <a:r>
              <a:rPr lang="en-US" dirty="0" smtClean="0"/>
              <a:t> 		13020763</a:t>
            </a:r>
          </a:p>
          <a:p>
            <a:pPr marL="342900" indent="-342900">
              <a:buFont typeface="Arial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Use-Case: Chatting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conversation between 2 users</a:t>
            </a:r>
          </a:p>
          <a:p>
            <a:r>
              <a:rPr lang="en-US" dirty="0" smtClean="0"/>
              <a:t>Old messages are store on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3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(Model-View-Controller) pattern</a:t>
            </a:r>
          </a:p>
          <a:p>
            <a:r>
              <a:rPr lang="en-US" dirty="0" smtClean="0"/>
              <a:t>Key Abstraction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err="1" smtClean="0"/>
              <a:t>UserRelation</a:t>
            </a:r>
            <a:endParaRPr lang="en-US" dirty="0" smtClean="0"/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err="1" smtClean="0"/>
              <a:t>FriendRequest</a:t>
            </a:r>
            <a:endParaRPr lang="en-US" dirty="0" smtClean="0"/>
          </a:p>
          <a:p>
            <a:pPr lvl="1"/>
            <a:r>
              <a:rPr lang="en-US" dirty="0" err="1" smtClean="0"/>
              <a:t>LikeNotification</a:t>
            </a:r>
            <a:endParaRPr lang="en-US" dirty="0" smtClean="0"/>
          </a:p>
          <a:p>
            <a:pPr lvl="1"/>
            <a:r>
              <a:rPr lang="en-US" dirty="0" err="1" smtClean="0"/>
              <a:t>CommentNotification</a:t>
            </a:r>
            <a:endParaRPr lang="en-US" dirty="0" smtClean="0"/>
          </a:p>
          <a:p>
            <a:pPr lvl="1"/>
            <a:r>
              <a:rPr lang="en-US" dirty="0" smtClean="0"/>
              <a:t>Message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Design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72144"/>
              </p:ext>
            </p:extLst>
          </p:nvPr>
        </p:nvGraphicFramePr>
        <p:xfrm>
          <a:off x="899592" y="1916832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Catalog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892480" cy="5033054"/>
          </a:xfrm>
        </p:spPr>
      </p:pic>
    </p:spTree>
    <p:extLst>
      <p:ext uri="{BB962C8B-B14F-4D97-AF65-F5344CB8AC3E}">
        <p14:creationId xmlns:p14="http://schemas.microsoft.com/office/powerpoint/2010/main" val="143480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7704856" cy="6237942"/>
          </a:xfrm>
        </p:spPr>
      </p:pic>
    </p:spTree>
    <p:extLst>
      <p:ext uri="{BB962C8B-B14F-4D97-AF65-F5344CB8AC3E}">
        <p14:creationId xmlns:p14="http://schemas.microsoft.com/office/powerpoint/2010/main" val="142627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8308973" cy="5976069"/>
          </a:xfrm>
        </p:spPr>
      </p:pic>
    </p:spTree>
    <p:extLst>
      <p:ext uri="{BB962C8B-B14F-4D97-AF65-F5344CB8AC3E}">
        <p14:creationId xmlns:p14="http://schemas.microsoft.com/office/powerpoint/2010/main" val="31983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vi-VN" dirty="0"/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575440"/>
              </p:ext>
            </p:extLst>
          </p:nvPr>
        </p:nvGraphicFramePr>
        <p:xfrm>
          <a:off x="929208" y="1628800"/>
          <a:ext cx="73152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D813FB4-2D5D-4C33-9C6C-4787B39BE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D813FB4-2D5D-4C33-9C6C-4787B39BE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69E6C6-4E59-4C07-9E33-D4C68DCDB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2869E6C6-4E59-4C07-9E33-D4C68DCDB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023547A-247C-4E69-A0F8-5EB4C776F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5023547A-247C-4E69-A0F8-5EB4C776F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2B10EC-6893-4D88-B528-0490623A0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dgm id="{EE2B10EC-6893-4D88-B528-0490623A0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3A65770-CF16-4729-AA6E-091C5DACE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dgm id="{23A65770-CF16-4729-AA6E-091C5DACE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F303F3-1C40-44B9-80BF-393CD2B1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8FF303F3-1C40-44B9-80BF-393CD2B1DF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C79FF-C8FB-49E5-B4DA-C3171B097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B7FC79FF-C8FB-49E5-B4DA-C3171B097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48F461-47AC-47D1-9F27-AE502995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F948F461-47AC-47D1-9F27-AE502995B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7DD6E43-604C-46A5-8E5B-E0DE305E8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D7DD6E43-604C-46A5-8E5B-E0DE305E8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8EF0C4-7304-4B3B-B269-835DDAA54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EF8EF0C4-7304-4B3B-B269-835DDAA54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120B9CD-C51D-4EA8-B0CB-171E31223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F120B9CD-C51D-4EA8-B0CB-171E31223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CCF54B3-B244-43BA-B895-1495F62D7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1CCF54B3-B244-43BA-B895-1495F62D7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8F29FC-AD62-4FF8-BC11-8296C3B7C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>
                                            <p:graphicEl>
                                              <a:dgm id="{458F29FC-AD62-4FF8-BC11-8296C3B7C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A803654-A214-48E9-9405-74692B92F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graphicEl>
                                              <a:dgm id="{2A803654-A214-48E9-9405-74692B92F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09DB598-22D4-47DD-82B7-1ED1125738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>
                                            <p:graphicEl>
                                              <a:dgm id="{509DB598-22D4-47DD-82B7-1ED112573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D7493F6-DC43-4E30-A511-345CB86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>
                                            <p:graphicEl>
                                              <a:dgm id="{4D7493F6-DC43-4E30-A511-345CB86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667FF40-2CE4-493E-8F48-2A1AE1660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>
                                            <p:graphicEl>
                                              <a:dgm id="{0667FF40-2CE4-493E-8F48-2A1AE1660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E4F65E-9DB2-4D3D-B221-734835415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80E4F65E-9DB2-4D3D-B221-734835415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9F4336E-F3AE-4FCC-A268-0AF3F5087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99F4336E-F3AE-4FCC-A268-0AF3F50870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4DBE369-90A5-4F91-A7BB-C7E8E52D6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graphicEl>
                                              <a:dgm id="{64DBE369-90A5-4F91-A7BB-C7E8E52D6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C87A72F-BEBF-4C0A-AD8C-6DC5BD1FA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>
                                            <p:graphicEl>
                                              <a:dgm id="{1C87A72F-BEBF-4C0A-AD8C-6DC5BD1FA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5B910FE-E443-433A-B7E8-A502522E0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>
                                            <p:graphicEl>
                                              <a:dgm id="{D5B910FE-E443-433A-B7E8-A502522E0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CBE7E5C-FFE1-46B6-A4BC-D95ED64CE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">
                                            <p:graphicEl>
                                              <a:dgm id="{3CBE7E5C-FFE1-46B6-A4BC-D95ED64CE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333AC2B-4EFD-48CF-AAD4-C7CB5CFE7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graphicEl>
                                              <a:dgm id="{9333AC2B-4EFD-48CF-AAD4-C7CB5CFE7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4" y="1916832"/>
            <a:ext cx="9305099" cy="3816424"/>
          </a:xfrm>
        </p:spPr>
      </p:pic>
    </p:spTree>
    <p:extLst>
      <p:ext uri="{BB962C8B-B14F-4D97-AF65-F5344CB8AC3E}">
        <p14:creationId xmlns:p14="http://schemas.microsoft.com/office/powerpoint/2010/main" val="20374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86998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4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274770C8-11E1-461C-BC3F-55B73C182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DC0BB7E-B04E-4FF2-B726-D72C278F0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169BCE9-0823-4F26-A9BD-4DF2BA48C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0EED084E-D941-4A0B-A2BC-69BDE8E3A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196756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00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315200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Online social networking is extremely popular in daily life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need to communicate with people.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Effective </a:t>
            </a:r>
            <a:r>
              <a:rPr lang="en-US" dirty="0"/>
              <a:t>ways for business promotion, online marketing, etc.</a:t>
            </a:r>
            <a:endParaRPr lang="vi-VN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vi-VN" dirty="0"/>
          </a:p>
        </p:txBody>
      </p:sp>
      <p:sp>
        <p:nvSpPr>
          <p:cNvPr id="5" name="Right Arrow 4"/>
          <p:cNvSpPr/>
          <p:nvPr/>
        </p:nvSpPr>
        <p:spPr>
          <a:xfrm>
            <a:off x="390369" y="4941168"/>
            <a:ext cx="5464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3224" y="4869160"/>
            <a:ext cx="73152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b="1" dirty="0" smtClean="0"/>
              <a:t>So we chose Social Networking to problem to analysis and design.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97987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938073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vi-V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585911"/>
              </p:ext>
            </p:extLst>
          </p:nvPr>
        </p:nvGraphicFramePr>
        <p:xfrm>
          <a:off x="899592" y="2060849"/>
          <a:ext cx="73152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73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315200" cy="1214028"/>
          </a:xfrm>
        </p:spPr>
        <p:txBody>
          <a:bodyPr>
            <a:normAutofit/>
          </a:bodyPr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4032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Update User Profile</a:t>
            </a:r>
          </a:p>
          <a:p>
            <a:r>
              <a:rPr lang="en-US" dirty="0" smtClean="0"/>
              <a:t>Friend Manager</a:t>
            </a:r>
          </a:p>
          <a:p>
            <a:r>
              <a:rPr lang="en-US" dirty="0" smtClean="0"/>
              <a:t>Posting</a:t>
            </a:r>
          </a:p>
          <a:p>
            <a:r>
              <a:rPr lang="en-US" dirty="0" smtClean="0"/>
              <a:t>View Post</a:t>
            </a:r>
          </a:p>
          <a:p>
            <a:r>
              <a:rPr lang="en-US" dirty="0" smtClean="0"/>
              <a:t>Edit/Delete Post</a:t>
            </a:r>
          </a:p>
          <a:p>
            <a:r>
              <a:rPr lang="en-US" dirty="0" smtClean="0"/>
              <a:t>Like Post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View Notifications</a:t>
            </a:r>
          </a:p>
          <a:p>
            <a:r>
              <a:rPr lang="en-US" dirty="0" smtClean="0"/>
              <a:t>Chatting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787917" cy="52559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548680"/>
            <a:ext cx="7315200" cy="11540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371</TotalTime>
  <Words>314</Words>
  <Application>Microsoft Office PowerPoint</Application>
  <PresentationFormat>On-screen Show (4:3)</PresentationFormat>
  <Paragraphs>93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Perspective</vt:lpstr>
      <vt:lpstr>OBJECT ORIENTED ANALYSIS AND DESIGN </vt:lpstr>
      <vt:lpstr>OBJECT ORIENTED ANALYSIS AND DESIGN </vt:lpstr>
      <vt:lpstr>Outline</vt:lpstr>
      <vt:lpstr>Problem Statement</vt:lpstr>
      <vt:lpstr>Problem Statement</vt:lpstr>
      <vt:lpstr>Problem</vt:lpstr>
      <vt:lpstr>Problem Statement</vt:lpstr>
      <vt:lpstr>Use-Case</vt:lpstr>
      <vt:lpstr>PowerPoint Presentation</vt:lpstr>
      <vt:lpstr>Use-Case: Registration</vt:lpstr>
      <vt:lpstr>Use-Case: Login</vt:lpstr>
      <vt:lpstr>Use-Case: Update User Profile</vt:lpstr>
      <vt:lpstr>Use-Case: Friend Manager</vt:lpstr>
      <vt:lpstr>Use-Case: Posting</vt:lpstr>
      <vt:lpstr>Use-Case: View Post</vt:lpstr>
      <vt:lpstr>Use-Case: Edit/Delete Post</vt:lpstr>
      <vt:lpstr>Use-Case: Like Post</vt:lpstr>
      <vt:lpstr>Use-Case: Comment</vt:lpstr>
      <vt:lpstr>Use-Case: View Notifications</vt:lpstr>
      <vt:lpstr>Use-Case: Chatting</vt:lpstr>
      <vt:lpstr>Architecture Analysis</vt:lpstr>
      <vt:lpstr>Design</vt:lpstr>
      <vt:lpstr>Maintain Catalog Subsystem</vt:lpstr>
      <vt:lpstr>PowerPoint Presentation</vt:lpstr>
      <vt:lpstr>Notification Subsystem</vt:lpstr>
      <vt:lpstr>PowerPoint Presentation</vt:lpstr>
      <vt:lpstr>Chat Subsystem</vt:lpstr>
      <vt:lpstr>PowerPoint Presentation</vt:lpstr>
      <vt:lpstr>Packages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Nguyen</dc:creator>
  <cp:lastModifiedBy>Vuong</cp:lastModifiedBy>
  <cp:revision>96</cp:revision>
  <dcterms:created xsi:type="dcterms:W3CDTF">2016-04-20T08:04:42Z</dcterms:created>
  <dcterms:modified xsi:type="dcterms:W3CDTF">2016-04-21T20:03:02Z</dcterms:modified>
</cp:coreProperties>
</file>