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76" r:id="rId3"/>
    <p:sldId id="281" r:id="rId4"/>
    <p:sldId id="285" r:id="rId5"/>
    <p:sldId id="275" r:id="rId6"/>
    <p:sldId id="271" r:id="rId7"/>
  </p:sldIdLst>
  <p:sldSz cx="9144000" cy="5143500" type="screen16x9"/>
  <p:notesSz cx="6858000" cy="9144000"/>
  <p:embeddedFontLst>
    <p:embeddedFont>
      <p:font typeface="Montserrat" panose="020B0604020202020204" charset="0"/>
      <p:regular r:id="rId9"/>
      <p:bold r:id="rId10"/>
    </p:embeddedFont>
    <p:embeddedFont>
      <p:font typeface="Abel" panose="020B0604020202020204" charset="0"/>
      <p:regular r:id="rId11"/>
    </p:embeddedFont>
    <p:embeddedFont>
      <p:font typeface="Jura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73071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30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43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662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Montserrat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buFont typeface="Montserrat"/>
              <a:buNone/>
              <a:defRPr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6600" y="-75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406825"/>
            <a:ext cx="3906000" cy="128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latin typeface="Abel"/>
                <a:ea typeface="Abel"/>
                <a:cs typeface="Abel"/>
                <a:sym typeface="Abel"/>
              </a:rPr>
              <a:t>Department of Electronics Engineering, Keimyung University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100" dirty="0" smtClean="0">
                <a:latin typeface="Abel"/>
                <a:ea typeface="Abel"/>
                <a:cs typeface="Abel"/>
                <a:sym typeface="Abel"/>
              </a:rPr>
              <a:t>10</a:t>
            </a:r>
            <a:r>
              <a:rPr lang="en" sz="1100" dirty="0" smtClean="0">
                <a:latin typeface="Abel"/>
                <a:ea typeface="Abel"/>
                <a:cs typeface="Abel"/>
                <a:sym typeface="Abel"/>
              </a:rPr>
              <a:t>th March 2017</a:t>
            </a:r>
            <a:endParaRPr lang="en" sz="1100" dirty="0">
              <a:latin typeface="Abel"/>
              <a:ea typeface="Abel"/>
              <a:cs typeface="Abel"/>
              <a:sym typeface="Abel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100" dirty="0">
                <a:latin typeface="Abel"/>
                <a:ea typeface="Abel"/>
                <a:cs typeface="Abel"/>
                <a:sym typeface="Abel"/>
              </a:rPr>
              <a:t>By </a:t>
            </a:r>
            <a:r>
              <a:rPr lang="en" sz="1100" dirty="0" smtClean="0">
                <a:latin typeface="Abel"/>
                <a:ea typeface="Abel"/>
                <a:cs typeface="Abel"/>
                <a:sym typeface="Abel"/>
              </a:rPr>
              <a:t>Tran Viet Cuong</a:t>
            </a:r>
            <a:endParaRPr lang="en" sz="1100" dirty="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" name="Shape 36"/>
          <p:cNvSpPr/>
          <p:nvPr/>
        </p:nvSpPr>
        <p:spPr>
          <a:xfrm rot="10800000">
            <a:off x="8620199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/>
          <p:nvPr/>
        </p:nvSpPr>
        <p:spPr>
          <a:xfrm rot="10800000" flipH="1">
            <a:off x="0" y="2572649"/>
            <a:ext cx="53999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 rot="10800000" flipH="1">
            <a:off x="0" y="-2399"/>
            <a:ext cx="53999" cy="25751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497" y="3500774"/>
            <a:ext cx="2107751" cy="151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>
            <a:off x="462200" y="1265825"/>
            <a:ext cx="5276999" cy="854999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792397" y="1113417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FFFF"/>
                </a:solidFill>
              </a:rPr>
              <a:t>Seminar </a:t>
            </a:r>
            <a:r>
              <a:rPr lang="en" sz="6000" dirty="0" smtClean="0">
                <a:solidFill>
                  <a:srgbClr val="FFFFFF"/>
                </a:solidFill>
              </a:rPr>
              <a:t>18</a:t>
            </a:r>
            <a:endParaRPr lang="en" sz="6000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685800" y="2981125"/>
            <a:ext cx="36117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</a:t>
            </a:r>
            <a:r>
              <a:rPr lang="en-US" dirty="0" smtClean="0"/>
              <a:t>Gesture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771" y="1063378"/>
            <a:ext cx="7071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2" y="1381790"/>
            <a:ext cx="3232627" cy="22923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283" y="1381790"/>
            <a:ext cx="3208826" cy="229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58" y="0"/>
            <a:ext cx="8229600" cy="857400"/>
          </a:xfrm>
        </p:spPr>
        <p:txBody>
          <a:bodyPr/>
          <a:lstStyle/>
          <a:p>
            <a:r>
              <a:rPr lang="en-US" sz="2800" dirty="0" smtClean="0"/>
              <a:t>The remaining work for ring gesture project: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988" y="1203850"/>
            <a:ext cx="7163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Clustering the data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Try to make standalone system (ARM 32bit, C++)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Application: Control quadcopter and Home Automation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3D printer and PCB </a:t>
            </a:r>
            <a:r>
              <a:rPr lang="en-US" dirty="0" smtClean="0"/>
              <a:t>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5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39" y="140194"/>
            <a:ext cx="8229600" cy="857400"/>
          </a:xfrm>
        </p:spPr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6518" y="1111753"/>
            <a:ext cx="6381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Finish paper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Learn more deeply into C++, </a:t>
            </a:r>
            <a:r>
              <a:rPr lang="en-US" dirty="0" err="1" smtClean="0"/>
              <a:t>Qt</a:t>
            </a:r>
            <a:r>
              <a:rPr lang="en-US" dirty="0" smtClean="0"/>
              <a:t> platform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Build quadcopter</a:t>
            </a:r>
            <a:endParaRPr lang="en-US" dirty="0"/>
          </a:p>
        </p:txBody>
      </p:sp>
      <p:pic>
        <p:nvPicPr>
          <p:cNvPr id="1026" name="Picture 2" descr="Image result for Qt plat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81" y="902646"/>
            <a:ext cx="1156877" cy="115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64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6600" y="-75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42" name="Shape 342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43" name="Shape 343"/>
          <p:cNvSpPr/>
          <p:nvPr/>
        </p:nvSpPr>
        <p:spPr>
          <a:xfrm>
            <a:off x="462200" y="1864225"/>
            <a:ext cx="7002300" cy="872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ubTitle" idx="1"/>
          </p:nvPr>
        </p:nvSpPr>
        <p:spPr>
          <a:xfrm>
            <a:off x="685800" y="2828721"/>
            <a:ext cx="77724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lang="en" sz="1800" b="1" dirty="0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ctrTitle"/>
          </p:nvPr>
        </p:nvSpPr>
        <p:spPr>
          <a:xfrm>
            <a:off x="646272" y="1668935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46" name="Shape 346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6600" y="-75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9" name="Shape 269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70" name="Shape 270"/>
          <p:cNvSpPr/>
          <p:nvPr/>
        </p:nvSpPr>
        <p:spPr>
          <a:xfrm>
            <a:off x="462200" y="1864225"/>
            <a:ext cx="7002300" cy="872099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1"/>
          </p:nvPr>
        </p:nvSpPr>
        <p:spPr>
          <a:xfrm>
            <a:off x="685800" y="2828721"/>
            <a:ext cx="77724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ctrTitle"/>
          </p:nvPr>
        </p:nvSpPr>
        <p:spPr>
          <a:xfrm>
            <a:off x="646272" y="1668935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A</a:t>
            </a:r>
            <a:r>
              <a:rPr lang="en" dirty="0" smtClean="0">
                <a:solidFill>
                  <a:srgbClr val="FFFFFF"/>
                </a:solidFill>
              </a:rPr>
              <a:t>ny Questions </a:t>
            </a:r>
            <a:r>
              <a:rPr lang="en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273" name="Shape 273"/>
          <p:cNvSpPr/>
          <p:nvPr/>
        </p:nvSpPr>
        <p:spPr>
          <a:xfrm rot="10800000">
            <a:off x="8620199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 rot="10800000" flipH="1">
            <a:off x="0" y="-2399"/>
            <a:ext cx="53999" cy="25751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 rot="10800000" flipH="1">
            <a:off x="0" y="2572649"/>
            <a:ext cx="53999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83</Words>
  <Application>Microsoft Office PowerPoint</Application>
  <PresentationFormat>On-screen Show (16:9)</PresentationFormat>
  <Paragraphs>19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Montserrat</vt:lpstr>
      <vt:lpstr>Abel</vt:lpstr>
      <vt:lpstr>Jura</vt:lpstr>
      <vt:lpstr>simple-light</vt:lpstr>
      <vt:lpstr>Seminar 18</vt:lpstr>
      <vt:lpstr>Ring Gesture</vt:lpstr>
      <vt:lpstr>The remaining work for ring gesture project:</vt:lpstr>
      <vt:lpstr>Next</vt:lpstr>
      <vt:lpstr>THANK YOU!</vt:lpstr>
      <vt:lpstr>Any 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Cuong V. Tran</dc:creator>
  <cp:lastModifiedBy>Cuong Tran Viet</cp:lastModifiedBy>
  <cp:revision>139</cp:revision>
  <dcterms:modified xsi:type="dcterms:W3CDTF">2017-03-09T12:46:04Z</dcterms:modified>
</cp:coreProperties>
</file>