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7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0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1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4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7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3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7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2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0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6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0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68AF-9664-40AD-BDE2-4452FE7BA3C6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B719-B71D-4C4E-B6FC-9E88D38C76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1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Floor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Order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Category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48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Table </a:t>
            </a:r>
            <a:r>
              <a:rPr lang="en-US" dirty="0" err="1" smtClean="0"/>
              <a:t>thuộc</a:t>
            </a:r>
            <a:r>
              <a:rPr lang="en-US" dirty="0" smtClean="0"/>
              <a:t> 1 Floor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Floor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Order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Table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Table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Order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Order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</a:t>
            </a:r>
            <a:r>
              <a:rPr lang="en-US" dirty="0" err="1" smtClean="0"/>
              <a:t>OrderDetail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Order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Food </a:t>
            </a: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OrderDetail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1 </a:t>
            </a:r>
            <a:r>
              <a:rPr lang="en-US" dirty="0" err="1" smtClean="0"/>
              <a:t>OrderDetail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Food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Category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1 Category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Food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568" y="52803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6366" y="52803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869208"/>
            <a:ext cx="1687133" cy="746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6345" y="2925513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0375" y="536346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6365" y="5097886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3"/>
            <a:endCxn id="4" idx="1"/>
          </p:cNvCxnSpPr>
          <p:nvPr/>
        </p:nvCxnSpPr>
        <p:spPr>
          <a:xfrm>
            <a:off x="2955701" y="901521"/>
            <a:ext cx="124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4679" y="536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5701" y="528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4" name="Straight Connector 13"/>
          <p:cNvCxnSpPr>
            <a:stCxn id="5" idx="0"/>
            <a:endCxn id="2" idx="2"/>
          </p:cNvCxnSpPr>
          <p:nvPr/>
        </p:nvCxnSpPr>
        <p:spPr>
          <a:xfrm flipH="1" flipV="1">
            <a:off x="2112135" y="1275008"/>
            <a:ext cx="2084232" cy="159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6767" y="2788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9207" y="12833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2"/>
            <a:endCxn id="6" idx="0"/>
          </p:cNvCxnSpPr>
          <p:nvPr/>
        </p:nvCxnSpPr>
        <p:spPr>
          <a:xfrm>
            <a:off x="8263942" y="1283321"/>
            <a:ext cx="2295970" cy="164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912" y="2499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23488" y="2869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2114" y="2788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8680" y="2869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7162" y="2883242"/>
            <a:ext cx="168713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OrderDetail</a:t>
            </a:r>
            <a:endParaRPr lang="en-US" dirty="0" smtClean="0"/>
          </a:p>
        </p:txBody>
      </p:sp>
      <p:cxnSp>
        <p:nvCxnSpPr>
          <p:cNvPr id="26" name="Straight Connector 25"/>
          <p:cNvCxnSpPr>
            <a:stCxn id="5" idx="3"/>
            <a:endCxn id="21" idx="1"/>
          </p:cNvCxnSpPr>
          <p:nvPr/>
        </p:nvCxnSpPr>
        <p:spPr>
          <a:xfrm>
            <a:off x="5039933" y="3242696"/>
            <a:ext cx="1167229" cy="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6" idx="1"/>
          </p:cNvCxnSpPr>
          <p:nvPr/>
        </p:nvCxnSpPr>
        <p:spPr>
          <a:xfrm>
            <a:off x="7894295" y="3256730"/>
            <a:ext cx="1822050" cy="4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2255" y="131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881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table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Floor</a:t>
            </a:r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797409"/>
              </p:ext>
            </p:extLst>
          </p:nvPr>
        </p:nvGraphicFramePr>
        <p:xfrm>
          <a:off x="1516845" y="105451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for each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Empty,</a:t>
                      </a:r>
                      <a:r>
                        <a:rPr lang="en-US" baseline="0" dirty="0" smtClean="0"/>
                        <a:t> waiting or fully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3283922"/>
              </p:ext>
            </p:extLst>
          </p:nvPr>
        </p:nvGraphicFramePr>
        <p:xfrm>
          <a:off x="1465329" y="4196962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tables in the </a:t>
                      </a:r>
                      <a:r>
                        <a:rPr lang="en-US" dirty="0" smtClean="0"/>
                        <a:t>floor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40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Food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Category</a:t>
            </a:r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535283"/>
              </p:ext>
            </p:extLst>
          </p:nvPr>
        </p:nvGraphicFramePr>
        <p:xfrm>
          <a:off x="1516845" y="105451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for Food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6504031"/>
              </p:ext>
            </p:extLst>
          </p:nvPr>
        </p:nvGraphicFramePr>
        <p:xfrm>
          <a:off x="1465329" y="4196962"/>
          <a:ext cx="812799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foods</a:t>
                      </a:r>
                      <a:r>
                        <a:rPr lang="en-US" baseline="0" dirty="0" smtClean="0"/>
                        <a:t> in the </a:t>
                      </a:r>
                      <a:r>
                        <a:rPr lang="en-US" baseline="0" dirty="0" smtClean="0"/>
                        <a:t>category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084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1" y="450761"/>
            <a:ext cx="11243256" cy="5975797"/>
          </a:xfrm>
        </p:spPr>
        <p:txBody>
          <a:bodyPr/>
          <a:lstStyle/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Order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OrderDetails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0792388"/>
              </p:ext>
            </p:extLst>
          </p:nvPr>
        </p:nvGraphicFramePr>
        <p:xfrm>
          <a:off x="2212304" y="281785"/>
          <a:ext cx="885064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83"/>
                <a:gridCol w="3599883"/>
                <a:gridCol w="34319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OrderDetailList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order </a:t>
                      </a:r>
                      <a:r>
                        <a:rPr lang="en-US" dirty="0" smtClean="0"/>
                        <a:t>details</a:t>
                      </a:r>
                    </a:p>
                    <a:p>
                      <a:r>
                        <a:rPr lang="en-US" dirty="0" smtClean="0"/>
                        <a:t>[Id1, Id2,….]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Waiting, Paid,</a:t>
                      </a:r>
                      <a:r>
                        <a:rPr lang="en-US" baseline="0" dirty="0" smtClean="0"/>
                        <a:t> Not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money were</a:t>
                      </a:r>
                      <a:r>
                        <a:rPr lang="en-US" baseline="0" dirty="0" smtClean="0"/>
                        <a:t> 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WaitingTime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 that customers were wait</a:t>
                      </a:r>
                      <a:r>
                        <a:rPr lang="en-US" baseline="0" dirty="0" smtClean="0"/>
                        <a:t> for foods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time that customers paid money for 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for special </a:t>
                      </a:r>
                      <a:r>
                        <a:rPr lang="en-US" dirty="0" smtClean="0"/>
                        <a:t>food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2685609"/>
              </p:ext>
            </p:extLst>
          </p:nvPr>
        </p:nvGraphicFramePr>
        <p:xfrm>
          <a:off x="3150316" y="4923637"/>
          <a:ext cx="8786253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  <a:gridCol w="3593206"/>
                <a:gridCol w="3387143"/>
              </a:tblGrid>
              <a:tr h="35640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</a:t>
                      </a:r>
                      <a:r>
                        <a:rPr lang="en-US" baseline="0" dirty="0" smtClean="0"/>
                        <a:t> of food that customer ordered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of foods (completed,</a:t>
                      </a:r>
                      <a:r>
                        <a:rPr lang="en-US" baseline="0" dirty="0" smtClean="0"/>
                        <a:t> waiting, canceled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228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268</Words>
  <Application>Microsoft Office PowerPoint</Application>
  <PresentationFormat>Custom</PresentationFormat>
  <Paragraphs>159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datnq.55</dc:creator>
  <cp:lastModifiedBy>cuongvm</cp:lastModifiedBy>
  <cp:revision>18</cp:revision>
  <dcterms:created xsi:type="dcterms:W3CDTF">2015-09-28T16:08:03Z</dcterms:created>
  <dcterms:modified xsi:type="dcterms:W3CDTF">2015-10-27T17:34:21Z</dcterms:modified>
</cp:coreProperties>
</file>