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6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8933"/>
    <a:srgbClr val="9EC3E4"/>
    <a:srgbClr val="F5F5F5"/>
    <a:srgbClr val="E7EBEE"/>
    <a:srgbClr val="EAEAEA"/>
    <a:srgbClr val="B6B6B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4" autoAdjust="0"/>
    <p:restoredTop sz="97059"/>
  </p:normalViewPr>
  <p:slideViewPr>
    <p:cSldViewPr snapToGrid="0">
      <p:cViewPr varScale="1">
        <p:scale>
          <a:sx n="109" d="100"/>
          <a:sy n="109" d="100"/>
        </p:scale>
        <p:origin x="78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  <a:defRPr sz="4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Google Shape;88;p13">
            <a:extLst>
              <a:ext uri="{FF2B5EF4-FFF2-40B4-BE49-F238E27FC236}">
                <a16:creationId xmlns:a16="http://schemas.microsoft.com/office/drawing/2014/main" id="{3811FFA8-94A8-3545-8FA8-AEFC1DD0A6FA}"/>
              </a:ext>
            </a:extLst>
          </p:cNvPr>
          <p:cNvPicPr preferRelativeResize="0"/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7722" y="41560"/>
            <a:ext cx="1097280" cy="40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961" y="14504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961" y="4824248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41169" y="145043"/>
            <a:ext cx="3795625" cy="49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00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7503" y="9459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7503" y="4799024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10" y="94594"/>
            <a:ext cx="3858687" cy="4962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4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Orange Section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FBC8E-7897-F947-8EC6-CE38216743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6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8FDD8-271D-3F4F-A6BA-7E299901C4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30629" y="106650"/>
            <a:ext cx="882468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30629" y="667657"/>
            <a:ext cx="8824685" cy="4257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12738" lvl="0" indent="-2746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Verdana"/>
              <a:buChar char="●"/>
              <a:tabLst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581025" lvl="1" indent="-268288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○"/>
              <a:tabLst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ABC</a:t>
            </a:r>
          </a:p>
        </p:txBody>
      </p:sp>
    </p:spTree>
    <p:extLst>
      <p:ext uri="{BB962C8B-B14F-4D97-AF65-F5344CB8AC3E}">
        <p14:creationId xmlns:p14="http://schemas.microsoft.com/office/powerpoint/2010/main" val="287597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Compa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33004" y="66502"/>
            <a:ext cx="4156364" cy="646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-101600" y="627063"/>
            <a:ext cx="4390968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Google Shape;29;p4">
            <a:extLst>
              <a:ext uri="{FF2B5EF4-FFF2-40B4-BE49-F238E27FC236}">
                <a16:creationId xmlns:a16="http://schemas.microsoft.com/office/drawing/2014/main" id="{D34BD757-B64C-5341-9F8C-4C7B02691D88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296229" y="627063"/>
            <a:ext cx="4689829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24;p4">
            <a:extLst>
              <a:ext uri="{FF2B5EF4-FFF2-40B4-BE49-F238E27FC236}">
                <a16:creationId xmlns:a16="http://schemas.microsoft.com/office/drawing/2014/main" id="{49AEFE09-D6C4-294D-92E1-61561C66FD7B}"/>
              </a:ext>
            </a:extLst>
          </p:cNvPr>
          <p:cNvSpPr/>
          <p:nvPr userDrawn="1"/>
        </p:nvSpPr>
        <p:spPr>
          <a:xfrm>
            <a:off x="4538749" y="66502"/>
            <a:ext cx="4447309" cy="646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vi-VN" sz="3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1435D-00D5-2E46-A966-68424C76CC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235" y="114030"/>
            <a:ext cx="3981439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A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C80F61F-A519-434C-87D7-9ED7C5A064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414" y="115327"/>
            <a:ext cx="4249825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1609961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7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6B3A-911E-F24D-BB0D-EA968747D6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173" y="191530"/>
            <a:ext cx="8748584" cy="4775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256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07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92DB-C740-4947-A40F-B2CB5B7A4A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088" y="203200"/>
            <a:ext cx="8729662" cy="4826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01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 sz="2800" b="1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3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87" r:id="rId3"/>
    <p:sldLayoutId id="2147483663" r:id="rId4"/>
    <p:sldLayoutId id="2147483682" r:id="rId5"/>
    <p:sldLayoutId id="2147483683" r:id="rId6"/>
    <p:sldLayoutId id="2147483688" r:id="rId7"/>
    <p:sldLayoutId id="2147483684" r:id="rId8"/>
    <p:sldLayoutId id="2147483689" r:id="rId9"/>
    <p:sldLayoutId id="2147483652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mcuong2192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84215" y="1322450"/>
            <a:ext cx="8214300" cy="2131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Đồ án website tìm kiếm và thuê nhà cao cấp</a:t>
            </a:r>
            <a:br>
              <a:rPr lang="vi-VN" dirty="0"/>
            </a:br>
            <a:r>
              <a:rPr lang="en-US" sz="3000" dirty="0"/>
              <a:t>Link</a:t>
            </a:r>
            <a:r>
              <a:rPr lang="en-US" dirty="0"/>
              <a:t> </a:t>
            </a:r>
            <a:r>
              <a:rPr lang="vi-VN" sz="2000" dirty="0">
                <a:latin typeface="Verdana" panose="020B0604030504040204" pitchFamily="34" charset="0"/>
                <a:ea typeface="Verdana" panose="020B0604030504040204" pitchFamily="34" charset="0"/>
              </a:rPr>
              <a:t>http://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46.137.193.202</a:t>
            </a:r>
            <a:endParaRPr lang="vi-V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20880" y="3704094"/>
            <a:ext cx="7842600" cy="85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hlinkClick r:id="rId3"/>
              </a:rPr>
              <a:t>vmcuong2192@gmail.com</a:t>
            </a:r>
            <a:endParaRPr lang="en"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094.594.0246</a:t>
            </a:r>
            <a:endParaRPr sz="1800" dirty="0">
              <a:solidFill>
                <a:srgbClr val="000000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7543" y="50801"/>
            <a:ext cx="1121908" cy="391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3E96-1DCD-5EE9-6588-F0C9152B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 trình bày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29562-8CEC-032B-52B7-1A395527B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Mục đích – tổng quan ứng dụng</a:t>
            </a:r>
          </a:p>
          <a:p>
            <a:r>
              <a:rPr lang="vi-VN" dirty="0"/>
              <a:t>Demo</a:t>
            </a:r>
          </a:p>
          <a:p>
            <a:r>
              <a:rPr lang="vi-VN" dirty="0"/>
              <a:t>User Case</a:t>
            </a:r>
          </a:p>
          <a:p>
            <a:r>
              <a:rPr lang="vi-VN" dirty="0"/>
              <a:t>Thiết kế hệ thống bảng</a:t>
            </a:r>
          </a:p>
          <a:p>
            <a:r>
              <a:rPr lang="vi-VN" dirty="0"/>
              <a:t>Hỏi đáp</a:t>
            </a:r>
          </a:p>
          <a:p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9743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35CD-FE71-7179-1970-FF331D4D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Mục đích – tổng quan ứng dụng</a:t>
            </a:r>
            <a:br>
              <a:rPr lang="vi-VN" dirty="0"/>
            </a:b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F4571-CB01-94EA-B330-CD0DC5299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vi-VN" dirty="0"/>
              <a:t>Công ty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i="1" dirty="0" err="1"/>
              <a:t>HouseBase</a:t>
            </a:r>
            <a:r>
              <a:rPr lang="vi-VN" dirty="0"/>
              <a:t> cần xây dựng một website</a:t>
            </a:r>
            <a:r>
              <a:rPr lang="en-US" dirty="0"/>
              <a:t> show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cư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ở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phố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du </a:t>
            </a:r>
            <a:r>
              <a:rPr lang="en-US" dirty="0" err="1"/>
              <a:t>lịch</a:t>
            </a:r>
            <a:r>
              <a:rPr lang="en-US" dirty="0"/>
              <a:t>: TP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, TP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Minh,TP</a:t>
            </a:r>
            <a:r>
              <a:rPr lang="en-US" dirty="0"/>
              <a:t> </a:t>
            </a:r>
            <a:r>
              <a:rPr lang="en-US" dirty="0" err="1"/>
              <a:t>Đà</a:t>
            </a:r>
            <a:r>
              <a:rPr lang="en-US" dirty="0"/>
              <a:t> </a:t>
            </a:r>
            <a:r>
              <a:rPr lang="en-US" dirty="0" err="1"/>
              <a:t>Nẵng</a:t>
            </a:r>
            <a:r>
              <a:rPr lang="en-US" dirty="0"/>
              <a:t>, TP </a:t>
            </a:r>
            <a:r>
              <a:rPr lang="en-US" dirty="0" err="1"/>
              <a:t>Nha</a:t>
            </a:r>
            <a:r>
              <a:rPr lang="en-US" dirty="0"/>
              <a:t> Trang, TP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Nhơn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phố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endParaRPr lang="vi-VN" dirty="0"/>
          </a:p>
          <a:p>
            <a:pPr marL="38100" indent="0">
              <a:buNone/>
            </a:pPr>
            <a:r>
              <a:rPr lang="en-US" dirty="0"/>
              <a:t>Website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/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cư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,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checkin</a:t>
            </a:r>
            <a:r>
              <a:rPr lang="en-US" dirty="0"/>
              <a:t>-checkout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.</a:t>
            </a:r>
          </a:p>
          <a:p>
            <a:pPr marL="38100" indent="0">
              <a:buNone/>
            </a:pP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trải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 </a:t>
            </a:r>
            <a:r>
              <a:rPr lang="en-US" dirty="0" err="1"/>
              <a:t>khách</a:t>
            </a:r>
            <a:r>
              <a:rPr lang="en-US" dirty="0"/>
              <a:t> du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đình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ở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r>
              <a:rPr lang="en-US" dirty="0"/>
              <a:t>.</a:t>
            </a:r>
            <a:endParaRPr lang="vi-VN" dirty="0"/>
          </a:p>
          <a:p>
            <a:pPr marL="3810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0212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B43E-B817-D393-80FF-6154DD87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User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E5630-AE0C-A106-4593-BB0035330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i="1" dirty="0" err="1"/>
              <a:t>Các</a:t>
            </a:r>
            <a:r>
              <a:rPr lang="en-US" sz="1300" i="1" dirty="0"/>
              <a:t> </a:t>
            </a:r>
            <a:r>
              <a:rPr lang="vi-VN" sz="1300" i="1" dirty="0"/>
              <a:t>vai trò người dùng (role) trong ứng dụng:</a:t>
            </a:r>
          </a:p>
          <a:p>
            <a:pPr lvl="1"/>
            <a:r>
              <a:rPr lang="vi-VN" sz="1300" dirty="0"/>
              <a:t>Khách hàng chưa đăng ký tài khoản (</a:t>
            </a:r>
            <a:r>
              <a:rPr lang="en-US" sz="1300" dirty="0"/>
              <a:t>A</a:t>
            </a:r>
            <a:r>
              <a:rPr lang="vi-VN" sz="1300" dirty="0"/>
              <a:t>nonymous user)</a:t>
            </a:r>
          </a:p>
          <a:p>
            <a:pPr lvl="1"/>
            <a:r>
              <a:rPr lang="vi-VN" sz="1300" dirty="0"/>
              <a:t>Khách hàng đăng ký tài khoản (</a:t>
            </a:r>
            <a:r>
              <a:rPr lang="en-US" sz="1300" dirty="0"/>
              <a:t>R</a:t>
            </a:r>
            <a:r>
              <a:rPr lang="vi-VN" sz="1300" dirty="0"/>
              <a:t>egistered user)</a:t>
            </a:r>
          </a:p>
          <a:p>
            <a:pPr lvl="1"/>
            <a:r>
              <a:rPr lang="vi-VN" sz="1300" dirty="0"/>
              <a:t>Quản trị hệ thống (</a:t>
            </a:r>
            <a:r>
              <a:rPr lang="en-US" sz="1300" dirty="0"/>
              <a:t>ADMIN</a:t>
            </a:r>
            <a:r>
              <a:rPr lang="vi-VN" sz="1300" dirty="0"/>
              <a:t>)</a:t>
            </a:r>
          </a:p>
          <a:p>
            <a:r>
              <a:rPr lang="vi-VN" sz="1300" i="1" dirty="0"/>
              <a:t>User Case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06A94F-94BF-4C06-89C7-2E11FB3E4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145" y="1624675"/>
            <a:ext cx="5711483" cy="346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9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48A3-E6D8-7348-02BE-D4113303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Thiết kế Entity –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6DA66-038E-42CF-ACA1-686C8FFC2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dirty="0"/>
              <a:t>Quan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AE4623-B587-239C-D4B1-C84E00E91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136" y="1014965"/>
            <a:ext cx="4829160" cy="391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6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CDF0-A8FC-1F10-1846-AE5A9C3B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vi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20B0A-06F4-F946-8FD3-952CEA9ACD04}"/>
              </a:ext>
            </a:extLst>
          </p:cNvPr>
          <p:cNvSpPr txBox="1"/>
          <p:nvPr/>
        </p:nvSpPr>
        <p:spPr>
          <a:xfrm>
            <a:off x="2989386" y="641850"/>
            <a:ext cx="334811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.</a:t>
            </a:r>
          </a:p>
          <a:p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├── java</a:t>
            </a:r>
          </a:p>
          <a:p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│   └── vn</a:t>
            </a:r>
          </a:p>
          <a:p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│       ├── techmaster</a:t>
            </a:r>
          </a:p>
          <a:p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│       │   └── </a:t>
            </a:r>
            <a:r>
              <a:rPr lang="en-US" sz="1200" dirty="0" err="1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finalproject</a:t>
            </a:r>
            <a:endParaRPr lang="vi-VN" sz="1200" dirty="0"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│       │       ├── config</a:t>
            </a:r>
          </a:p>
          <a:p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│       │       │   └── </a:t>
            </a:r>
            <a:r>
              <a:rPr lang="en-US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Web</a:t>
            </a:r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Config.java</a:t>
            </a:r>
            <a:endParaRPr lang="en-US" sz="1200" dirty="0"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│ </a:t>
            </a:r>
            <a:r>
              <a:rPr lang="en-US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    </a:t>
            </a:r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│</a:t>
            </a:r>
            <a:r>
              <a:rPr lang="en-US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     </a:t>
            </a:r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├── controller</a:t>
            </a:r>
            <a:r>
              <a:rPr lang="en-US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_admin</a:t>
            </a:r>
            <a:endParaRPr lang="vi-VN" sz="1200" dirty="0"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│       │       │   ├── </a:t>
            </a:r>
            <a:r>
              <a:rPr lang="en-US" sz="1200" dirty="0" err="1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AdminHouse</a:t>
            </a:r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Controller.java</a:t>
            </a:r>
          </a:p>
          <a:p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│       │       │   └── </a:t>
            </a:r>
            <a:r>
              <a:rPr lang="en-US" sz="1200" dirty="0" err="1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AdminManager</a:t>
            </a:r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Controller.java</a:t>
            </a:r>
          </a:p>
          <a:p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│       │       ├── controller</a:t>
            </a:r>
          </a:p>
          <a:p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│       │       │   ├── </a:t>
            </a:r>
            <a:r>
              <a:rPr lang="en-US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Bill</a:t>
            </a:r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Controller.java</a:t>
            </a:r>
          </a:p>
          <a:p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│       │       │   └── </a:t>
            </a:r>
            <a:r>
              <a:rPr lang="en-US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House</a:t>
            </a:r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Controller.java</a:t>
            </a:r>
            <a:endParaRPr lang="en-US" sz="1200" dirty="0"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│</a:t>
            </a:r>
            <a:r>
              <a:rPr lang="en-US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     </a:t>
            </a:r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│</a:t>
            </a:r>
            <a:r>
              <a:rPr lang="en-US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     </a:t>
            </a:r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│</a:t>
            </a:r>
            <a:r>
              <a:rPr lang="en-US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 </a:t>
            </a:r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└── </a:t>
            </a:r>
            <a:r>
              <a:rPr lang="en-US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Reverse</a:t>
            </a:r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Controller.java</a:t>
            </a:r>
            <a:endParaRPr lang="en-US" sz="1200" dirty="0"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│</a:t>
            </a:r>
            <a:r>
              <a:rPr lang="en-US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     </a:t>
            </a:r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│</a:t>
            </a:r>
            <a:r>
              <a:rPr lang="en-US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     </a:t>
            </a:r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│</a:t>
            </a:r>
            <a:r>
              <a:rPr lang="en-US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 </a:t>
            </a:r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└── </a:t>
            </a:r>
            <a:r>
              <a:rPr lang="en-US" sz="1200" dirty="0" err="1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HandleException</a:t>
            </a:r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Controller.java</a:t>
            </a:r>
            <a:endParaRPr lang="en-US" sz="1200" dirty="0"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│</a:t>
            </a:r>
            <a:r>
              <a:rPr lang="en-US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     </a:t>
            </a:r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│</a:t>
            </a:r>
            <a:r>
              <a:rPr lang="en-US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     </a:t>
            </a:r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│</a:t>
            </a:r>
            <a:r>
              <a:rPr lang="en-US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 </a:t>
            </a:r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└── </a:t>
            </a:r>
            <a:r>
              <a:rPr lang="en-US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User</a:t>
            </a:r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Controller.jav</a:t>
            </a:r>
            <a:r>
              <a:rPr lang="en-US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</a:t>
            </a:r>
            <a:endParaRPr lang="vi-VN" sz="1200" dirty="0"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│       │       ├── model</a:t>
            </a:r>
          </a:p>
          <a:p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│       │       ├── repository</a:t>
            </a:r>
          </a:p>
          <a:p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│       │       ├── request</a:t>
            </a:r>
            <a:endParaRPr lang="en-US" sz="1200" dirty="0"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│       │       ├── </a:t>
            </a:r>
            <a:r>
              <a:rPr lang="en-US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service</a:t>
            </a:r>
            <a:endParaRPr lang="vi-VN" sz="1200" dirty="0"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│ ── resources</a:t>
            </a:r>
          </a:p>
          <a:p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│   ├── static</a:t>
            </a:r>
          </a:p>
          <a:p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│   ├── templates</a:t>
            </a:r>
          </a:p>
          <a:p>
            <a:r>
              <a:rPr lang="vi-V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│   └── application.properties</a:t>
            </a:r>
          </a:p>
          <a:p>
            <a:endParaRPr lang="vi-VN" sz="1200" dirty="0"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73660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aster" id="{E2E16EA6-C6B9-0B4E-AD4D-9772A4F5EAB8}" vid="{67299CEF-C23C-8E48-B7CF-F78AA81BA8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4139</TotalTime>
  <Words>385</Words>
  <Application>Microsoft Office PowerPoint</Application>
  <PresentationFormat>On-screen Show (16:9)</PresentationFormat>
  <Paragraphs>46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Lato</vt:lpstr>
      <vt:lpstr>MesloLGS NF</vt:lpstr>
      <vt:lpstr>Raleway</vt:lpstr>
      <vt:lpstr>Verdana</vt:lpstr>
      <vt:lpstr>Streamline</vt:lpstr>
      <vt:lpstr>Đồ án website tìm kiếm và thuê nhà cao cấp Link http://46.137.193.202</vt:lpstr>
      <vt:lpstr>Nội dung trình bày</vt:lpstr>
      <vt:lpstr>Mục đích – tổng quan ứng dụng </vt:lpstr>
      <vt:lpstr>User Case</vt:lpstr>
      <vt:lpstr>Thiết kế Entity – Table</vt:lpstr>
      <vt:lpstr> Cấu trúc thư mục dự 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DynamoDB</dc:title>
  <dc:creator>Microsoft Office User</dc:creator>
  <cp:lastModifiedBy>Cuong Vu</cp:lastModifiedBy>
  <cp:revision>308</cp:revision>
  <cp:lastPrinted>2019-08-12T07:52:59Z</cp:lastPrinted>
  <dcterms:created xsi:type="dcterms:W3CDTF">2022-03-11T16:05:38Z</dcterms:created>
  <dcterms:modified xsi:type="dcterms:W3CDTF">2022-08-12T16:48:45Z</dcterms:modified>
</cp:coreProperties>
</file>