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sldIdLst>
    <p:sldId id="259" r:id="rId5"/>
    <p:sldId id="281" r:id="rId6"/>
    <p:sldId id="295" r:id="rId7"/>
    <p:sldId id="294" r:id="rId8"/>
    <p:sldId id="296" r:id="rId9"/>
    <p:sldId id="308" r:id="rId10"/>
    <p:sldId id="305" r:id="rId11"/>
    <p:sldId id="310" r:id="rId12"/>
    <p:sldId id="311" r:id="rId13"/>
    <p:sldId id="30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16-Jan-24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622678" cy="1322199"/>
          </a:xfrm>
        </p:spPr>
        <p:txBody>
          <a:bodyPr>
            <a:normAutofit/>
          </a:bodyPr>
          <a:lstStyle/>
          <a:p>
            <a:r>
              <a:rPr lang="en-US" dirty="0"/>
              <a:t>US Super store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697" y="2501295"/>
            <a:ext cx="3898903" cy="1801812"/>
          </a:xfrm>
        </p:spPr>
        <p:txBody>
          <a:bodyPr/>
          <a:lstStyle/>
          <a:p>
            <a:r>
              <a:rPr lang="en-US" dirty="0"/>
              <a:t>Cuong Vo – 131116</a:t>
            </a:r>
          </a:p>
          <a:p>
            <a:r>
              <a:rPr lang="en-US" sz="2000" dirty="0"/>
              <a:t>cv131116@student.sgh.waw.pl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24" y="2724636"/>
            <a:ext cx="7002298" cy="1382233"/>
          </a:xfrm>
        </p:spPr>
        <p:txBody>
          <a:bodyPr/>
          <a:lstStyle/>
          <a:p>
            <a:r>
              <a:rPr lang="en-US" dirty="0"/>
              <a:t>E Commerce insight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A5111-D89B-44FC-57F3-579E4370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39" y="476408"/>
            <a:ext cx="8605122" cy="59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5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D17DF-CAB1-F7AE-E48A-BB184387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43" y="641745"/>
            <a:ext cx="9115612" cy="55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7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088B7-444D-4F64-3228-034ADEBE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33" y="673357"/>
            <a:ext cx="8943219" cy="55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6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35604-E6CE-4F9D-0686-EF4140B5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87" y="349602"/>
            <a:ext cx="10191887" cy="61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1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D90E4-0818-A58A-A2D9-15C23380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01" y="437958"/>
            <a:ext cx="8602335" cy="59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3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B7141-6C31-2392-D2F6-A104C7A4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6" y="528398"/>
            <a:ext cx="8964611" cy="58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C8A1B-5A9A-E728-20DF-AE5519B4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8" y="512783"/>
            <a:ext cx="9277020" cy="62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98B93-A94E-C695-FCC1-F5CBE54A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75" y="560449"/>
            <a:ext cx="10311249" cy="62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6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146B7-7856-4C2B-4D34-A2A8F719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99" y="323512"/>
            <a:ext cx="9892989" cy="63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4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550" y="533400"/>
            <a:ext cx="3037386" cy="5797237"/>
          </a:xfrm>
        </p:spPr>
        <p:txBody>
          <a:bodyPr/>
          <a:lstStyle/>
          <a:p>
            <a:r>
              <a:rPr lang="en-US" dirty="0"/>
              <a:t>Dataset introduction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E-Commerce insight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0C24E-F9F6-E5F9-7A8E-61EF36ED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88" y="306518"/>
            <a:ext cx="9723624" cy="62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34D25-00B3-1713-E854-2A8D571F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18" y="782515"/>
            <a:ext cx="9569688" cy="55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>
            <a:normAutofit fontScale="92500"/>
          </a:bodyPr>
          <a:lstStyle/>
          <a:p>
            <a:r>
              <a:rPr lang="en-US" dirty="0"/>
              <a:t>This dataset provides a detailed perspective on U.S. shop operations, covering order details, product information, and financial performance metrics. </a:t>
            </a:r>
          </a:p>
          <a:p>
            <a:r>
              <a:rPr lang="en-US" dirty="0"/>
              <a:t>It includes crucial data on sales, profit, cost, and discounts, offering a comprehensive view of the economic dynamics of these businesses. </a:t>
            </a:r>
          </a:p>
          <a:p>
            <a:r>
              <a:rPr lang="en-US" dirty="0"/>
              <a:t>Valuable for analysts and decision-makers, this dataset facilitates a deeper understanding of operational efficiency and product preferences within the U.S. retail sector.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Dataset import &amp; Cleaning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  <a:solidFill>
            <a:schemeClr val="accent2"/>
          </a:solidFill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5A2812-8126-6382-3650-AB0A7DFE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0" y="397951"/>
            <a:ext cx="11383169" cy="58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/>
          <a:lstStyle/>
          <a:p>
            <a:r>
              <a:rPr lang="en-US" dirty="0"/>
              <a:t>Data summary</a:t>
            </a:r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C150190-CD29-AA38-5272-ADA7DD9F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47" y="141649"/>
            <a:ext cx="9710905" cy="66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4E019-12B9-2AEC-A1AB-CBE88D16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23" y="431126"/>
            <a:ext cx="9686973" cy="59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1870F-9ADB-DE71-D7FE-BAFC4C07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34" y="405747"/>
            <a:ext cx="9549802" cy="60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145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{A3D726A6-FE91-43DB-81EB-54AAFF448929}tf22797433_win32</Template>
  <TotalTime>27</TotalTime>
  <Words>136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Univers Condensed Light</vt:lpstr>
      <vt:lpstr>Walbaum Display Light</vt:lpstr>
      <vt:lpstr>AngleLinesVTI</vt:lpstr>
      <vt:lpstr>US Super store performance</vt:lpstr>
      <vt:lpstr>Agenda </vt:lpstr>
      <vt:lpstr>Introduction</vt:lpstr>
      <vt:lpstr>Dataset import &amp; Cleaning</vt:lpstr>
      <vt:lpstr>PowerPoint Presentation</vt:lpstr>
      <vt:lpstr>Data summary</vt:lpstr>
      <vt:lpstr>PowerPoint Presentation</vt:lpstr>
      <vt:lpstr>PowerPoint Presentation</vt:lpstr>
      <vt:lpstr>PowerPoint Presentation</vt:lpstr>
      <vt:lpstr>E Commerce insight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Super store performance</dc:title>
  <dc:creator>Cuong Vo</dc:creator>
  <cp:lastModifiedBy>Cuong Vo</cp:lastModifiedBy>
  <cp:revision>1</cp:revision>
  <dcterms:created xsi:type="dcterms:W3CDTF">2024-01-16T10:45:27Z</dcterms:created>
  <dcterms:modified xsi:type="dcterms:W3CDTF">2024-01-16T11:12:37Z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