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338" r:id="rId2"/>
    <p:sldId id="336" r:id="rId3"/>
    <p:sldId id="452" r:id="rId4"/>
    <p:sldId id="451" r:id="rId5"/>
    <p:sldId id="342" r:id="rId6"/>
    <p:sldId id="339" r:id="rId7"/>
    <p:sldId id="340" r:id="rId8"/>
    <p:sldId id="341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2" r:id="rId18"/>
    <p:sldId id="353" r:id="rId19"/>
    <p:sldId id="354" r:id="rId20"/>
    <p:sldId id="355" r:id="rId21"/>
    <p:sldId id="356" r:id="rId22"/>
    <p:sldId id="357" r:id="rId23"/>
    <p:sldId id="3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DE3"/>
    <a:srgbClr val="4F2FE2"/>
    <a:srgbClr val="6C3AE1"/>
    <a:srgbClr val="170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6"/>
    <p:restoredTop sz="96327"/>
  </p:normalViewPr>
  <p:slideViewPr>
    <p:cSldViewPr snapToGrid="0">
      <p:cViewPr varScale="1">
        <p:scale>
          <a:sx n="119" d="100"/>
          <a:sy n="119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A50CE-1A18-564A-9D7A-B45EFD6228BF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EB1330-87D1-4843-AE03-20924935C091}">
      <dgm:prSet phldrT="[Text]"/>
      <dgm:spPr/>
      <dgm:t>
        <a:bodyPr/>
        <a:lstStyle/>
        <a:p>
          <a:r>
            <a:rPr lang="en-US" dirty="0"/>
            <a:t>API Gateway</a:t>
          </a:r>
        </a:p>
      </dgm:t>
    </dgm:pt>
    <dgm:pt modelId="{D65C81A8-CFFC-DB42-B918-BE7F3D8901CF}" type="parTrans" cxnId="{877D49D8-31D9-EA4A-9EC8-900834A7EEBC}">
      <dgm:prSet/>
      <dgm:spPr/>
      <dgm:t>
        <a:bodyPr/>
        <a:lstStyle/>
        <a:p>
          <a:endParaRPr lang="en-US"/>
        </a:p>
      </dgm:t>
    </dgm:pt>
    <dgm:pt modelId="{5966B867-40AD-6D47-9A1D-4A6EF41F5848}" type="sibTrans" cxnId="{877D49D8-31D9-EA4A-9EC8-900834A7EEBC}">
      <dgm:prSet/>
      <dgm:spPr/>
      <dgm:t>
        <a:bodyPr/>
        <a:lstStyle/>
        <a:p>
          <a:endParaRPr lang="en-US"/>
        </a:p>
      </dgm:t>
    </dgm:pt>
    <dgm:pt modelId="{C38F1414-900A-5248-B831-DE593DD65471}">
      <dgm:prSet phldrT="[Text]"/>
      <dgm:spPr/>
      <dgm:t>
        <a:bodyPr/>
        <a:lstStyle/>
        <a:p>
          <a:r>
            <a:rPr lang="en-US" dirty="0"/>
            <a:t>Product Catalog</a:t>
          </a:r>
        </a:p>
        <a:p>
          <a:r>
            <a:rPr lang="en-US" dirty="0"/>
            <a:t>Service</a:t>
          </a:r>
        </a:p>
      </dgm:t>
    </dgm:pt>
    <dgm:pt modelId="{5917D9E2-0FCB-F54D-9E06-57EBF6931D06}" type="parTrans" cxnId="{59EFAEFE-75C8-2D4E-A72E-489E4095DF57}">
      <dgm:prSet/>
      <dgm:spPr/>
      <dgm:t>
        <a:bodyPr/>
        <a:lstStyle/>
        <a:p>
          <a:endParaRPr lang="en-US"/>
        </a:p>
      </dgm:t>
    </dgm:pt>
    <dgm:pt modelId="{D9E1FFA5-FB0B-0544-B963-DC4E3DC46C91}" type="sibTrans" cxnId="{59EFAEFE-75C8-2D4E-A72E-489E4095DF57}">
      <dgm:prSet/>
      <dgm:spPr/>
      <dgm:t>
        <a:bodyPr/>
        <a:lstStyle/>
        <a:p>
          <a:endParaRPr lang="en-US"/>
        </a:p>
      </dgm:t>
    </dgm:pt>
    <dgm:pt modelId="{5B00D944-EBFB-5340-88A3-C408F82C1F41}">
      <dgm:prSet phldrT="[Text]"/>
      <dgm:spPr/>
      <dgm:t>
        <a:bodyPr/>
        <a:lstStyle/>
        <a:p>
          <a:r>
            <a:rPr lang="en-US" dirty="0"/>
            <a:t>Customer</a:t>
          </a:r>
        </a:p>
        <a:p>
          <a:r>
            <a:rPr lang="en-US" dirty="0"/>
            <a:t>Service</a:t>
          </a:r>
        </a:p>
      </dgm:t>
    </dgm:pt>
    <dgm:pt modelId="{501A1698-DBDC-6D4B-83D1-6380EFD0F876}" type="parTrans" cxnId="{1F40E2D5-B5EE-5749-A0D2-1D20A59B57D8}">
      <dgm:prSet/>
      <dgm:spPr/>
      <dgm:t>
        <a:bodyPr/>
        <a:lstStyle/>
        <a:p>
          <a:endParaRPr lang="en-US"/>
        </a:p>
      </dgm:t>
    </dgm:pt>
    <dgm:pt modelId="{FC1E92D1-B1AC-DF4C-B0FE-DDA7D5B48CB9}" type="sibTrans" cxnId="{1F40E2D5-B5EE-5749-A0D2-1D20A59B57D8}">
      <dgm:prSet/>
      <dgm:spPr/>
      <dgm:t>
        <a:bodyPr/>
        <a:lstStyle/>
        <a:p>
          <a:endParaRPr lang="en-US"/>
        </a:p>
      </dgm:t>
    </dgm:pt>
    <dgm:pt modelId="{1013FF4D-C972-C049-9EF4-91AF65386FB1}">
      <dgm:prSet phldrT="[Text]"/>
      <dgm:spPr/>
      <dgm:t>
        <a:bodyPr/>
        <a:lstStyle/>
        <a:p>
          <a:r>
            <a:rPr lang="en-US" dirty="0"/>
            <a:t>Order Service</a:t>
          </a:r>
        </a:p>
      </dgm:t>
    </dgm:pt>
    <dgm:pt modelId="{072090E4-FC9F-2E47-A7E9-CF917CCE33D1}" type="parTrans" cxnId="{9A724F90-F7B3-3743-ABDE-57CA96A94EAD}">
      <dgm:prSet/>
      <dgm:spPr/>
      <dgm:t>
        <a:bodyPr/>
        <a:lstStyle/>
        <a:p>
          <a:endParaRPr lang="en-US"/>
        </a:p>
      </dgm:t>
    </dgm:pt>
    <dgm:pt modelId="{AE65D531-0137-1D4F-8BAE-9C8F2146F5FB}" type="sibTrans" cxnId="{9A724F90-F7B3-3743-ABDE-57CA96A94EAD}">
      <dgm:prSet/>
      <dgm:spPr/>
      <dgm:t>
        <a:bodyPr/>
        <a:lstStyle/>
        <a:p>
          <a:endParaRPr lang="en-US"/>
        </a:p>
      </dgm:t>
    </dgm:pt>
    <dgm:pt modelId="{9C80B36D-DF46-A045-9A6C-05E06FAC6DBA}">
      <dgm:prSet phldrT="[Text]"/>
      <dgm:spPr/>
      <dgm:t>
        <a:bodyPr/>
        <a:lstStyle/>
        <a:p>
          <a:r>
            <a:rPr lang="en-US" dirty="0"/>
            <a:t>Payments Service</a:t>
          </a:r>
        </a:p>
      </dgm:t>
    </dgm:pt>
    <dgm:pt modelId="{E7F6E0D0-F95C-DA43-B653-77223A494ADB}" type="parTrans" cxnId="{16775E9D-DC9A-EF4A-88EA-47F9E696F936}">
      <dgm:prSet/>
      <dgm:spPr/>
      <dgm:t>
        <a:bodyPr/>
        <a:lstStyle/>
        <a:p>
          <a:endParaRPr lang="en-US"/>
        </a:p>
      </dgm:t>
    </dgm:pt>
    <dgm:pt modelId="{62998C6C-15AA-6F42-80F7-C0B0FCB165B3}" type="sibTrans" cxnId="{16775E9D-DC9A-EF4A-88EA-47F9E696F936}">
      <dgm:prSet/>
      <dgm:spPr/>
      <dgm:t>
        <a:bodyPr/>
        <a:lstStyle/>
        <a:p>
          <a:endParaRPr lang="en-US"/>
        </a:p>
      </dgm:t>
    </dgm:pt>
    <dgm:pt modelId="{A5DD6CF9-133E-D449-AE53-7DCA9DD459DA}">
      <dgm:prSet phldrT="[Text]"/>
      <dgm:spPr/>
      <dgm:t>
        <a:bodyPr/>
        <a:lstStyle/>
        <a:p>
          <a:r>
            <a:rPr lang="en-US" dirty="0"/>
            <a:t>Delivery Service</a:t>
          </a:r>
        </a:p>
      </dgm:t>
    </dgm:pt>
    <dgm:pt modelId="{13EE5731-C36F-4E4C-B866-265077BA7620}" type="parTrans" cxnId="{0CD62D00-2346-6D43-97E4-76459F972106}">
      <dgm:prSet/>
      <dgm:spPr/>
      <dgm:t>
        <a:bodyPr/>
        <a:lstStyle/>
        <a:p>
          <a:endParaRPr lang="en-US"/>
        </a:p>
      </dgm:t>
    </dgm:pt>
    <dgm:pt modelId="{B5D0D29F-65A8-6541-A5D8-E42A65E4C5A8}" type="sibTrans" cxnId="{0CD62D00-2346-6D43-97E4-76459F972106}">
      <dgm:prSet/>
      <dgm:spPr/>
      <dgm:t>
        <a:bodyPr/>
        <a:lstStyle/>
        <a:p>
          <a:endParaRPr lang="en-US"/>
        </a:p>
      </dgm:t>
    </dgm:pt>
    <dgm:pt modelId="{DF6984D9-36C6-334D-946A-6769AE00AB3A}" type="pres">
      <dgm:prSet presAssocID="{699A50CE-1A18-564A-9D7A-B45EFD6228B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CA58E2-6A36-3F4F-A7D9-1C8449BCBABE}" type="pres">
      <dgm:prSet presAssocID="{15EB1330-87D1-4843-AE03-20924935C091}" presName="root1" presStyleCnt="0"/>
      <dgm:spPr/>
    </dgm:pt>
    <dgm:pt modelId="{DA3D1E82-B4C0-F64E-9D9F-166766DF8107}" type="pres">
      <dgm:prSet presAssocID="{15EB1330-87D1-4843-AE03-20924935C091}" presName="LevelOneTextNode" presStyleLbl="node0" presStyleIdx="0" presStyleCnt="1" custLinFactX="-50650" custLinFactNeighborX="-100000" custLinFactNeighborY="3429">
        <dgm:presLayoutVars>
          <dgm:chPref val="3"/>
        </dgm:presLayoutVars>
      </dgm:prSet>
      <dgm:spPr/>
    </dgm:pt>
    <dgm:pt modelId="{A1F8E140-65A9-BD40-A2FB-48E0387F5260}" type="pres">
      <dgm:prSet presAssocID="{15EB1330-87D1-4843-AE03-20924935C091}" presName="level2hierChild" presStyleCnt="0"/>
      <dgm:spPr/>
    </dgm:pt>
    <dgm:pt modelId="{5D087FE6-3028-B446-9EBE-A064FD729CBC}" type="pres">
      <dgm:prSet presAssocID="{5917D9E2-0FCB-F54D-9E06-57EBF6931D06}" presName="conn2-1" presStyleLbl="parChTrans1D2" presStyleIdx="0" presStyleCnt="5"/>
      <dgm:spPr/>
    </dgm:pt>
    <dgm:pt modelId="{3DDBBB85-E006-DD4E-B37C-9213C9784584}" type="pres">
      <dgm:prSet presAssocID="{5917D9E2-0FCB-F54D-9E06-57EBF6931D06}" presName="connTx" presStyleLbl="parChTrans1D2" presStyleIdx="0" presStyleCnt="5"/>
      <dgm:spPr/>
    </dgm:pt>
    <dgm:pt modelId="{DA3234DB-C37C-1140-9147-79DE0B04E94C}" type="pres">
      <dgm:prSet presAssocID="{C38F1414-900A-5248-B831-DE593DD65471}" presName="root2" presStyleCnt="0"/>
      <dgm:spPr/>
    </dgm:pt>
    <dgm:pt modelId="{D9839999-AB86-AB4B-B436-7B3BAA677747}" type="pres">
      <dgm:prSet presAssocID="{C38F1414-900A-5248-B831-DE593DD65471}" presName="LevelTwoTextNode" presStyleLbl="node2" presStyleIdx="0" presStyleCnt="5">
        <dgm:presLayoutVars>
          <dgm:chPref val="3"/>
        </dgm:presLayoutVars>
      </dgm:prSet>
      <dgm:spPr/>
    </dgm:pt>
    <dgm:pt modelId="{93335F1E-0E48-9348-A8C8-720E59F01189}" type="pres">
      <dgm:prSet presAssocID="{C38F1414-900A-5248-B831-DE593DD65471}" presName="level3hierChild" presStyleCnt="0"/>
      <dgm:spPr/>
    </dgm:pt>
    <dgm:pt modelId="{F44C5A64-0012-134A-9523-9FD809B93A72}" type="pres">
      <dgm:prSet presAssocID="{501A1698-DBDC-6D4B-83D1-6380EFD0F876}" presName="conn2-1" presStyleLbl="parChTrans1D2" presStyleIdx="1" presStyleCnt="5"/>
      <dgm:spPr/>
    </dgm:pt>
    <dgm:pt modelId="{1ACB04E6-BAC7-0B45-BC33-B2FE5E5424FF}" type="pres">
      <dgm:prSet presAssocID="{501A1698-DBDC-6D4B-83D1-6380EFD0F876}" presName="connTx" presStyleLbl="parChTrans1D2" presStyleIdx="1" presStyleCnt="5"/>
      <dgm:spPr/>
    </dgm:pt>
    <dgm:pt modelId="{08EDA964-2C15-604C-882B-BD0C973D7F42}" type="pres">
      <dgm:prSet presAssocID="{5B00D944-EBFB-5340-88A3-C408F82C1F41}" presName="root2" presStyleCnt="0"/>
      <dgm:spPr/>
    </dgm:pt>
    <dgm:pt modelId="{47BA71A2-D781-5249-AFA4-72B520FE5447}" type="pres">
      <dgm:prSet presAssocID="{5B00D944-EBFB-5340-88A3-C408F82C1F41}" presName="LevelTwoTextNode" presStyleLbl="node2" presStyleIdx="1" presStyleCnt="5">
        <dgm:presLayoutVars>
          <dgm:chPref val="3"/>
        </dgm:presLayoutVars>
      </dgm:prSet>
      <dgm:spPr/>
    </dgm:pt>
    <dgm:pt modelId="{8959239B-E904-4D4A-8625-00208C0318F0}" type="pres">
      <dgm:prSet presAssocID="{5B00D944-EBFB-5340-88A3-C408F82C1F41}" presName="level3hierChild" presStyleCnt="0"/>
      <dgm:spPr/>
    </dgm:pt>
    <dgm:pt modelId="{2BA97D0E-4AF1-C042-B30A-2EA56843CB35}" type="pres">
      <dgm:prSet presAssocID="{072090E4-FC9F-2E47-A7E9-CF917CCE33D1}" presName="conn2-1" presStyleLbl="parChTrans1D2" presStyleIdx="2" presStyleCnt="5"/>
      <dgm:spPr/>
    </dgm:pt>
    <dgm:pt modelId="{AEC0BE0F-3D91-6248-99A5-03B09D48DC32}" type="pres">
      <dgm:prSet presAssocID="{072090E4-FC9F-2E47-A7E9-CF917CCE33D1}" presName="connTx" presStyleLbl="parChTrans1D2" presStyleIdx="2" presStyleCnt="5"/>
      <dgm:spPr/>
    </dgm:pt>
    <dgm:pt modelId="{FBD446F4-E4F0-BF4E-847C-EF3A4161A341}" type="pres">
      <dgm:prSet presAssocID="{1013FF4D-C972-C049-9EF4-91AF65386FB1}" presName="root2" presStyleCnt="0"/>
      <dgm:spPr/>
    </dgm:pt>
    <dgm:pt modelId="{EECFAAEF-9DA7-6344-9934-44FC6D25684C}" type="pres">
      <dgm:prSet presAssocID="{1013FF4D-C972-C049-9EF4-91AF65386FB1}" presName="LevelTwoTextNode" presStyleLbl="node2" presStyleIdx="2" presStyleCnt="5">
        <dgm:presLayoutVars>
          <dgm:chPref val="3"/>
        </dgm:presLayoutVars>
      </dgm:prSet>
      <dgm:spPr/>
    </dgm:pt>
    <dgm:pt modelId="{D6B4B191-4603-DE45-AB40-BDC945B4963B}" type="pres">
      <dgm:prSet presAssocID="{1013FF4D-C972-C049-9EF4-91AF65386FB1}" presName="level3hierChild" presStyleCnt="0"/>
      <dgm:spPr/>
    </dgm:pt>
    <dgm:pt modelId="{30A5AA05-8BC5-C34B-BBAD-8A1D0DA879B1}" type="pres">
      <dgm:prSet presAssocID="{E7F6E0D0-F95C-DA43-B653-77223A494ADB}" presName="conn2-1" presStyleLbl="parChTrans1D2" presStyleIdx="3" presStyleCnt="5"/>
      <dgm:spPr/>
    </dgm:pt>
    <dgm:pt modelId="{F9531E9C-E266-0541-9BB7-9797D1E15A70}" type="pres">
      <dgm:prSet presAssocID="{E7F6E0D0-F95C-DA43-B653-77223A494ADB}" presName="connTx" presStyleLbl="parChTrans1D2" presStyleIdx="3" presStyleCnt="5"/>
      <dgm:spPr/>
    </dgm:pt>
    <dgm:pt modelId="{01A20378-128A-A146-B928-EC8C270C8C60}" type="pres">
      <dgm:prSet presAssocID="{9C80B36D-DF46-A045-9A6C-05E06FAC6DBA}" presName="root2" presStyleCnt="0"/>
      <dgm:spPr/>
    </dgm:pt>
    <dgm:pt modelId="{97331643-1197-C44C-9783-27E087A5177D}" type="pres">
      <dgm:prSet presAssocID="{9C80B36D-DF46-A045-9A6C-05E06FAC6DBA}" presName="LevelTwoTextNode" presStyleLbl="node2" presStyleIdx="3" presStyleCnt="5">
        <dgm:presLayoutVars>
          <dgm:chPref val="3"/>
        </dgm:presLayoutVars>
      </dgm:prSet>
      <dgm:spPr/>
    </dgm:pt>
    <dgm:pt modelId="{CAFDA195-8E3C-D443-AAD2-30B42030B9E3}" type="pres">
      <dgm:prSet presAssocID="{9C80B36D-DF46-A045-9A6C-05E06FAC6DBA}" presName="level3hierChild" presStyleCnt="0"/>
      <dgm:spPr/>
    </dgm:pt>
    <dgm:pt modelId="{2BC36F04-30A5-864D-BF87-262D8A199B42}" type="pres">
      <dgm:prSet presAssocID="{13EE5731-C36F-4E4C-B866-265077BA7620}" presName="conn2-1" presStyleLbl="parChTrans1D2" presStyleIdx="4" presStyleCnt="5"/>
      <dgm:spPr/>
    </dgm:pt>
    <dgm:pt modelId="{0E8B6E43-357E-9748-955A-3C30C08C71EE}" type="pres">
      <dgm:prSet presAssocID="{13EE5731-C36F-4E4C-B866-265077BA7620}" presName="connTx" presStyleLbl="parChTrans1D2" presStyleIdx="4" presStyleCnt="5"/>
      <dgm:spPr/>
    </dgm:pt>
    <dgm:pt modelId="{FB3B593B-01B6-6447-8873-9D028087B350}" type="pres">
      <dgm:prSet presAssocID="{A5DD6CF9-133E-D449-AE53-7DCA9DD459DA}" presName="root2" presStyleCnt="0"/>
      <dgm:spPr/>
    </dgm:pt>
    <dgm:pt modelId="{4712082B-4395-5A48-88ED-6890E6D0B5FD}" type="pres">
      <dgm:prSet presAssocID="{A5DD6CF9-133E-D449-AE53-7DCA9DD459DA}" presName="LevelTwoTextNode" presStyleLbl="node2" presStyleIdx="4" presStyleCnt="5">
        <dgm:presLayoutVars>
          <dgm:chPref val="3"/>
        </dgm:presLayoutVars>
      </dgm:prSet>
      <dgm:spPr/>
    </dgm:pt>
    <dgm:pt modelId="{C2F60F27-9DE4-C84A-9F1D-B177B9EE335B}" type="pres">
      <dgm:prSet presAssocID="{A5DD6CF9-133E-D449-AE53-7DCA9DD459DA}" presName="level3hierChild" presStyleCnt="0"/>
      <dgm:spPr/>
    </dgm:pt>
  </dgm:ptLst>
  <dgm:cxnLst>
    <dgm:cxn modelId="{0CD62D00-2346-6D43-97E4-76459F972106}" srcId="{15EB1330-87D1-4843-AE03-20924935C091}" destId="{A5DD6CF9-133E-D449-AE53-7DCA9DD459DA}" srcOrd="4" destOrd="0" parTransId="{13EE5731-C36F-4E4C-B866-265077BA7620}" sibTransId="{B5D0D29F-65A8-6541-A5D8-E42A65E4C5A8}"/>
    <dgm:cxn modelId="{CCAD8103-6DFE-AC4D-B33F-7C4BB95DED5E}" type="presOf" srcId="{15EB1330-87D1-4843-AE03-20924935C091}" destId="{DA3D1E82-B4C0-F64E-9D9F-166766DF8107}" srcOrd="0" destOrd="0" presId="urn:microsoft.com/office/officeart/2008/layout/HorizontalMultiLevelHierarchy"/>
    <dgm:cxn modelId="{DB07CF07-FF30-DD47-99BC-894C26FDBF63}" type="presOf" srcId="{699A50CE-1A18-564A-9D7A-B45EFD6228BF}" destId="{DF6984D9-36C6-334D-946A-6769AE00AB3A}" srcOrd="0" destOrd="0" presId="urn:microsoft.com/office/officeart/2008/layout/HorizontalMultiLevelHierarchy"/>
    <dgm:cxn modelId="{30C47D10-0C3E-014F-9540-19D945F1A67D}" type="presOf" srcId="{9C80B36D-DF46-A045-9A6C-05E06FAC6DBA}" destId="{97331643-1197-C44C-9783-27E087A5177D}" srcOrd="0" destOrd="0" presId="urn:microsoft.com/office/officeart/2008/layout/HorizontalMultiLevelHierarchy"/>
    <dgm:cxn modelId="{E5840131-01F9-2E49-AD25-6A09CB51698E}" type="presOf" srcId="{5B00D944-EBFB-5340-88A3-C408F82C1F41}" destId="{47BA71A2-D781-5249-AFA4-72B520FE5447}" srcOrd="0" destOrd="0" presId="urn:microsoft.com/office/officeart/2008/layout/HorizontalMultiLevelHierarchy"/>
    <dgm:cxn modelId="{82354E3B-2A50-DB48-8BFE-9FE5467D35E5}" type="presOf" srcId="{1013FF4D-C972-C049-9EF4-91AF65386FB1}" destId="{EECFAAEF-9DA7-6344-9934-44FC6D25684C}" srcOrd="0" destOrd="0" presId="urn:microsoft.com/office/officeart/2008/layout/HorizontalMultiLevelHierarchy"/>
    <dgm:cxn modelId="{5EB9F447-F3A8-EE45-868D-BD1F2ECE2118}" type="presOf" srcId="{501A1698-DBDC-6D4B-83D1-6380EFD0F876}" destId="{1ACB04E6-BAC7-0B45-BC33-B2FE5E5424FF}" srcOrd="1" destOrd="0" presId="urn:microsoft.com/office/officeart/2008/layout/HorizontalMultiLevelHierarchy"/>
    <dgm:cxn modelId="{D422F057-77A0-D04F-BAF1-DAD2533882C5}" type="presOf" srcId="{5917D9E2-0FCB-F54D-9E06-57EBF6931D06}" destId="{5D087FE6-3028-B446-9EBE-A064FD729CBC}" srcOrd="0" destOrd="0" presId="urn:microsoft.com/office/officeart/2008/layout/HorizontalMultiLevelHierarchy"/>
    <dgm:cxn modelId="{1DC38F59-137D-344B-99F1-6644933F4EE4}" type="presOf" srcId="{A5DD6CF9-133E-D449-AE53-7DCA9DD459DA}" destId="{4712082B-4395-5A48-88ED-6890E6D0B5FD}" srcOrd="0" destOrd="0" presId="urn:microsoft.com/office/officeart/2008/layout/HorizontalMultiLevelHierarchy"/>
    <dgm:cxn modelId="{4794D768-F344-5840-9390-0F56847DAC39}" type="presOf" srcId="{5917D9E2-0FCB-F54D-9E06-57EBF6931D06}" destId="{3DDBBB85-E006-DD4E-B37C-9213C9784584}" srcOrd="1" destOrd="0" presId="urn:microsoft.com/office/officeart/2008/layout/HorizontalMultiLevelHierarchy"/>
    <dgm:cxn modelId="{85636E7B-75B9-354E-A83E-6607B1A86922}" type="presOf" srcId="{E7F6E0D0-F95C-DA43-B653-77223A494ADB}" destId="{30A5AA05-8BC5-C34B-BBAD-8A1D0DA879B1}" srcOrd="0" destOrd="0" presId="urn:microsoft.com/office/officeart/2008/layout/HorizontalMultiLevelHierarchy"/>
    <dgm:cxn modelId="{9A724F90-F7B3-3743-ABDE-57CA96A94EAD}" srcId="{15EB1330-87D1-4843-AE03-20924935C091}" destId="{1013FF4D-C972-C049-9EF4-91AF65386FB1}" srcOrd="2" destOrd="0" parTransId="{072090E4-FC9F-2E47-A7E9-CF917CCE33D1}" sibTransId="{AE65D531-0137-1D4F-8BAE-9C8F2146F5FB}"/>
    <dgm:cxn modelId="{A30B9E9A-63A5-8E4B-9945-85B303031CCD}" type="presOf" srcId="{13EE5731-C36F-4E4C-B866-265077BA7620}" destId="{2BC36F04-30A5-864D-BF87-262D8A199B42}" srcOrd="0" destOrd="0" presId="urn:microsoft.com/office/officeart/2008/layout/HorizontalMultiLevelHierarchy"/>
    <dgm:cxn modelId="{16775E9D-DC9A-EF4A-88EA-47F9E696F936}" srcId="{15EB1330-87D1-4843-AE03-20924935C091}" destId="{9C80B36D-DF46-A045-9A6C-05E06FAC6DBA}" srcOrd="3" destOrd="0" parTransId="{E7F6E0D0-F95C-DA43-B653-77223A494ADB}" sibTransId="{62998C6C-15AA-6F42-80F7-C0B0FCB165B3}"/>
    <dgm:cxn modelId="{A69B73A5-8890-1348-AFE5-F255AF607BCE}" type="presOf" srcId="{072090E4-FC9F-2E47-A7E9-CF917CCE33D1}" destId="{AEC0BE0F-3D91-6248-99A5-03B09D48DC32}" srcOrd="1" destOrd="0" presId="urn:microsoft.com/office/officeart/2008/layout/HorizontalMultiLevelHierarchy"/>
    <dgm:cxn modelId="{ACA484CE-6B59-BA42-B966-853FC4455BF2}" type="presOf" srcId="{501A1698-DBDC-6D4B-83D1-6380EFD0F876}" destId="{F44C5A64-0012-134A-9523-9FD809B93A72}" srcOrd="0" destOrd="0" presId="urn:microsoft.com/office/officeart/2008/layout/HorizontalMultiLevelHierarchy"/>
    <dgm:cxn modelId="{1F40E2D5-B5EE-5749-A0D2-1D20A59B57D8}" srcId="{15EB1330-87D1-4843-AE03-20924935C091}" destId="{5B00D944-EBFB-5340-88A3-C408F82C1F41}" srcOrd="1" destOrd="0" parTransId="{501A1698-DBDC-6D4B-83D1-6380EFD0F876}" sibTransId="{FC1E92D1-B1AC-DF4C-B0FE-DDA7D5B48CB9}"/>
    <dgm:cxn modelId="{877D49D8-31D9-EA4A-9EC8-900834A7EEBC}" srcId="{699A50CE-1A18-564A-9D7A-B45EFD6228BF}" destId="{15EB1330-87D1-4843-AE03-20924935C091}" srcOrd="0" destOrd="0" parTransId="{D65C81A8-CFFC-DB42-B918-BE7F3D8901CF}" sibTransId="{5966B867-40AD-6D47-9A1D-4A6EF41F5848}"/>
    <dgm:cxn modelId="{D8B352DA-D9F1-A34F-8FFC-2D2A1E5CDC9D}" type="presOf" srcId="{E7F6E0D0-F95C-DA43-B653-77223A494ADB}" destId="{F9531E9C-E266-0541-9BB7-9797D1E15A70}" srcOrd="1" destOrd="0" presId="urn:microsoft.com/office/officeart/2008/layout/HorizontalMultiLevelHierarchy"/>
    <dgm:cxn modelId="{C74D30F2-E94E-DF45-8F37-1763D9F79F61}" type="presOf" srcId="{13EE5731-C36F-4E4C-B866-265077BA7620}" destId="{0E8B6E43-357E-9748-955A-3C30C08C71EE}" srcOrd="1" destOrd="0" presId="urn:microsoft.com/office/officeart/2008/layout/HorizontalMultiLevelHierarchy"/>
    <dgm:cxn modelId="{BBEDE9F5-97A4-064B-BDF3-69957AB697CD}" type="presOf" srcId="{C38F1414-900A-5248-B831-DE593DD65471}" destId="{D9839999-AB86-AB4B-B436-7B3BAA677747}" srcOrd="0" destOrd="0" presId="urn:microsoft.com/office/officeart/2008/layout/HorizontalMultiLevelHierarchy"/>
    <dgm:cxn modelId="{394F88F7-0D37-2B4F-BC50-BC00B295079F}" type="presOf" srcId="{072090E4-FC9F-2E47-A7E9-CF917CCE33D1}" destId="{2BA97D0E-4AF1-C042-B30A-2EA56843CB35}" srcOrd="0" destOrd="0" presId="urn:microsoft.com/office/officeart/2008/layout/HorizontalMultiLevelHierarchy"/>
    <dgm:cxn modelId="{59EFAEFE-75C8-2D4E-A72E-489E4095DF57}" srcId="{15EB1330-87D1-4843-AE03-20924935C091}" destId="{C38F1414-900A-5248-B831-DE593DD65471}" srcOrd="0" destOrd="0" parTransId="{5917D9E2-0FCB-F54D-9E06-57EBF6931D06}" sibTransId="{D9E1FFA5-FB0B-0544-B963-DC4E3DC46C91}"/>
    <dgm:cxn modelId="{28946994-B541-9A42-AC78-26561BDF61B2}" type="presParOf" srcId="{DF6984D9-36C6-334D-946A-6769AE00AB3A}" destId="{22CA58E2-6A36-3F4F-A7D9-1C8449BCBABE}" srcOrd="0" destOrd="0" presId="urn:microsoft.com/office/officeart/2008/layout/HorizontalMultiLevelHierarchy"/>
    <dgm:cxn modelId="{1170B76D-9949-DE4C-B1BB-17A59066298D}" type="presParOf" srcId="{22CA58E2-6A36-3F4F-A7D9-1C8449BCBABE}" destId="{DA3D1E82-B4C0-F64E-9D9F-166766DF8107}" srcOrd="0" destOrd="0" presId="urn:microsoft.com/office/officeart/2008/layout/HorizontalMultiLevelHierarchy"/>
    <dgm:cxn modelId="{CCEF36A1-DA4C-B147-90F7-2E2070CD6ABD}" type="presParOf" srcId="{22CA58E2-6A36-3F4F-A7D9-1C8449BCBABE}" destId="{A1F8E140-65A9-BD40-A2FB-48E0387F5260}" srcOrd="1" destOrd="0" presId="urn:microsoft.com/office/officeart/2008/layout/HorizontalMultiLevelHierarchy"/>
    <dgm:cxn modelId="{8BE52AFB-5E6A-EE4B-8B2F-D7AF8043ACF7}" type="presParOf" srcId="{A1F8E140-65A9-BD40-A2FB-48E0387F5260}" destId="{5D087FE6-3028-B446-9EBE-A064FD729CBC}" srcOrd="0" destOrd="0" presId="urn:microsoft.com/office/officeart/2008/layout/HorizontalMultiLevelHierarchy"/>
    <dgm:cxn modelId="{510B41E3-9828-6E42-81E4-97D4166D0EF4}" type="presParOf" srcId="{5D087FE6-3028-B446-9EBE-A064FD729CBC}" destId="{3DDBBB85-E006-DD4E-B37C-9213C9784584}" srcOrd="0" destOrd="0" presId="urn:microsoft.com/office/officeart/2008/layout/HorizontalMultiLevelHierarchy"/>
    <dgm:cxn modelId="{75839E56-3C0C-BF4F-A55C-9783C328B6C2}" type="presParOf" srcId="{A1F8E140-65A9-BD40-A2FB-48E0387F5260}" destId="{DA3234DB-C37C-1140-9147-79DE0B04E94C}" srcOrd="1" destOrd="0" presId="urn:microsoft.com/office/officeart/2008/layout/HorizontalMultiLevelHierarchy"/>
    <dgm:cxn modelId="{5494F82D-53F6-A54A-8B7B-4B4CF557C945}" type="presParOf" srcId="{DA3234DB-C37C-1140-9147-79DE0B04E94C}" destId="{D9839999-AB86-AB4B-B436-7B3BAA677747}" srcOrd="0" destOrd="0" presId="urn:microsoft.com/office/officeart/2008/layout/HorizontalMultiLevelHierarchy"/>
    <dgm:cxn modelId="{FB99A9B2-2604-9C48-8384-F468AA378FD2}" type="presParOf" srcId="{DA3234DB-C37C-1140-9147-79DE0B04E94C}" destId="{93335F1E-0E48-9348-A8C8-720E59F01189}" srcOrd="1" destOrd="0" presId="urn:microsoft.com/office/officeart/2008/layout/HorizontalMultiLevelHierarchy"/>
    <dgm:cxn modelId="{03AF3861-1D22-8D4E-B4D8-9B86DE06374D}" type="presParOf" srcId="{A1F8E140-65A9-BD40-A2FB-48E0387F5260}" destId="{F44C5A64-0012-134A-9523-9FD809B93A72}" srcOrd="2" destOrd="0" presId="urn:microsoft.com/office/officeart/2008/layout/HorizontalMultiLevelHierarchy"/>
    <dgm:cxn modelId="{ADEA6FEC-DF48-7E49-8521-8928C9714C4C}" type="presParOf" srcId="{F44C5A64-0012-134A-9523-9FD809B93A72}" destId="{1ACB04E6-BAC7-0B45-BC33-B2FE5E5424FF}" srcOrd="0" destOrd="0" presId="urn:microsoft.com/office/officeart/2008/layout/HorizontalMultiLevelHierarchy"/>
    <dgm:cxn modelId="{C2227D67-4CD7-9046-A01F-7CD2CD49F355}" type="presParOf" srcId="{A1F8E140-65A9-BD40-A2FB-48E0387F5260}" destId="{08EDA964-2C15-604C-882B-BD0C973D7F42}" srcOrd="3" destOrd="0" presId="urn:microsoft.com/office/officeart/2008/layout/HorizontalMultiLevelHierarchy"/>
    <dgm:cxn modelId="{97600CFE-B390-1E41-B40A-30A6531845AD}" type="presParOf" srcId="{08EDA964-2C15-604C-882B-BD0C973D7F42}" destId="{47BA71A2-D781-5249-AFA4-72B520FE5447}" srcOrd="0" destOrd="0" presId="urn:microsoft.com/office/officeart/2008/layout/HorizontalMultiLevelHierarchy"/>
    <dgm:cxn modelId="{6658B5CF-06B6-C94D-8529-F760F4303498}" type="presParOf" srcId="{08EDA964-2C15-604C-882B-BD0C973D7F42}" destId="{8959239B-E904-4D4A-8625-00208C0318F0}" srcOrd="1" destOrd="0" presId="urn:microsoft.com/office/officeart/2008/layout/HorizontalMultiLevelHierarchy"/>
    <dgm:cxn modelId="{A1F1E349-1A58-FA43-96B4-893AB42E8E23}" type="presParOf" srcId="{A1F8E140-65A9-BD40-A2FB-48E0387F5260}" destId="{2BA97D0E-4AF1-C042-B30A-2EA56843CB35}" srcOrd="4" destOrd="0" presId="urn:microsoft.com/office/officeart/2008/layout/HorizontalMultiLevelHierarchy"/>
    <dgm:cxn modelId="{A41E7103-5C7F-0E44-8D0D-C20A2D555B3D}" type="presParOf" srcId="{2BA97D0E-4AF1-C042-B30A-2EA56843CB35}" destId="{AEC0BE0F-3D91-6248-99A5-03B09D48DC32}" srcOrd="0" destOrd="0" presId="urn:microsoft.com/office/officeart/2008/layout/HorizontalMultiLevelHierarchy"/>
    <dgm:cxn modelId="{D51FD131-DC96-464C-BF4A-23763EC4F913}" type="presParOf" srcId="{A1F8E140-65A9-BD40-A2FB-48E0387F5260}" destId="{FBD446F4-E4F0-BF4E-847C-EF3A4161A341}" srcOrd="5" destOrd="0" presId="urn:microsoft.com/office/officeart/2008/layout/HorizontalMultiLevelHierarchy"/>
    <dgm:cxn modelId="{0CCC5F31-49D2-A54D-BF8E-D38E89E4ACE2}" type="presParOf" srcId="{FBD446F4-E4F0-BF4E-847C-EF3A4161A341}" destId="{EECFAAEF-9DA7-6344-9934-44FC6D25684C}" srcOrd="0" destOrd="0" presId="urn:microsoft.com/office/officeart/2008/layout/HorizontalMultiLevelHierarchy"/>
    <dgm:cxn modelId="{EBBDE244-3370-944E-A52E-6AF305DEC197}" type="presParOf" srcId="{FBD446F4-E4F0-BF4E-847C-EF3A4161A341}" destId="{D6B4B191-4603-DE45-AB40-BDC945B4963B}" srcOrd="1" destOrd="0" presId="urn:microsoft.com/office/officeart/2008/layout/HorizontalMultiLevelHierarchy"/>
    <dgm:cxn modelId="{3E540692-3287-B64D-AEE9-7754A68B04D7}" type="presParOf" srcId="{A1F8E140-65A9-BD40-A2FB-48E0387F5260}" destId="{30A5AA05-8BC5-C34B-BBAD-8A1D0DA879B1}" srcOrd="6" destOrd="0" presId="urn:microsoft.com/office/officeart/2008/layout/HorizontalMultiLevelHierarchy"/>
    <dgm:cxn modelId="{7835B22F-B58D-7F48-AFDE-2661FAB10200}" type="presParOf" srcId="{30A5AA05-8BC5-C34B-BBAD-8A1D0DA879B1}" destId="{F9531E9C-E266-0541-9BB7-9797D1E15A70}" srcOrd="0" destOrd="0" presId="urn:microsoft.com/office/officeart/2008/layout/HorizontalMultiLevelHierarchy"/>
    <dgm:cxn modelId="{E83F193C-4F7E-744A-85D8-E8CE1ED92A43}" type="presParOf" srcId="{A1F8E140-65A9-BD40-A2FB-48E0387F5260}" destId="{01A20378-128A-A146-B928-EC8C270C8C60}" srcOrd="7" destOrd="0" presId="urn:microsoft.com/office/officeart/2008/layout/HorizontalMultiLevelHierarchy"/>
    <dgm:cxn modelId="{601BC782-B692-4A41-BA8E-47FBF53B07A5}" type="presParOf" srcId="{01A20378-128A-A146-B928-EC8C270C8C60}" destId="{97331643-1197-C44C-9783-27E087A5177D}" srcOrd="0" destOrd="0" presId="urn:microsoft.com/office/officeart/2008/layout/HorizontalMultiLevelHierarchy"/>
    <dgm:cxn modelId="{1A37317A-0B0D-8F42-890B-76B21AB96CEC}" type="presParOf" srcId="{01A20378-128A-A146-B928-EC8C270C8C60}" destId="{CAFDA195-8E3C-D443-AAD2-30B42030B9E3}" srcOrd="1" destOrd="0" presId="urn:microsoft.com/office/officeart/2008/layout/HorizontalMultiLevelHierarchy"/>
    <dgm:cxn modelId="{19263A93-5510-D44B-BFF9-BDF0A165CDB6}" type="presParOf" srcId="{A1F8E140-65A9-BD40-A2FB-48E0387F5260}" destId="{2BC36F04-30A5-864D-BF87-262D8A199B42}" srcOrd="8" destOrd="0" presId="urn:microsoft.com/office/officeart/2008/layout/HorizontalMultiLevelHierarchy"/>
    <dgm:cxn modelId="{A45F6FF3-9851-884B-ADCA-AB188A9CD520}" type="presParOf" srcId="{2BC36F04-30A5-864D-BF87-262D8A199B42}" destId="{0E8B6E43-357E-9748-955A-3C30C08C71EE}" srcOrd="0" destOrd="0" presId="urn:microsoft.com/office/officeart/2008/layout/HorizontalMultiLevelHierarchy"/>
    <dgm:cxn modelId="{425ECF68-253A-1D41-B6AF-0428AF427AB5}" type="presParOf" srcId="{A1F8E140-65A9-BD40-A2FB-48E0387F5260}" destId="{FB3B593B-01B6-6447-8873-9D028087B350}" srcOrd="9" destOrd="0" presId="urn:microsoft.com/office/officeart/2008/layout/HorizontalMultiLevelHierarchy"/>
    <dgm:cxn modelId="{18D61B6F-32C1-FB40-96A1-850F1BD4CF23}" type="presParOf" srcId="{FB3B593B-01B6-6447-8873-9D028087B350}" destId="{4712082B-4395-5A48-88ED-6890E6D0B5FD}" srcOrd="0" destOrd="0" presId="urn:microsoft.com/office/officeart/2008/layout/HorizontalMultiLevelHierarchy"/>
    <dgm:cxn modelId="{5D78198D-6EF9-DA49-8F76-13E09380B102}" type="presParOf" srcId="{FB3B593B-01B6-6447-8873-9D028087B350}" destId="{C2F60F27-9DE4-C84A-9F1D-B177B9EE335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6F04-30A5-864D-BF87-262D8A199B42}">
      <dsp:nvSpPr>
        <dsp:cNvPr id="0" name=""/>
        <dsp:cNvSpPr/>
      </dsp:nvSpPr>
      <dsp:spPr>
        <a:xfrm>
          <a:off x="902864" y="2872276"/>
          <a:ext cx="826202" cy="2094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01" y="0"/>
              </a:lnTo>
              <a:lnTo>
                <a:pt x="413101" y="2094217"/>
              </a:lnTo>
              <a:lnTo>
                <a:pt x="826202" y="2094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59682" y="3863102"/>
        <a:ext cx="112565" cy="112565"/>
      </dsp:txXfrm>
    </dsp:sp>
    <dsp:sp modelId="{30A5AA05-8BC5-C34B-BBAD-8A1D0DA879B1}">
      <dsp:nvSpPr>
        <dsp:cNvPr id="0" name=""/>
        <dsp:cNvSpPr/>
      </dsp:nvSpPr>
      <dsp:spPr>
        <a:xfrm>
          <a:off x="902864" y="2872276"/>
          <a:ext cx="826202" cy="965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101" y="0"/>
              </a:lnTo>
              <a:lnTo>
                <a:pt x="413101" y="965637"/>
              </a:lnTo>
              <a:lnTo>
                <a:pt x="826202" y="9656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84194" y="3323323"/>
        <a:ext cx="63542" cy="63542"/>
      </dsp:txXfrm>
    </dsp:sp>
    <dsp:sp modelId="{2BA97D0E-4AF1-C042-B30A-2EA56843CB35}">
      <dsp:nvSpPr>
        <dsp:cNvPr id="0" name=""/>
        <dsp:cNvSpPr/>
      </dsp:nvSpPr>
      <dsp:spPr>
        <a:xfrm>
          <a:off x="902864" y="2709333"/>
          <a:ext cx="826202" cy="162943"/>
        </a:xfrm>
        <a:custGeom>
          <a:avLst/>
          <a:gdLst/>
          <a:ahLst/>
          <a:cxnLst/>
          <a:rect l="0" t="0" r="0" b="0"/>
          <a:pathLst>
            <a:path>
              <a:moveTo>
                <a:pt x="0" y="162943"/>
              </a:moveTo>
              <a:lnTo>
                <a:pt x="413101" y="162943"/>
              </a:lnTo>
              <a:lnTo>
                <a:pt x="413101" y="0"/>
              </a:lnTo>
              <a:lnTo>
                <a:pt x="82620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94912" y="2769752"/>
        <a:ext cx="42105" cy="42105"/>
      </dsp:txXfrm>
    </dsp:sp>
    <dsp:sp modelId="{F44C5A64-0012-134A-9523-9FD809B93A72}">
      <dsp:nvSpPr>
        <dsp:cNvPr id="0" name=""/>
        <dsp:cNvSpPr/>
      </dsp:nvSpPr>
      <dsp:spPr>
        <a:xfrm>
          <a:off x="902864" y="1580753"/>
          <a:ext cx="826202" cy="1291523"/>
        </a:xfrm>
        <a:custGeom>
          <a:avLst/>
          <a:gdLst/>
          <a:ahLst/>
          <a:cxnLst/>
          <a:rect l="0" t="0" r="0" b="0"/>
          <a:pathLst>
            <a:path>
              <a:moveTo>
                <a:pt x="0" y="1291523"/>
              </a:moveTo>
              <a:lnTo>
                <a:pt x="413101" y="1291523"/>
              </a:lnTo>
              <a:lnTo>
                <a:pt x="413101" y="0"/>
              </a:lnTo>
              <a:lnTo>
                <a:pt x="82620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77635" y="2188185"/>
        <a:ext cx="76659" cy="76659"/>
      </dsp:txXfrm>
    </dsp:sp>
    <dsp:sp modelId="{5D087FE6-3028-B446-9EBE-A064FD729CBC}">
      <dsp:nvSpPr>
        <dsp:cNvPr id="0" name=""/>
        <dsp:cNvSpPr/>
      </dsp:nvSpPr>
      <dsp:spPr>
        <a:xfrm>
          <a:off x="902864" y="452172"/>
          <a:ext cx="826202" cy="2420103"/>
        </a:xfrm>
        <a:custGeom>
          <a:avLst/>
          <a:gdLst/>
          <a:ahLst/>
          <a:cxnLst/>
          <a:rect l="0" t="0" r="0" b="0"/>
          <a:pathLst>
            <a:path>
              <a:moveTo>
                <a:pt x="0" y="2420103"/>
              </a:moveTo>
              <a:lnTo>
                <a:pt x="413101" y="2420103"/>
              </a:lnTo>
              <a:lnTo>
                <a:pt x="413101" y="0"/>
              </a:lnTo>
              <a:lnTo>
                <a:pt x="82620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252034" y="1598293"/>
        <a:ext cx="127862" cy="127862"/>
      </dsp:txXfrm>
    </dsp:sp>
    <dsp:sp modelId="{DA3D1E82-B4C0-F64E-9D9F-166766DF8107}">
      <dsp:nvSpPr>
        <dsp:cNvPr id="0" name=""/>
        <dsp:cNvSpPr/>
      </dsp:nvSpPr>
      <dsp:spPr>
        <a:xfrm rot="16200000">
          <a:off x="-1924526" y="2420844"/>
          <a:ext cx="4751916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API Gateway</a:t>
          </a:r>
        </a:p>
      </dsp:txBody>
      <dsp:txXfrm>
        <a:off x="-1924526" y="2420844"/>
        <a:ext cx="4751916" cy="902864"/>
      </dsp:txXfrm>
    </dsp:sp>
    <dsp:sp modelId="{D9839999-AB86-AB4B-B436-7B3BAA677747}">
      <dsp:nvSpPr>
        <dsp:cNvPr id="0" name=""/>
        <dsp:cNvSpPr/>
      </dsp:nvSpPr>
      <dsp:spPr>
        <a:xfrm>
          <a:off x="1729066" y="740"/>
          <a:ext cx="2961394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Product Catalog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</a:t>
          </a:r>
        </a:p>
      </dsp:txBody>
      <dsp:txXfrm>
        <a:off x="1729066" y="740"/>
        <a:ext cx="2961394" cy="902864"/>
      </dsp:txXfrm>
    </dsp:sp>
    <dsp:sp modelId="{47BA71A2-D781-5249-AFA4-72B520FE5447}">
      <dsp:nvSpPr>
        <dsp:cNvPr id="0" name=""/>
        <dsp:cNvSpPr/>
      </dsp:nvSpPr>
      <dsp:spPr>
        <a:xfrm>
          <a:off x="1729066" y="1129321"/>
          <a:ext cx="2961394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Customer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</a:t>
          </a:r>
        </a:p>
      </dsp:txBody>
      <dsp:txXfrm>
        <a:off x="1729066" y="1129321"/>
        <a:ext cx="2961394" cy="902864"/>
      </dsp:txXfrm>
    </dsp:sp>
    <dsp:sp modelId="{EECFAAEF-9DA7-6344-9934-44FC6D25684C}">
      <dsp:nvSpPr>
        <dsp:cNvPr id="0" name=""/>
        <dsp:cNvSpPr/>
      </dsp:nvSpPr>
      <dsp:spPr>
        <a:xfrm>
          <a:off x="1729066" y="2257901"/>
          <a:ext cx="2961394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Order Service</a:t>
          </a:r>
        </a:p>
      </dsp:txBody>
      <dsp:txXfrm>
        <a:off x="1729066" y="2257901"/>
        <a:ext cx="2961394" cy="902864"/>
      </dsp:txXfrm>
    </dsp:sp>
    <dsp:sp modelId="{97331643-1197-C44C-9783-27E087A5177D}">
      <dsp:nvSpPr>
        <dsp:cNvPr id="0" name=""/>
        <dsp:cNvSpPr/>
      </dsp:nvSpPr>
      <dsp:spPr>
        <a:xfrm>
          <a:off x="1729066" y="3386481"/>
          <a:ext cx="2961394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Payments Service</a:t>
          </a:r>
        </a:p>
      </dsp:txBody>
      <dsp:txXfrm>
        <a:off x="1729066" y="3386481"/>
        <a:ext cx="2961394" cy="902864"/>
      </dsp:txXfrm>
    </dsp:sp>
    <dsp:sp modelId="{4712082B-4395-5A48-88ED-6890E6D0B5FD}">
      <dsp:nvSpPr>
        <dsp:cNvPr id="0" name=""/>
        <dsp:cNvSpPr/>
      </dsp:nvSpPr>
      <dsp:spPr>
        <a:xfrm>
          <a:off x="1729066" y="4515061"/>
          <a:ext cx="2961394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Delivery Service</a:t>
          </a:r>
        </a:p>
      </dsp:txBody>
      <dsp:txXfrm>
        <a:off x="1729066" y="4515061"/>
        <a:ext cx="2961394" cy="90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06651"/>
            <a:ext cx="2743200" cy="5219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06651"/>
            <a:ext cx="8026400" cy="5219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834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2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891152"/>
            <a:ext cx="4011084" cy="5439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891152"/>
            <a:ext cx="6815667" cy="52350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98901"/>
            <a:ext cx="7315200" cy="38286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E68558-D7B2-4ACF-9EF9-5FE97434913B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0C813C-F32B-4C13-99C2-9257FCEE0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quanghien/MicroserviceDemo/blob/main/APIGateway/ocelot.json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sv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6120-7281-B2C7-6378-CBD96D7E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7627"/>
            <a:ext cx="12192000" cy="1310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MẬT VÀ TỐI ƯU ỨNG DỤNG WEB .NET</a:t>
            </a:r>
            <a:endParaRPr lang="en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5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3. CẤU HÌNH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14400"/>
            <a:ext cx="12191998" cy="1250066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Chạy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lệnh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</a:t>
            </a:r>
            <a:r>
              <a:rPr lang="en-US" sz="3600" dirty="0" err="1"/>
              <a:t>gói</a:t>
            </a:r>
            <a:r>
              <a:rPr lang="en-US" sz="3600" dirty="0"/>
              <a:t> Ocelot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APIGateway</a:t>
            </a:r>
            <a:r>
              <a:rPr lang="en-US" sz="3600" dirty="0"/>
              <a:t>: "</a:t>
            </a:r>
            <a:r>
              <a:rPr lang="en-US" sz="3600" dirty="0">
                <a:solidFill>
                  <a:srgbClr val="00B050"/>
                </a:solidFill>
              </a:rPr>
              <a:t>dotnet add package Ocelot</a:t>
            </a:r>
            <a:r>
              <a:rPr lang="en-US" sz="3600" dirty="0"/>
              <a:t>".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A8E60F-3F76-1A7B-C3BD-0A6842C2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0" y="2393340"/>
            <a:ext cx="10261198" cy="320385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913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3. CẤU HÌNH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4"/>
            <a:ext cx="12191998" cy="113432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/>
              <a:t>Trong </a:t>
            </a:r>
            <a:r>
              <a:rPr lang="en-US" sz="3600" dirty="0" err="1"/>
              <a:t>thư</a:t>
            </a:r>
            <a:r>
              <a:rPr lang="en-US" sz="3600" dirty="0"/>
              <a:t> </a:t>
            </a:r>
            <a:r>
              <a:rPr lang="en-US" sz="3600" dirty="0" err="1"/>
              <a:t>mục</a:t>
            </a:r>
            <a:r>
              <a:rPr lang="en-US" sz="3600" dirty="0"/>
              <a:t> </a:t>
            </a:r>
            <a:r>
              <a:rPr lang="en-US" sz="3600" dirty="0" err="1"/>
              <a:t>gốc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APIGateway</a:t>
            </a: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 file "</a:t>
            </a:r>
            <a:r>
              <a:rPr lang="en-US" sz="3600" dirty="0" err="1">
                <a:solidFill>
                  <a:srgbClr val="00B050"/>
                </a:solidFill>
              </a:rPr>
              <a:t>ocelot.json</a:t>
            </a:r>
            <a:r>
              <a:rPr lang="en-US" sz="3600" dirty="0"/>
              <a:t>",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nối</a:t>
            </a:r>
            <a:r>
              <a:rPr lang="en-US" sz="3600" dirty="0"/>
              <a:t> </a:t>
            </a:r>
            <a:r>
              <a:rPr lang="en-US" sz="3600" dirty="0" err="1"/>
              <a:t>tới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Service: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3DC42B2-A1D0-5BEA-09C8-D8FDB535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03" y="1469204"/>
            <a:ext cx="5662995" cy="531650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30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3. CẤU HÌNH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4"/>
            <a:ext cx="12191998" cy="113432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file "</a:t>
            </a:r>
            <a:r>
              <a:rPr lang="en-US" sz="3600" dirty="0" err="1">
                <a:solidFill>
                  <a:srgbClr val="00B050"/>
                </a:solidFill>
              </a:rPr>
              <a:t>Program.cs</a:t>
            </a:r>
            <a:r>
              <a:rPr lang="en-US" sz="3600" dirty="0"/>
              <a:t>":</a:t>
            </a:r>
          </a:p>
        </p:txBody>
      </p:sp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4582E518-0627-C811-6BF2-0E156696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77" y="1757907"/>
            <a:ext cx="6301246" cy="94673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EC399-CCC0-EBD0-0EB0-89849F68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" y="3046063"/>
            <a:ext cx="12178316" cy="68417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Picture 10" descr="A text on a white background&#10;&#10;Description automatically generated">
            <a:extLst>
              <a:ext uri="{FF2B5EF4-FFF2-40B4-BE49-F238E27FC236}">
                <a16:creationId xmlns:a16="http://schemas.microsoft.com/office/drawing/2014/main" id="{1DAD5814-73C2-5416-73D2-7EEB6D604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49" y="4225088"/>
            <a:ext cx="3975100" cy="97790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628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3. CẤU HÌNH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5"/>
            <a:ext cx="12191998" cy="788670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Chạy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Service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truy</a:t>
            </a:r>
            <a:r>
              <a:rPr lang="en-US" sz="3600" dirty="0"/>
              <a:t> </a:t>
            </a:r>
            <a:r>
              <a:rPr lang="en-US" sz="3600" dirty="0" err="1"/>
              <a:t>cập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B050"/>
                </a:solidFill>
              </a:rPr>
              <a:t>API Gateway</a:t>
            </a:r>
            <a:r>
              <a:rPr lang="en-US" sz="3600" dirty="0"/>
              <a:t>: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B90CA83-A629-FD81-C4FC-33D70B19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33" y="1725047"/>
            <a:ext cx="6996660" cy="195997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5A91531-2A62-93FE-9EF8-2803948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33" y="4090765"/>
            <a:ext cx="6996658" cy="193385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635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4. TẠO DỰ ÁN SHAREDLIBRARY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4"/>
            <a:ext cx="12191998" cy="2430687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Chạy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lệnh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SharedLibrary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chứa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thư</a:t>
            </a:r>
            <a:r>
              <a:rPr lang="en-US" sz="3600" dirty="0"/>
              <a:t> </a:t>
            </a:r>
            <a:r>
              <a:rPr lang="en-US" sz="3600" dirty="0" err="1"/>
              <a:t>viện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r>
              <a:rPr lang="en-US" sz="3600" dirty="0"/>
              <a:t> </a:t>
            </a:r>
            <a:r>
              <a:rPr lang="en-US" sz="3600" dirty="0" err="1"/>
              <a:t>chung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00B050"/>
                </a:solidFill>
              </a:rPr>
              <a:t>dotnet new </a:t>
            </a:r>
            <a:r>
              <a:rPr lang="en-US" sz="3600" dirty="0" err="1">
                <a:solidFill>
                  <a:srgbClr val="00B050"/>
                </a:solidFill>
              </a:rPr>
              <a:t>classlib</a:t>
            </a:r>
            <a:r>
              <a:rPr lang="en-US" sz="3600" dirty="0">
                <a:solidFill>
                  <a:srgbClr val="00B050"/>
                </a:solidFill>
              </a:rPr>
              <a:t> -n </a:t>
            </a:r>
            <a:r>
              <a:rPr lang="en-US" sz="3600" dirty="0" err="1">
                <a:solidFill>
                  <a:srgbClr val="00B050"/>
                </a:solidFill>
              </a:rPr>
              <a:t>SharedLibrary</a:t>
            </a:r>
            <a:endParaRPr lang="en-US" sz="3600" dirty="0">
              <a:solidFill>
                <a:srgbClr val="00B050"/>
              </a:solidFill>
            </a:endParaRPr>
          </a:p>
          <a:p>
            <a:pPr algn="just">
              <a:buFontTx/>
              <a:buChar char="-"/>
            </a:pPr>
            <a:r>
              <a:rPr lang="en-US" sz="3600" dirty="0"/>
              <a:t>Trong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SharedLibrary</a:t>
            </a: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 class </a:t>
            </a:r>
            <a:r>
              <a:rPr lang="en-US" sz="3600" dirty="0" err="1">
                <a:solidFill>
                  <a:srgbClr val="00B050"/>
                </a:solidFill>
              </a:rPr>
              <a:t>SystemPermissions</a:t>
            </a:r>
            <a:r>
              <a:rPr lang="en-US" sz="3600" dirty="0"/>
              <a:t> </a:t>
            </a:r>
            <a:r>
              <a:rPr lang="en-US" sz="3600" dirty="0" err="1"/>
              <a:t>chứa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Permission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(</a:t>
            </a:r>
            <a:r>
              <a:rPr lang="en-US" sz="3600" dirty="0" err="1"/>
              <a:t>tương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VicemAPI</a:t>
            </a:r>
            <a:r>
              <a:rPr lang="en-US" sz="3600" dirty="0"/>
              <a:t>).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6639F5-6C58-3D60-91AF-A536057E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66" y="3264061"/>
            <a:ext cx="4535665" cy="359393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706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4. TẠO DỰ ÁN SHAREDLIBRARY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4"/>
            <a:ext cx="12191998" cy="3570770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class </a:t>
            </a:r>
            <a:r>
              <a:rPr lang="en-US" sz="3600" dirty="0" err="1">
                <a:solidFill>
                  <a:srgbClr val="00B050"/>
                </a:solidFill>
              </a:rPr>
              <a:t>SystemPermissions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Service, </a:t>
            </a:r>
            <a:r>
              <a:rPr lang="en-US" sz="3600" dirty="0" err="1"/>
              <a:t>cần</a:t>
            </a:r>
            <a:r>
              <a:rPr lang="en-US" sz="3600" dirty="0"/>
              <a:t> add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SharedLibrary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Service. </a:t>
            </a:r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r>
              <a:rPr lang="en-US" sz="3600" dirty="0"/>
              <a:t> add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UserService</a:t>
            </a:r>
            <a:r>
              <a:rPr lang="en-US" sz="3600" dirty="0"/>
              <a:t>,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mở</a:t>
            </a:r>
            <a:r>
              <a:rPr lang="en-US" sz="3600" dirty="0"/>
              <a:t> CMD/Terminal </a:t>
            </a:r>
            <a:r>
              <a:rPr lang="en-US" sz="3600" dirty="0" err="1"/>
              <a:t>ở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Service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thi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lệnh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pPr marL="0" indent="0" algn="just">
              <a:buNone/>
            </a:pPr>
            <a:r>
              <a:rPr lang="en-US" sz="3600" dirty="0"/>
              <a:t>"</a:t>
            </a:r>
            <a:r>
              <a:rPr lang="en-US" sz="3600" dirty="0">
                <a:solidFill>
                  <a:srgbClr val="00B050"/>
                </a:solidFill>
              </a:rPr>
              <a:t>dotnet add reference ../</a:t>
            </a:r>
            <a:r>
              <a:rPr lang="en-US" sz="3600" dirty="0" err="1">
                <a:solidFill>
                  <a:srgbClr val="00B050"/>
                </a:solidFill>
              </a:rPr>
              <a:t>SharedLibrary</a:t>
            </a:r>
            <a:r>
              <a:rPr lang="en-US" sz="3600" dirty="0">
                <a:solidFill>
                  <a:srgbClr val="00B050"/>
                </a:solidFill>
              </a:rPr>
              <a:t>/</a:t>
            </a:r>
            <a:r>
              <a:rPr lang="en-US" sz="3600" dirty="0" err="1">
                <a:solidFill>
                  <a:srgbClr val="00B050"/>
                </a:solidFill>
              </a:rPr>
              <a:t>SharedLibrary.csproj</a:t>
            </a:r>
            <a:r>
              <a:rPr lang="en-US" sz="3600" dirty="0"/>
              <a:t>"</a:t>
            </a:r>
          </a:p>
          <a:p>
            <a:pPr algn="just">
              <a:buFontTx/>
              <a:buChar char="-"/>
            </a:pP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tương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Service </a:t>
            </a:r>
            <a:r>
              <a:rPr lang="en-US" sz="3600" dirty="0" err="1"/>
              <a:t>khác</a:t>
            </a:r>
            <a:r>
              <a:rPr lang="en-US" sz="3600" dirty="0"/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054A856-FF98-3A2F-4DD8-0BCDEC13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7" y="4425698"/>
            <a:ext cx="10805264" cy="196930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872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5. XÂY DỰNG CÁC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4"/>
            <a:ext cx="12191998" cy="51909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/>
              <a:t>Trong </a:t>
            </a:r>
            <a:r>
              <a:rPr lang="en-US" sz="3600" dirty="0" err="1"/>
              <a:t>UserService</a:t>
            </a:r>
            <a:r>
              <a:rPr lang="en-US" sz="3600" dirty="0"/>
              <a:t>, </a:t>
            </a: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B050"/>
                </a:solidFill>
              </a:rPr>
              <a:t>AccountController</a:t>
            </a:r>
            <a:r>
              <a:rPr lang="en-US" sz="3600" dirty="0"/>
              <a:t>, </a:t>
            </a:r>
            <a:r>
              <a:rPr lang="en-US" sz="3600" dirty="0" err="1">
                <a:solidFill>
                  <a:srgbClr val="00B050"/>
                </a:solidFill>
              </a:rPr>
              <a:t>RoleController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B050"/>
                </a:solidFill>
              </a:rPr>
              <a:t>UserRoleController</a:t>
            </a:r>
            <a:r>
              <a:rPr lang="en-US" sz="3600" dirty="0"/>
              <a:t> (</a:t>
            </a:r>
            <a:r>
              <a:rPr lang="en-US" sz="3600" dirty="0" err="1"/>
              <a:t>tương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VicemAPI</a:t>
            </a:r>
            <a:r>
              <a:rPr lang="en-US" sz="3600" dirty="0"/>
              <a:t>).</a:t>
            </a:r>
          </a:p>
          <a:p>
            <a:pPr algn="just">
              <a:buFontTx/>
              <a:buChar char="-"/>
            </a:pPr>
            <a:r>
              <a:rPr lang="en-US" sz="3600" dirty="0"/>
              <a:t>Trong </a:t>
            </a:r>
            <a:r>
              <a:rPr lang="en-US" sz="3600" dirty="0" err="1"/>
              <a:t>EmployeeService</a:t>
            </a:r>
            <a:r>
              <a:rPr lang="en-US" sz="3600" dirty="0"/>
              <a:t>, </a:t>
            </a: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/>
              <a:t>EmployeeController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endParaRPr lang="en-US" sz="3600" dirty="0"/>
          </a:p>
          <a:p>
            <a:pPr algn="just">
              <a:buFontTx/>
              <a:buChar char="-"/>
            </a:pP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API Gateway.</a:t>
            </a:r>
          </a:p>
          <a:p>
            <a:pPr algn="just">
              <a:buFontTx/>
              <a:buChar char="-"/>
            </a:pP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nối</a:t>
            </a:r>
            <a:r>
              <a:rPr lang="en-US" sz="3600" dirty="0"/>
              <a:t> React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MicroService</a:t>
            </a: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algn="just">
              <a:buFontTx/>
              <a:buChar char="-"/>
            </a:pPr>
            <a:endParaRPr lang="en-US" sz="3600" dirty="0"/>
          </a:p>
          <a:p>
            <a:pPr algn="just">
              <a:buFontTx/>
              <a:buChar char="-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6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EMPLOYEESERVICE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4"/>
            <a:ext cx="12191998" cy="51909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/>
              <a:t>EmployeeController</a:t>
            </a:r>
            <a:r>
              <a:rPr lang="en-US" sz="3600" dirty="0"/>
              <a:t>.</a:t>
            </a:r>
          </a:p>
          <a:p>
            <a:pPr algn="just">
              <a:buFontTx/>
              <a:buChar char="-"/>
            </a:pP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B050"/>
                </a:solidFill>
              </a:rPr>
              <a:t>[Authorize(Policy = </a:t>
            </a:r>
            <a:r>
              <a:rPr lang="en-US" sz="3600" dirty="0" err="1">
                <a:solidFill>
                  <a:srgbClr val="00B050"/>
                </a:solidFill>
              </a:rPr>
              <a:t>nameof</a:t>
            </a:r>
            <a:r>
              <a:rPr lang="en-US" sz="3600" dirty="0">
                <a:solidFill>
                  <a:srgbClr val="00B050"/>
                </a:solidFill>
              </a:rPr>
              <a:t>(…))]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API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EmployeeController</a:t>
            </a:r>
            <a:r>
              <a:rPr lang="en-US" sz="3600" dirty="0"/>
              <a:t>.</a:t>
            </a:r>
          </a:p>
          <a:p>
            <a:pPr algn="just">
              <a:buFontTx/>
              <a:buChar char="-"/>
            </a:pPr>
            <a:r>
              <a:rPr lang="en-US" sz="3600" dirty="0" err="1"/>
              <a:t>Thêm</a:t>
            </a:r>
            <a:r>
              <a:rPr lang="en-US" sz="3600" dirty="0"/>
              <a:t> package </a:t>
            </a:r>
            <a:r>
              <a:rPr lang="en-US" sz="3600" dirty="0" err="1"/>
              <a:t>JwtBearer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EmployeeService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00B050"/>
                </a:solidFill>
              </a:rPr>
              <a:t>dotnet add package </a:t>
            </a:r>
            <a:r>
              <a:rPr lang="en-US" sz="3600" dirty="0" err="1">
                <a:solidFill>
                  <a:srgbClr val="00B050"/>
                </a:solidFill>
              </a:rPr>
              <a:t>Microsoft.AspNetCore.Authentication.JwtBearer</a:t>
            </a:r>
            <a:endParaRPr lang="en-US" sz="3600" dirty="0">
              <a:solidFill>
                <a:srgbClr val="00B050"/>
              </a:solidFill>
            </a:endParaRPr>
          </a:p>
          <a:p>
            <a:pPr algn="just">
              <a:buFontTx/>
              <a:buChar char="-"/>
            </a:pP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file </a:t>
            </a:r>
            <a:r>
              <a:rPr lang="en-US" sz="3600" dirty="0" err="1"/>
              <a:t>Program.cs</a:t>
            </a:r>
            <a:r>
              <a:rPr lang="en-US" sz="3600" dirty="0"/>
              <a:t>:</a:t>
            </a:r>
          </a:p>
          <a:p>
            <a:pPr algn="just">
              <a:buFontTx/>
              <a:buChar char="-"/>
            </a:pPr>
            <a:endParaRPr lang="en-US" sz="3600" dirty="0"/>
          </a:p>
          <a:p>
            <a:pPr algn="just">
              <a:buFontTx/>
              <a:buChar char="-"/>
            </a:pPr>
            <a:endParaRPr lang="en-US" sz="3600" dirty="0"/>
          </a:p>
          <a:p>
            <a:pPr algn="just">
              <a:buFontTx/>
              <a:buChar char="-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83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EMPLOYEESERVICE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EBDD720-A4F8-36BD-92E6-B6244F4A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33" y="956039"/>
            <a:ext cx="10142251" cy="5421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977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EMPLOYEESERVICE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999A38-2290-2A59-963C-C54A558F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51" y="1323291"/>
            <a:ext cx="9643896" cy="2635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3DF6E039-81B0-302A-F444-31950B51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29" y="4162465"/>
            <a:ext cx="4633342" cy="13722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337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6120-7281-B2C7-6378-CBD96D7E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0785"/>
            <a:ext cx="12192000" cy="250921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0070C0"/>
                </a:solidFill>
              </a:rPr>
              <a:t>C</a:t>
            </a:r>
            <a:r>
              <a:rPr lang="en-VN" sz="4200" dirty="0">
                <a:solidFill>
                  <a:srgbClr val="0070C0"/>
                </a:solidFill>
              </a:rPr>
              <a:t>ÀI ĐẶT CÔNG CỤ VÀ THIẾT LẬP MÔI TRƯỜNG</a:t>
            </a:r>
            <a:br>
              <a:rPr lang="en-VN" sz="4200" dirty="0">
                <a:solidFill>
                  <a:srgbClr val="0070C0"/>
                </a:solidFill>
              </a:rPr>
            </a:br>
            <a:r>
              <a:rPr lang="en-VN" sz="4200" dirty="0">
                <a:solidFill>
                  <a:srgbClr val="0070C0"/>
                </a:solidFill>
              </a:rPr>
              <a:t>LẬP TRÌNH</a:t>
            </a:r>
          </a:p>
        </p:txBody>
      </p:sp>
    </p:spTree>
    <p:extLst>
      <p:ext uri="{BB962C8B-B14F-4D97-AF65-F5344CB8AC3E}">
        <p14:creationId xmlns:p14="http://schemas.microsoft.com/office/powerpoint/2010/main" val="72716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CẤU HÌNH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5"/>
            <a:ext cx="12191998" cy="2141320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file </a:t>
            </a:r>
            <a:r>
              <a:rPr lang="en-US" sz="3600" dirty="0" err="1"/>
              <a:t>Program.cs</a:t>
            </a:r>
            <a:r>
              <a:rPr lang="en-US" sz="3600" dirty="0"/>
              <a:t> </a:t>
            </a:r>
            <a:r>
              <a:rPr lang="en-US" sz="3600" dirty="0" err="1"/>
              <a:t>tương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Employee Service.</a:t>
            </a:r>
          </a:p>
          <a:p>
            <a:pPr algn="just">
              <a:buFontTx/>
              <a:buChar char="-"/>
            </a:pP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file </a:t>
            </a:r>
            <a:r>
              <a:rPr lang="en-US" sz="3600" dirty="0">
                <a:hlinkClick r:id="rId2"/>
              </a:rPr>
              <a:t>ocelot.json</a:t>
            </a:r>
            <a:r>
              <a:rPr lang="en-US" sz="3600" dirty="0"/>
              <a:t>.</a:t>
            </a:r>
          </a:p>
          <a:p>
            <a:pPr algn="just">
              <a:buFontTx/>
              <a:buChar char="-"/>
            </a:pPr>
            <a:r>
              <a:rPr lang="en-US" sz="3600" dirty="0" err="1"/>
              <a:t>Chạy</a:t>
            </a:r>
            <a:r>
              <a:rPr lang="en-US" sz="3600" dirty="0"/>
              <a:t> </a:t>
            </a:r>
            <a:r>
              <a:rPr lang="en-US" sz="3600" dirty="0" err="1"/>
              <a:t>thử</a:t>
            </a:r>
            <a:r>
              <a:rPr lang="en-US" sz="3600" dirty="0"/>
              <a:t> </a:t>
            </a:r>
            <a:r>
              <a:rPr lang="en-US" sz="3600" dirty="0" err="1"/>
              <a:t>nghiệm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846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CẤU HÌNH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CDF868-E749-B452-B0B7-458B1FCA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740"/>
            <a:ext cx="12191999" cy="55357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3929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CẤU HÌNH 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37BF687-A4B1-964F-2CE5-D82E3E45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21312"/>
            <a:ext cx="12192000" cy="50468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053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KẾT NỐI REACT VỚI MICROSERVICE</a:t>
            </a:r>
            <a:endParaRPr lang="en-V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3374"/>
            <a:ext cx="12191998" cy="2595626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Cập</a:t>
            </a:r>
            <a:r>
              <a:rPr lang="en-US" sz="3600" dirty="0"/>
              <a:t> </a:t>
            </a:r>
            <a:r>
              <a:rPr lang="en-US" sz="3600" dirty="0" err="1"/>
              <a:t>nhật</a:t>
            </a:r>
            <a:r>
              <a:rPr lang="en-US" sz="3600" dirty="0"/>
              <a:t> API Base URL </a:t>
            </a:r>
            <a:r>
              <a:rPr lang="en-US" sz="3600" dirty="0" err="1"/>
              <a:t>trong</a:t>
            </a:r>
            <a:r>
              <a:rPr lang="en-US" sz="3600" dirty="0"/>
              <a:t> file </a:t>
            </a:r>
            <a:r>
              <a:rPr lang="en-US" sz="3600" dirty="0">
                <a:solidFill>
                  <a:srgbClr val="00B050"/>
                </a:solidFill>
              </a:rPr>
              <a:t>.env</a:t>
            </a:r>
            <a:r>
              <a:rPr lang="en-US" sz="3600" dirty="0"/>
              <a:t>:</a:t>
            </a:r>
          </a:p>
          <a:p>
            <a:pPr marL="0" indent="0" algn="ctr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highlight>
                  <a:srgbClr val="FFFFFF"/>
                </a:highlight>
              </a:rPr>
              <a:t>REACT_APP_API_BASE_URL</a:t>
            </a:r>
            <a:r>
              <a:rPr lang="en-US" sz="3600" b="0" dirty="0">
                <a:solidFill>
                  <a:srgbClr val="00B050"/>
                </a:solidFill>
                <a:effectLst/>
                <a:highlight>
                  <a:srgbClr val="FFFFFF"/>
                </a:highlight>
              </a:rPr>
              <a:t>=http://localhost:5100</a:t>
            </a:r>
            <a:endParaRPr lang="en-US" sz="3600" dirty="0">
              <a:solidFill>
                <a:srgbClr val="00B050"/>
              </a:solidFill>
            </a:endParaRPr>
          </a:p>
          <a:p>
            <a:pPr algn="just">
              <a:buFontTx/>
              <a:buChar char="-"/>
            </a:pP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url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API </a:t>
            </a:r>
            <a:r>
              <a:rPr lang="en-US" sz="3600" dirty="0" err="1"/>
              <a:t>giữa</a:t>
            </a:r>
            <a:r>
              <a:rPr lang="en-US" sz="3600" dirty="0"/>
              <a:t> React </a:t>
            </a:r>
            <a:r>
              <a:rPr lang="en-US" sz="3600" dirty="0" err="1"/>
              <a:t>và</a:t>
            </a:r>
            <a:r>
              <a:rPr lang="en-US" sz="3600" dirty="0"/>
              <a:t> Microservice</a:t>
            </a:r>
          </a:p>
          <a:p>
            <a:pPr algn="just">
              <a:buFontTx/>
              <a:buChar char="-"/>
            </a:pPr>
            <a:r>
              <a:rPr lang="en-US" sz="3600" dirty="0" err="1"/>
              <a:t>Chạy</a:t>
            </a:r>
            <a:r>
              <a:rPr lang="en-US" sz="3600" dirty="0"/>
              <a:t> </a:t>
            </a:r>
            <a:r>
              <a:rPr lang="en-US" sz="3600" dirty="0" err="1"/>
              <a:t>chương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8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CA9E12D-934F-75E9-C771-939BBAB5C3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765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VN" sz="4800" dirty="0"/>
              <a:t>1.MONOLITHIC ARCHITECTURE</a:t>
            </a:r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CC518B71-C57C-06AF-F5AA-E676BD31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9814" y="957987"/>
            <a:ext cx="1682185" cy="168218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4EEE0DA-F003-B22F-AEDB-8D988ABCDB2A}"/>
              </a:ext>
            </a:extLst>
          </p:cNvPr>
          <p:cNvGrpSpPr/>
          <p:nvPr/>
        </p:nvGrpSpPr>
        <p:grpSpPr>
          <a:xfrm>
            <a:off x="5843285" y="2993502"/>
            <a:ext cx="4844006" cy="2782265"/>
            <a:chOff x="4755265" y="2125401"/>
            <a:chExt cx="4844006" cy="27822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4561C8-915A-6FA8-B622-4CC8F48C0BD5}"/>
                </a:ext>
              </a:extLst>
            </p:cNvPr>
            <p:cNvSpPr/>
            <p:nvPr/>
          </p:nvSpPr>
          <p:spPr>
            <a:xfrm>
              <a:off x="4755265" y="2125401"/>
              <a:ext cx="4844006" cy="27822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088A4-758B-49B3-685E-629FF28769BA}"/>
                </a:ext>
              </a:extLst>
            </p:cNvPr>
            <p:cNvSpPr/>
            <p:nvPr/>
          </p:nvSpPr>
          <p:spPr>
            <a:xfrm>
              <a:off x="5879939" y="2437615"/>
              <a:ext cx="2210765" cy="405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Catalog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150758-F117-5AEB-E230-43850D2899F8}"/>
                </a:ext>
              </a:extLst>
            </p:cNvPr>
            <p:cNvSpPr/>
            <p:nvPr/>
          </p:nvSpPr>
          <p:spPr>
            <a:xfrm>
              <a:off x="5256832" y="3295794"/>
              <a:ext cx="1487347" cy="405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43375E-8D83-F87F-C661-080A556CD4AD}"/>
                </a:ext>
              </a:extLst>
            </p:cNvPr>
            <p:cNvSpPr/>
            <p:nvPr/>
          </p:nvSpPr>
          <p:spPr>
            <a:xfrm>
              <a:off x="5541375" y="4101730"/>
              <a:ext cx="918259" cy="405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D3E50D-2478-2356-7471-B791B577FEF2}"/>
                </a:ext>
              </a:extLst>
            </p:cNvPr>
            <p:cNvSpPr/>
            <p:nvPr/>
          </p:nvSpPr>
          <p:spPr>
            <a:xfrm>
              <a:off x="7579488" y="3295794"/>
              <a:ext cx="1315656" cy="405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F11BD4-E6FD-25BF-E028-09A0FD3D50F2}"/>
                </a:ext>
              </a:extLst>
            </p:cNvPr>
            <p:cNvSpPr/>
            <p:nvPr/>
          </p:nvSpPr>
          <p:spPr>
            <a:xfrm>
              <a:off x="7579488" y="4101730"/>
              <a:ext cx="1315656" cy="405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Delivery</a:t>
              </a:r>
            </a:p>
          </p:txBody>
        </p:sp>
      </p:grp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4BBBB214-00E3-FB1A-1BAC-DBFB339B6ADB}"/>
              </a:ext>
            </a:extLst>
          </p:cNvPr>
          <p:cNvSpPr/>
          <p:nvPr/>
        </p:nvSpPr>
        <p:spPr>
          <a:xfrm rot="10800000">
            <a:off x="7951808" y="1700161"/>
            <a:ext cx="2893668" cy="1252223"/>
          </a:xfrm>
          <a:prstGeom prst="leftUpArrow">
            <a:avLst>
              <a:gd name="adj1" fmla="val 8362"/>
              <a:gd name="adj2" fmla="val 13446"/>
              <a:gd name="adj3" fmla="val 22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08D93C-0A31-8E35-AE78-487794097CD3}"/>
              </a:ext>
            </a:extLst>
          </p:cNvPr>
          <p:cNvGrpSpPr/>
          <p:nvPr/>
        </p:nvGrpSpPr>
        <p:grpSpPr>
          <a:xfrm>
            <a:off x="706045" y="1375279"/>
            <a:ext cx="1959759" cy="4671101"/>
            <a:chOff x="395551" y="1152861"/>
            <a:chExt cx="1959759" cy="4671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39A288-456B-7BC4-A761-A190D8494DAD}"/>
                </a:ext>
              </a:extLst>
            </p:cNvPr>
            <p:cNvSpPr/>
            <p:nvPr/>
          </p:nvSpPr>
          <p:spPr>
            <a:xfrm>
              <a:off x="399188" y="1668651"/>
              <a:ext cx="1956122" cy="41553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4AEB84-3512-6D46-A051-1B82F4D314E8}"/>
                </a:ext>
              </a:extLst>
            </p:cNvPr>
            <p:cNvSpPr/>
            <p:nvPr/>
          </p:nvSpPr>
          <p:spPr>
            <a:xfrm>
              <a:off x="395551" y="1152861"/>
              <a:ext cx="1956122" cy="5159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3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5F3EC7-8174-7BC4-82FE-9B1033C4B325}"/>
              </a:ext>
            </a:extLst>
          </p:cNvPr>
          <p:cNvGrpSpPr/>
          <p:nvPr/>
        </p:nvGrpSpPr>
        <p:grpSpPr>
          <a:xfrm>
            <a:off x="865609" y="3944623"/>
            <a:ext cx="1323151" cy="1109183"/>
            <a:chOff x="572993" y="2831907"/>
            <a:chExt cx="1323151" cy="1109183"/>
          </a:xfrm>
        </p:grpSpPr>
        <p:pic>
          <p:nvPicPr>
            <p:cNvPr id="19" name="Graphic 18" descr="Internet outline">
              <a:extLst>
                <a:ext uri="{FF2B5EF4-FFF2-40B4-BE49-F238E27FC236}">
                  <a16:creationId xmlns:a16="http://schemas.microsoft.com/office/drawing/2014/main" id="{E44EBB54-94CE-049B-6AA4-3729590C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1744" y="302669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User outline">
              <a:extLst>
                <a:ext uri="{FF2B5EF4-FFF2-40B4-BE49-F238E27FC236}">
                  <a16:creationId xmlns:a16="http://schemas.microsoft.com/office/drawing/2014/main" id="{2F8B969C-E371-8AC8-470F-185D38D7F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993" y="2831907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7F91D7-D7A3-4200-4C3F-3AB614E7A635}"/>
              </a:ext>
            </a:extLst>
          </p:cNvPr>
          <p:cNvGrpSpPr/>
          <p:nvPr/>
        </p:nvGrpSpPr>
        <p:grpSpPr>
          <a:xfrm>
            <a:off x="1069985" y="2259083"/>
            <a:ext cx="1024445" cy="1046633"/>
            <a:chOff x="513143" y="1284746"/>
            <a:chExt cx="1024445" cy="1046633"/>
          </a:xfrm>
        </p:grpSpPr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247B74E2-6D05-61A4-F461-A8D53B2D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143" y="1284746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Smart Phone outline">
              <a:extLst>
                <a:ext uri="{FF2B5EF4-FFF2-40B4-BE49-F238E27FC236}">
                  <a16:creationId xmlns:a16="http://schemas.microsoft.com/office/drawing/2014/main" id="{7F7DA416-EE9D-D21F-D05D-2027FCCD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8005" y="1671796"/>
              <a:ext cx="659583" cy="659583"/>
            </a:xfrm>
            <a:prstGeom prst="rect">
              <a:avLst/>
            </a:prstGeom>
          </p:spPr>
        </p:pic>
      </p:grp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D74DB28D-E6A7-9EF4-22FA-15600CC9203C}"/>
              </a:ext>
            </a:extLst>
          </p:cNvPr>
          <p:cNvSpPr/>
          <p:nvPr/>
        </p:nvSpPr>
        <p:spPr>
          <a:xfrm>
            <a:off x="2690327" y="4059754"/>
            <a:ext cx="3152958" cy="21130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54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CC15E21-0630-41FE-1D1E-25DD5DC55932}"/>
              </a:ext>
            </a:extLst>
          </p:cNvPr>
          <p:cNvGrpSpPr/>
          <p:nvPr/>
        </p:nvGrpSpPr>
        <p:grpSpPr>
          <a:xfrm>
            <a:off x="281489" y="1467615"/>
            <a:ext cx="1959759" cy="4671101"/>
            <a:chOff x="395551" y="1152861"/>
            <a:chExt cx="1959759" cy="46711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FA27E6A-8BD4-7E73-5112-CF59C970FFFF}"/>
                </a:ext>
              </a:extLst>
            </p:cNvPr>
            <p:cNvSpPr/>
            <p:nvPr/>
          </p:nvSpPr>
          <p:spPr>
            <a:xfrm>
              <a:off x="399188" y="1668651"/>
              <a:ext cx="1956122" cy="41553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61086A-E23B-A767-1E07-402EE48509DD}"/>
                </a:ext>
              </a:extLst>
            </p:cNvPr>
            <p:cNvSpPr/>
            <p:nvPr/>
          </p:nvSpPr>
          <p:spPr>
            <a:xfrm>
              <a:off x="395551" y="1152861"/>
              <a:ext cx="1956122" cy="5159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3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CA9E12D-934F-75E9-C771-939BBAB5C3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765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VN" sz="4800" dirty="0"/>
              <a:t>2.MICROSERVICE ARCHITECTURE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905B3D0A-4E0F-4DCE-FFA7-94262694849D}"/>
              </a:ext>
            </a:extLst>
          </p:cNvPr>
          <p:cNvSpPr/>
          <p:nvPr/>
        </p:nvSpPr>
        <p:spPr>
          <a:xfrm>
            <a:off x="9564542" y="1440144"/>
            <a:ext cx="1199915" cy="15930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0F641DC8-0BF2-43B8-5746-6D4281211B1A}"/>
              </a:ext>
            </a:extLst>
          </p:cNvPr>
          <p:cNvSpPr/>
          <p:nvPr/>
        </p:nvSpPr>
        <p:spPr>
          <a:xfrm>
            <a:off x="9564542" y="2505900"/>
            <a:ext cx="1199915" cy="15930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844BAC0-0D69-0ADC-E3B7-B8B41CC16AA9}"/>
              </a:ext>
            </a:extLst>
          </p:cNvPr>
          <p:cNvSpPr/>
          <p:nvPr/>
        </p:nvSpPr>
        <p:spPr>
          <a:xfrm>
            <a:off x="9564542" y="3587005"/>
            <a:ext cx="1199915" cy="15930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F8FBEA9E-851F-DB41-DD93-3B121D8BA690}"/>
              </a:ext>
            </a:extLst>
          </p:cNvPr>
          <p:cNvSpPr/>
          <p:nvPr/>
        </p:nvSpPr>
        <p:spPr>
          <a:xfrm>
            <a:off x="9564541" y="4671416"/>
            <a:ext cx="1199915" cy="15930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0D0ABABF-39B6-A3E1-4EF3-B52D5D980CF0}"/>
              </a:ext>
            </a:extLst>
          </p:cNvPr>
          <p:cNvSpPr/>
          <p:nvPr/>
        </p:nvSpPr>
        <p:spPr>
          <a:xfrm>
            <a:off x="9564540" y="5861572"/>
            <a:ext cx="1199915" cy="15930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79550115-27CA-4C5A-F69F-00AF710EC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561" y="1133583"/>
            <a:ext cx="765809" cy="765809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DE8C3479-327E-1F87-EA43-7630F84F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560" y="2199146"/>
            <a:ext cx="765809" cy="765809"/>
          </a:xfrm>
          <a:prstGeom prst="rect">
            <a:avLst/>
          </a:prstGeom>
        </p:spPr>
      </p:pic>
      <p:pic>
        <p:nvPicPr>
          <p:cNvPr id="35" name="Graphic 34" descr="Database outline">
            <a:extLst>
              <a:ext uri="{FF2B5EF4-FFF2-40B4-BE49-F238E27FC236}">
                <a16:creationId xmlns:a16="http://schemas.microsoft.com/office/drawing/2014/main" id="{98650050-7585-75BC-5171-EED5FB10F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560" y="3283752"/>
            <a:ext cx="765809" cy="765809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B19E4036-433F-D071-D396-90029C4D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559" y="5558318"/>
            <a:ext cx="765809" cy="765809"/>
          </a:xfrm>
          <a:prstGeom prst="rect">
            <a:avLst/>
          </a:prstGeom>
        </p:spPr>
      </p:pic>
      <p:pic>
        <p:nvPicPr>
          <p:cNvPr id="37" name="Graphic 36" descr="Database outline">
            <a:extLst>
              <a:ext uri="{FF2B5EF4-FFF2-40B4-BE49-F238E27FC236}">
                <a16:creationId xmlns:a16="http://schemas.microsoft.com/office/drawing/2014/main" id="{B4A32F8B-695C-663A-4F7D-11C042F8C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558" y="4368163"/>
            <a:ext cx="765809" cy="765809"/>
          </a:xfrm>
          <a:prstGeom prst="rect">
            <a:avLst/>
          </a:prstGeom>
        </p:spPr>
      </p:pic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35929331-4F16-9EFA-8E23-94E227388F97}"/>
              </a:ext>
            </a:extLst>
          </p:cNvPr>
          <p:cNvGraphicFramePr/>
          <p:nvPr/>
        </p:nvGraphicFramePr>
        <p:xfrm>
          <a:off x="4821499" y="990675"/>
          <a:ext cx="49243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E8F5A55A-AFBF-9818-5239-27E1BA53035F}"/>
              </a:ext>
            </a:extLst>
          </p:cNvPr>
          <p:cNvGrpSpPr/>
          <p:nvPr/>
        </p:nvGrpSpPr>
        <p:grpSpPr>
          <a:xfrm>
            <a:off x="465251" y="4116824"/>
            <a:ext cx="1323151" cy="1109183"/>
            <a:chOff x="572993" y="2831907"/>
            <a:chExt cx="1323151" cy="1109183"/>
          </a:xfrm>
        </p:grpSpPr>
        <p:pic>
          <p:nvPicPr>
            <p:cNvPr id="46" name="Graphic 45" descr="Internet outline">
              <a:extLst>
                <a:ext uri="{FF2B5EF4-FFF2-40B4-BE49-F238E27FC236}">
                  <a16:creationId xmlns:a16="http://schemas.microsoft.com/office/drawing/2014/main" id="{33B4B198-DE74-ABD1-1DBB-711188BF9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1744" y="302669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User outline">
              <a:extLst>
                <a:ext uri="{FF2B5EF4-FFF2-40B4-BE49-F238E27FC236}">
                  <a16:creationId xmlns:a16="http://schemas.microsoft.com/office/drawing/2014/main" id="{3FC5A77F-DAA5-EA4B-FD53-1D4434081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2993" y="2831907"/>
              <a:ext cx="914400" cy="9144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49D65C-55D8-E4F6-67B9-43DB53AB607A}"/>
              </a:ext>
            </a:extLst>
          </p:cNvPr>
          <p:cNvGrpSpPr/>
          <p:nvPr/>
        </p:nvGrpSpPr>
        <p:grpSpPr>
          <a:xfrm>
            <a:off x="706355" y="2221575"/>
            <a:ext cx="1024445" cy="1046633"/>
            <a:chOff x="513143" y="1284746"/>
            <a:chExt cx="1024445" cy="1046633"/>
          </a:xfrm>
        </p:grpSpPr>
        <p:pic>
          <p:nvPicPr>
            <p:cNvPr id="42" name="Graphic 41" descr="User outline">
              <a:extLst>
                <a:ext uri="{FF2B5EF4-FFF2-40B4-BE49-F238E27FC236}">
                  <a16:creationId xmlns:a16="http://schemas.microsoft.com/office/drawing/2014/main" id="{0ED34BE7-60EF-8AE3-D815-E344AE307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3143" y="1284746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Smart Phone outline">
              <a:extLst>
                <a:ext uri="{FF2B5EF4-FFF2-40B4-BE49-F238E27FC236}">
                  <a16:creationId xmlns:a16="http://schemas.microsoft.com/office/drawing/2014/main" id="{B5938CBF-4A1A-E56A-E3B0-2CDD970D2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78005" y="1671796"/>
              <a:ext cx="659583" cy="659583"/>
            </a:xfrm>
            <a:prstGeom prst="rect">
              <a:avLst/>
            </a:prstGeom>
          </p:spPr>
        </p:pic>
      </p:grpSp>
      <p:sp>
        <p:nvSpPr>
          <p:cNvPr id="58" name="Left-Right Arrow 57">
            <a:extLst>
              <a:ext uri="{FF2B5EF4-FFF2-40B4-BE49-F238E27FC236}">
                <a16:creationId xmlns:a16="http://schemas.microsoft.com/office/drawing/2014/main" id="{FAA278D3-3FF4-DFB2-2141-DA9056C74EEF}"/>
              </a:ext>
            </a:extLst>
          </p:cNvPr>
          <p:cNvSpPr/>
          <p:nvPr/>
        </p:nvSpPr>
        <p:spPr>
          <a:xfrm>
            <a:off x="2244885" y="3666656"/>
            <a:ext cx="2576614" cy="15930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940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I. TẠO DỰ ÁN MICROSERVICE VÀ CẤU HÌNH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66802"/>
            <a:ext cx="12191998" cy="5299274"/>
          </a:xfrm>
        </p:spPr>
        <p:txBody>
          <a:bodyPr>
            <a:noAutofit/>
          </a:bodyPr>
          <a:lstStyle/>
          <a:p>
            <a:pPr marL="449263" indent="-449263">
              <a:buAutoNum type="arabicPeriod"/>
            </a:pPr>
            <a:r>
              <a:rPr lang="en-VN" sz="3600" dirty="0"/>
              <a:t>Tạo cấu trúc dự án Microservice</a:t>
            </a:r>
          </a:p>
          <a:p>
            <a:pPr marL="449263" indent="-449263">
              <a:buAutoNum type="arabicPeriod"/>
            </a:pPr>
            <a:r>
              <a:rPr lang="en-VN" sz="3600" dirty="0"/>
              <a:t>Add Controller cho các Service</a:t>
            </a:r>
          </a:p>
          <a:p>
            <a:pPr marL="449263" indent="-449263">
              <a:buAutoNum type="arabicPeriod"/>
            </a:pPr>
            <a:r>
              <a:rPr lang="en-VN" sz="3600" dirty="0"/>
              <a:t>Cấu hình API Gateway</a:t>
            </a:r>
          </a:p>
          <a:p>
            <a:pPr marL="449263" indent="-449263">
              <a:buAutoNum type="arabicPeriod"/>
            </a:pPr>
            <a:r>
              <a:rPr lang="en-VN" sz="3600" dirty="0"/>
              <a:t>Tạo dự án SharedLibrary</a:t>
            </a:r>
          </a:p>
          <a:p>
            <a:pPr marL="449263" indent="-449263">
              <a:buAutoNum type="arabicPeriod"/>
            </a:pPr>
            <a:r>
              <a:rPr lang="en-VN" sz="3600" dirty="0"/>
              <a:t>Xây dựng các Service.</a:t>
            </a:r>
          </a:p>
        </p:txBody>
      </p:sp>
    </p:spTree>
    <p:extLst>
      <p:ext uri="{BB962C8B-B14F-4D97-AF65-F5344CB8AC3E}">
        <p14:creationId xmlns:p14="http://schemas.microsoft.com/office/powerpoint/2010/main" val="337192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1. TẠO CẤU TRÚC DỰ ÁN</a:t>
            </a:r>
            <a:r>
              <a:rPr lang="vi-VN" sz="4800" dirty="0"/>
              <a:t> MICROSERVICE</a:t>
            </a:r>
            <a:endParaRPr lang="en-V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66802"/>
            <a:ext cx="12191998" cy="472439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VN" sz="3600" dirty="0"/>
              <a:t>Tạo thư mục MicroserviceDemo và tạo các dự án WebAPI như sau: UserService, EmployeeService, MemberUnitService và APIGateway.</a:t>
            </a:r>
          </a:p>
          <a:p>
            <a:pPr marL="715963" indent="0">
              <a:buNone/>
            </a:pPr>
            <a:r>
              <a:rPr lang="en-US" sz="3600" dirty="0"/>
              <a:t>dotnet new </a:t>
            </a:r>
            <a:r>
              <a:rPr lang="en-US" sz="3600" dirty="0" err="1"/>
              <a:t>webapi</a:t>
            </a:r>
            <a:r>
              <a:rPr lang="en-US" sz="3600" dirty="0"/>
              <a:t> --use-controllers -o </a:t>
            </a:r>
            <a:r>
              <a:rPr lang="en-VN" sz="3600" dirty="0">
                <a:solidFill>
                  <a:srgbClr val="00B050"/>
                </a:solidFill>
              </a:rPr>
              <a:t>UserService</a:t>
            </a:r>
            <a:endParaRPr lang="en-US" sz="3600" dirty="0">
              <a:solidFill>
                <a:srgbClr val="00B050"/>
              </a:solidFill>
            </a:endParaRPr>
          </a:p>
          <a:p>
            <a:pPr marL="715963" indent="0">
              <a:buNone/>
            </a:pPr>
            <a:r>
              <a:rPr lang="en-US" sz="3600" dirty="0"/>
              <a:t>dotnet new </a:t>
            </a:r>
            <a:r>
              <a:rPr lang="en-US" sz="3600" dirty="0" err="1"/>
              <a:t>webapi</a:t>
            </a:r>
            <a:r>
              <a:rPr lang="en-US" sz="3600" dirty="0"/>
              <a:t> --use-controllers -o </a:t>
            </a:r>
            <a:r>
              <a:rPr lang="en-VN" sz="3600" dirty="0">
                <a:solidFill>
                  <a:srgbClr val="00B050"/>
                </a:solidFill>
              </a:rPr>
              <a:t>EmployeeService</a:t>
            </a:r>
            <a:endParaRPr lang="en-US" sz="3600" dirty="0">
              <a:solidFill>
                <a:srgbClr val="00B050"/>
              </a:solidFill>
            </a:endParaRPr>
          </a:p>
          <a:p>
            <a:pPr marL="715963" indent="0">
              <a:buNone/>
            </a:pPr>
            <a:r>
              <a:rPr lang="en-US" sz="3600" dirty="0"/>
              <a:t>dotnet new </a:t>
            </a:r>
            <a:r>
              <a:rPr lang="en-US" sz="3600" dirty="0" err="1"/>
              <a:t>webapi</a:t>
            </a:r>
            <a:r>
              <a:rPr lang="en-US" sz="3600" dirty="0"/>
              <a:t> --use-controllers -o </a:t>
            </a:r>
            <a:r>
              <a:rPr lang="en-VN" sz="3600" dirty="0">
                <a:solidFill>
                  <a:srgbClr val="00B050"/>
                </a:solidFill>
              </a:rPr>
              <a:t>MemberUnitService</a:t>
            </a:r>
            <a:endParaRPr lang="en-US" sz="3600" dirty="0">
              <a:solidFill>
                <a:srgbClr val="00B050"/>
              </a:solidFill>
            </a:endParaRPr>
          </a:p>
          <a:p>
            <a:pPr marL="715963" indent="0">
              <a:buNone/>
            </a:pPr>
            <a:r>
              <a:rPr lang="en-US" sz="3600" dirty="0"/>
              <a:t>dotnet new </a:t>
            </a:r>
            <a:r>
              <a:rPr lang="en-US" sz="3600" dirty="0" err="1"/>
              <a:t>webapi</a:t>
            </a:r>
            <a:r>
              <a:rPr lang="en-US" sz="3600" dirty="0"/>
              <a:t> --use-controllers -o </a:t>
            </a:r>
            <a:r>
              <a:rPr lang="en-VN" sz="3600" dirty="0">
                <a:solidFill>
                  <a:srgbClr val="00B050"/>
                </a:solidFill>
              </a:rPr>
              <a:t>APIGateway</a:t>
            </a:r>
            <a:endParaRPr lang="en-US" sz="3600" dirty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endParaRPr lang="en-VN" sz="3600" dirty="0"/>
          </a:p>
        </p:txBody>
      </p:sp>
    </p:spTree>
    <p:extLst>
      <p:ext uri="{BB962C8B-B14F-4D97-AF65-F5344CB8AC3E}">
        <p14:creationId xmlns:p14="http://schemas.microsoft.com/office/powerpoint/2010/main" val="371535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1. TẠO CẤU TRÚC DỰ ÁN</a:t>
            </a:r>
            <a:r>
              <a:rPr lang="vi-VN" sz="4800" dirty="0"/>
              <a:t> MICROSERVICE</a:t>
            </a:r>
            <a:endParaRPr lang="en-V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66802"/>
            <a:ext cx="12191998" cy="136839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</a:t>
            </a:r>
            <a:r>
              <a:rPr lang="en-US" sz="3600" dirty="0" err="1"/>
              <a:t>thư</a:t>
            </a:r>
            <a:r>
              <a:rPr lang="en-US" sz="3600" dirty="0"/>
              <a:t> </a:t>
            </a:r>
            <a:r>
              <a:rPr lang="en-US" sz="3600" dirty="0" err="1"/>
              <a:t>mục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bao </a:t>
            </a:r>
            <a:r>
              <a:rPr lang="en-US" sz="3600" dirty="0" err="1"/>
              <a:t>gồm</a:t>
            </a:r>
            <a:r>
              <a:rPr lang="en-US" sz="3600" dirty="0"/>
              <a:t> 4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Web API:</a:t>
            </a:r>
          </a:p>
          <a:p>
            <a:pPr>
              <a:buFontTx/>
              <a:buChar char="-"/>
            </a:pPr>
            <a:endParaRPr lang="en-VN" sz="3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3B2414-4F76-CA9A-304C-FE4988F0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96" y="2128400"/>
            <a:ext cx="4703806" cy="425042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031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2. ADD CONTROLLER CHO CÁC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54284"/>
            <a:ext cx="12191998" cy="185001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B050"/>
                </a:solidFill>
              </a:rPr>
              <a:t>EmployeeController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B050"/>
                </a:solidFill>
              </a:rPr>
              <a:t>EmployeeService</a:t>
            </a:r>
            <a:r>
              <a:rPr lang="en-US" sz="3600" dirty="0"/>
              <a:t>,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đó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1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trả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(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tương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MemberUnit</a:t>
            </a:r>
            <a:r>
              <a:rPr lang="en-US" sz="3600" dirty="0"/>
              <a:t> Service)</a:t>
            </a:r>
          </a:p>
          <a:p>
            <a:pPr>
              <a:buFontTx/>
              <a:buChar char="-"/>
            </a:pPr>
            <a:endParaRPr lang="en-VN" sz="3600" dirty="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82F1EF-69E6-FFEF-19E1-026E4D933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1915865"/>
            <a:ext cx="9982200" cy="494179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250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EDC-E487-675A-C724-E8E79C4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88669"/>
          </a:xfrm>
        </p:spPr>
        <p:txBody>
          <a:bodyPr>
            <a:normAutofit fontScale="90000"/>
          </a:bodyPr>
          <a:lstStyle/>
          <a:p>
            <a:r>
              <a:rPr lang="en-VN" sz="4800" dirty="0"/>
              <a:t>2. ADD CONTROLLER CHO CÁC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A338F-398F-63AC-AC61-5CBDB0B9DD7F}"/>
              </a:ext>
            </a:extLst>
          </p:cNvPr>
          <p:cNvSpPr txBox="1"/>
          <p:nvPr/>
        </p:nvSpPr>
        <p:spPr>
          <a:xfrm>
            <a:off x="1027416" y="14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C660-65E2-9A9E-311A-EE8C9BF41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14400"/>
            <a:ext cx="12191998" cy="1250066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3600" dirty="0" err="1"/>
              <a:t>Chạy</a:t>
            </a:r>
            <a:r>
              <a:rPr lang="en-US" sz="3600" dirty="0"/>
              <a:t> Employee Service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thi</a:t>
            </a:r>
            <a:r>
              <a:rPr lang="en-US" sz="3600" dirty="0"/>
              <a:t> API Employee </a:t>
            </a:r>
            <a:r>
              <a:rPr lang="en-US" sz="3600" dirty="0" err="1"/>
              <a:t>sẽ</a:t>
            </a:r>
            <a:r>
              <a:rPr lang="en-US" sz="3600" dirty="0"/>
              <a:t> </a:t>
            </a:r>
            <a:r>
              <a:rPr lang="en-US" sz="3600" dirty="0" err="1"/>
              <a:t>lấy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A0BAC0-2466-864A-53BD-D6AC94BF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55" y="2388816"/>
            <a:ext cx="7054689" cy="370163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859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28723</TotalTime>
  <Words>585</Words>
  <Application>Microsoft Macintosh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Office Theme</vt:lpstr>
      <vt:lpstr>BẢO MẬT VÀ TỐI ƯU ỨNG DỤNG WEB .NET</vt:lpstr>
      <vt:lpstr>CÀI ĐẶT CÔNG CỤ VÀ THIẾT LẬP MÔI TRƯỜNG LẬP TRÌNH</vt:lpstr>
      <vt:lpstr>PowerPoint Presentation</vt:lpstr>
      <vt:lpstr>PowerPoint Presentation</vt:lpstr>
      <vt:lpstr>I. TẠO DỰ ÁN MICROSERVICE VÀ CẤU HÌNH</vt:lpstr>
      <vt:lpstr>1. TẠO CẤU TRÚC DỰ ÁN MICROSERVICE</vt:lpstr>
      <vt:lpstr>1. TẠO CẤU TRÚC DỰ ÁN MICROSERVICE</vt:lpstr>
      <vt:lpstr>2. ADD CONTROLLER CHO CÁC SERVICE</vt:lpstr>
      <vt:lpstr>2. ADD CONTROLLER CHO CÁC SERVICE</vt:lpstr>
      <vt:lpstr>3. CẤU HÌNH API GATEWAY</vt:lpstr>
      <vt:lpstr>3. CẤU HÌNH API GATEWAY</vt:lpstr>
      <vt:lpstr>3. CẤU HÌNH API GATEWAY</vt:lpstr>
      <vt:lpstr>3. CẤU HÌNH API GATEWAY</vt:lpstr>
      <vt:lpstr>4. TẠO DỰ ÁN SHAREDLIBRARY</vt:lpstr>
      <vt:lpstr>4. TẠO DỰ ÁN SHAREDLIBRARY</vt:lpstr>
      <vt:lpstr>5. XÂY DỰNG CÁC SERVICE</vt:lpstr>
      <vt:lpstr>EMPLOYEESERVICE</vt:lpstr>
      <vt:lpstr>EMPLOYEESERVICE</vt:lpstr>
      <vt:lpstr>EMPLOYEESERVICE</vt:lpstr>
      <vt:lpstr>CẤU HÌNH API GATEWAY</vt:lpstr>
      <vt:lpstr>CẤU HÌNH API GATEWAY</vt:lpstr>
      <vt:lpstr>CẤU HÌNH API GATEWAY</vt:lpstr>
      <vt:lpstr>KẾT NỐI REACT VỚI MICROSERVICE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kết nối với cơ sở dữ liệu</dc:title>
  <dc:creator>Pham Quang Hien</dc:creator>
  <cp:lastModifiedBy>Pham Quang Hien</cp:lastModifiedBy>
  <cp:revision>979</cp:revision>
  <dcterms:created xsi:type="dcterms:W3CDTF">2022-10-05T04:04:12Z</dcterms:created>
  <dcterms:modified xsi:type="dcterms:W3CDTF">2024-07-18T01:41:34Z</dcterms:modified>
</cp:coreProperties>
</file>