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applovin.com/documentation/mediation/unity/getting-started/integration" TargetMode="External"/><Relationship Id="rId2" Type="http://schemas.openxmlformats.org/officeDocument/2006/relationships/hyperlink" Target="mailto:lhcuong96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61771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 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lhcuong96@gmail.com</a:t>
            </a: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Ironsource: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https://developers.ironsrc.com/ironsource-mobile/unity/unity-plugin/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dash.applovin.com/documentation/mediation/unity/getting-started/integration</a:t>
            </a: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Unity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2019.4.5f1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98" y="237745"/>
            <a:ext cx="889429" cy="11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7745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52378"/>
            <a:ext cx="6400800" cy="4176584"/>
          </a:xfrm>
        </p:spPr>
        <p:txBody>
          <a:bodyPr>
            <a:no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FalconMediation.unitypackage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unity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Falcon Mediation &gt; Integration Window remove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mediation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Falcon Mediation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Integration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dependency manager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ExternalDependencyManager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mediation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dependency manager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Log Data4game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(*)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Assets/External dependency manager/Android resolver/Settings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Auto-Resolution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Resolution On Build.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Assets/External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manager/Android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resolver/Force Resolve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Applovin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B6: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B7: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class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FMediationDemo.cs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class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show/hide Ad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B8: Build &gt;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Android Resolver Settings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ật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auto resolution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resolution 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MAX Ad Review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Applovin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 Manager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ANR/Crash –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thập các thông tin của ad được hiển thị trong app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98" y="237745"/>
            <a:ext cx="889429" cy="11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61771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301579"/>
            <a:ext cx="6400800" cy="4176584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Test MAX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Popup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Error&gt;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Mediation Debugger &gt; Select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Enable Test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&gt; Reset App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 ad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Debugging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Wait for Managed Debugger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logcat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code: https://developers.is.com/ironsource-mobile/ios/supersonic-sdk-error-codes/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error code: https://github.com/AppLovin/AppLovin-MAX-SDK-Android/blob/master/README.md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98" y="237745"/>
            <a:ext cx="889429" cy="11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1463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ỗi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khi build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15763"/>
            <a:ext cx="6400800" cy="4275438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&lt;queries&gt; follow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PlayerSett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bật Custom Main Gradle Template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Launcher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file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Unity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: </a:t>
            </a:r>
            <a:r>
              <a:rPr lang="en-US" sz="1400" dirty="0">
                <a:solidFill>
                  <a:schemeClr val="tx1"/>
                </a:solidFill>
              </a:rPr>
              <a:t>https://developer.android.com/studio/releases/gradle-plugin#updating-gradle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98" y="237745"/>
            <a:ext cx="889429" cy="1162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5" y="2747834"/>
            <a:ext cx="5457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1463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ỗi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khi build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15763"/>
            <a:ext cx="6400800" cy="4275438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multidex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64K method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mulidexEnable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Launcher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multidex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Plugin/Android/Androidmanifest.xml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https://developer.android.com/studio/build/multidex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98" y="237745"/>
            <a:ext cx="889429" cy="11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4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1495</TotalTime>
  <Words>482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Tích hợp FALCON mediation</vt:lpstr>
      <vt:lpstr>Tích hợp FALCON mediation</vt:lpstr>
      <vt:lpstr>TEST FALCON mediation</vt:lpstr>
      <vt:lpstr>Lỗi khi build</vt:lpstr>
      <vt:lpstr>Lỗi khi build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hợp max mediation</dc:title>
  <dc:creator>Microsoft account</dc:creator>
  <cp:lastModifiedBy>Microsoft account</cp:lastModifiedBy>
  <cp:revision>28</cp:revision>
  <dcterms:created xsi:type="dcterms:W3CDTF">2021-03-30T03:36:49Z</dcterms:created>
  <dcterms:modified xsi:type="dcterms:W3CDTF">2021-12-09T09:29:12Z</dcterms:modified>
</cp:coreProperties>
</file>