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
      <p:font typeface="Abel" panose="020B0604020202020204" charset="0"/>
      <p:regular r:id="rId24"/>
    </p:embeddedFont>
    <p:embeddedFont>
      <p:font typeface="Audiowide" panose="020B0604020202020204" charset="0"/>
      <p:regular r:id="rId25"/>
    </p:embeddedFont>
    <p:embeddedFont>
      <p:font typeface="Montserrat Medium" panose="020B0604020202020204" charset="0"/>
      <p:regular r:id="rId26"/>
      <p:bold r:id="rId27"/>
      <p:italic r:id="rId28"/>
      <p:boldItalic r:id="rId29"/>
    </p:embeddedFont>
    <p:embeddedFont>
      <p:font typeface="Montserrat SemiBol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700D3A-FE8C-4E03-87A3-98C541CD27B0}">
  <a:tblStyle styleId="{0C700D3A-FE8C-4E03-87A3-98C541CD27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1"/>
        <p:cNvGrpSpPr/>
        <p:nvPr/>
      </p:nvGrpSpPr>
      <p:grpSpPr>
        <a:xfrm>
          <a:off x="0" y="0"/>
          <a:ext cx="0" cy="0"/>
          <a:chOff x="0" y="0"/>
          <a:chExt cx="0" cy="0"/>
        </a:xfrm>
      </p:grpSpPr>
      <p:sp>
        <p:nvSpPr>
          <p:cNvPr id="4662" name="Google Shape;4662;g13bb5320d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3" name="Google Shape;4663;g13bb5320d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1"/>
        <p:cNvGrpSpPr/>
        <p:nvPr/>
      </p:nvGrpSpPr>
      <p:grpSpPr>
        <a:xfrm>
          <a:off x="0" y="0"/>
          <a:ext cx="0" cy="0"/>
          <a:chOff x="0" y="0"/>
          <a:chExt cx="0" cy="0"/>
        </a:xfrm>
      </p:grpSpPr>
      <p:sp>
        <p:nvSpPr>
          <p:cNvPr id="4742" name="Google Shape;4742;ge18f160091_1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3" name="Google Shape;4743;ge18f160091_1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7"/>
        <p:cNvGrpSpPr/>
        <p:nvPr/>
      </p:nvGrpSpPr>
      <p:grpSpPr>
        <a:xfrm>
          <a:off x="0" y="0"/>
          <a:ext cx="0" cy="0"/>
          <a:chOff x="0" y="0"/>
          <a:chExt cx="0" cy="0"/>
        </a:xfrm>
      </p:grpSpPr>
      <p:sp>
        <p:nvSpPr>
          <p:cNvPr id="4748" name="Google Shape;4748;gcb600d41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9" name="Google Shape;4749;gcb600d41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3"/>
        <p:cNvGrpSpPr/>
        <p:nvPr/>
      </p:nvGrpSpPr>
      <p:grpSpPr>
        <a:xfrm>
          <a:off x="0" y="0"/>
          <a:ext cx="0" cy="0"/>
          <a:chOff x="0" y="0"/>
          <a:chExt cx="0" cy="0"/>
        </a:xfrm>
      </p:grpSpPr>
      <p:sp>
        <p:nvSpPr>
          <p:cNvPr id="4754" name="Google Shape;4754;g989673f88f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5" name="Google Shape;4755;g989673f88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8"/>
        <p:cNvGrpSpPr/>
        <p:nvPr/>
      </p:nvGrpSpPr>
      <p:grpSpPr>
        <a:xfrm>
          <a:off x="0" y="0"/>
          <a:ext cx="0" cy="0"/>
          <a:chOff x="0" y="0"/>
          <a:chExt cx="0" cy="0"/>
        </a:xfrm>
      </p:grpSpPr>
      <p:sp>
        <p:nvSpPr>
          <p:cNvPr id="4759" name="Google Shape;4759;g99b5fb104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0" name="Google Shape;4760;g99b5fb104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4"/>
        <p:cNvGrpSpPr/>
        <p:nvPr/>
      </p:nvGrpSpPr>
      <p:grpSpPr>
        <a:xfrm>
          <a:off x="0" y="0"/>
          <a:ext cx="0" cy="0"/>
          <a:chOff x="0" y="0"/>
          <a:chExt cx="0" cy="0"/>
        </a:xfrm>
      </p:grpSpPr>
      <p:sp>
        <p:nvSpPr>
          <p:cNvPr id="4765" name="Google Shape;4765;g25279922c6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6" name="Google Shape;4766;g25279922c6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9"/>
        <p:cNvGrpSpPr/>
        <p:nvPr/>
      </p:nvGrpSpPr>
      <p:grpSpPr>
        <a:xfrm>
          <a:off x="0" y="0"/>
          <a:ext cx="0" cy="0"/>
          <a:chOff x="0" y="0"/>
          <a:chExt cx="0" cy="0"/>
        </a:xfrm>
      </p:grpSpPr>
      <p:sp>
        <p:nvSpPr>
          <p:cNvPr id="4770" name="Google Shape;4770;g96f4505be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1" name="Google Shape;4771;g96f4505be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6"/>
        <p:cNvGrpSpPr/>
        <p:nvPr/>
      </p:nvGrpSpPr>
      <p:grpSpPr>
        <a:xfrm>
          <a:off x="0" y="0"/>
          <a:ext cx="0" cy="0"/>
          <a:chOff x="0" y="0"/>
          <a:chExt cx="0" cy="0"/>
        </a:xfrm>
      </p:grpSpPr>
      <p:sp>
        <p:nvSpPr>
          <p:cNvPr id="4777" name="Google Shape;4777;g99b5fb104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8" name="Google Shape;4778;g99b5fb10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4"/>
        <p:cNvGrpSpPr/>
        <p:nvPr/>
      </p:nvGrpSpPr>
      <p:grpSpPr>
        <a:xfrm>
          <a:off x="0" y="0"/>
          <a:ext cx="0" cy="0"/>
          <a:chOff x="0" y="0"/>
          <a:chExt cx="0" cy="0"/>
        </a:xfrm>
      </p:grpSpPr>
      <p:sp>
        <p:nvSpPr>
          <p:cNvPr id="4785" name="Google Shape;4785;g96f4505be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6" name="Google Shape;4786;g96f4505be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6"/>
        <p:cNvGrpSpPr/>
        <p:nvPr/>
      </p:nvGrpSpPr>
      <p:grpSpPr>
        <a:xfrm>
          <a:off x="0" y="0"/>
          <a:ext cx="0" cy="0"/>
          <a:chOff x="0" y="0"/>
          <a:chExt cx="0" cy="0"/>
        </a:xfrm>
      </p:grpSpPr>
      <p:sp>
        <p:nvSpPr>
          <p:cNvPr id="4677" name="Google Shape;4677;g99b5fb104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8" name="Google Shape;4678;g99b5fb104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5"/>
        <p:cNvGrpSpPr/>
        <p:nvPr/>
      </p:nvGrpSpPr>
      <p:grpSpPr>
        <a:xfrm>
          <a:off x="0" y="0"/>
          <a:ext cx="0" cy="0"/>
          <a:chOff x="0" y="0"/>
          <a:chExt cx="0" cy="0"/>
        </a:xfrm>
      </p:grpSpPr>
      <p:sp>
        <p:nvSpPr>
          <p:cNvPr id="4696" name="Google Shape;4696;g96f4505be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7" name="Google Shape;4697;g96f4505be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2"/>
        <p:cNvGrpSpPr/>
        <p:nvPr/>
      </p:nvGrpSpPr>
      <p:grpSpPr>
        <a:xfrm>
          <a:off x="0" y="0"/>
          <a:ext cx="0" cy="0"/>
          <a:chOff x="0" y="0"/>
          <a:chExt cx="0" cy="0"/>
        </a:xfrm>
      </p:grpSpPr>
      <p:sp>
        <p:nvSpPr>
          <p:cNvPr id="4703" name="Google Shape;4703;g96f4505be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4" name="Google Shape;4704;g96f4505be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9"/>
        <p:cNvGrpSpPr/>
        <p:nvPr/>
      </p:nvGrpSpPr>
      <p:grpSpPr>
        <a:xfrm>
          <a:off x="0" y="0"/>
          <a:ext cx="0" cy="0"/>
          <a:chOff x="0" y="0"/>
          <a:chExt cx="0" cy="0"/>
        </a:xfrm>
      </p:grpSpPr>
      <p:sp>
        <p:nvSpPr>
          <p:cNvPr id="4710" name="Google Shape;4710;g99b5fb104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1" name="Google Shape;4711;g99b5fb10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5"/>
        <p:cNvGrpSpPr/>
        <p:nvPr/>
      </p:nvGrpSpPr>
      <p:grpSpPr>
        <a:xfrm>
          <a:off x="0" y="0"/>
          <a:ext cx="0" cy="0"/>
          <a:chOff x="0" y="0"/>
          <a:chExt cx="0" cy="0"/>
        </a:xfrm>
      </p:grpSpPr>
      <p:sp>
        <p:nvSpPr>
          <p:cNvPr id="4716" name="Google Shape;4716;g25279922c6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7" name="Google Shape;4717;g25279922c6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1"/>
        <p:cNvGrpSpPr/>
        <p:nvPr/>
      </p:nvGrpSpPr>
      <p:grpSpPr>
        <a:xfrm>
          <a:off x="0" y="0"/>
          <a:ext cx="0" cy="0"/>
          <a:chOff x="0" y="0"/>
          <a:chExt cx="0" cy="0"/>
        </a:xfrm>
      </p:grpSpPr>
      <p:sp>
        <p:nvSpPr>
          <p:cNvPr id="4722" name="Google Shape;4722;gf81d60d90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3" name="Google Shape;4723;gf81d60d90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1"/>
        <p:cNvGrpSpPr/>
        <p:nvPr/>
      </p:nvGrpSpPr>
      <p:grpSpPr>
        <a:xfrm>
          <a:off x="0" y="0"/>
          <a:ext cx="0" cy="0"/>
          <a:chOff x="0" y="0"/>
          <a:chExt cx="0" cy="0"/>
        </a:xfrm>
      </p:grpSpPr>
      <p:sp>
        <p:nvSpPr>
          <p:cNvPr id="4732" name="Google Shape;4732;gf81d60d90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3" name="Google Shape;4733;gf81d60d90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47950" y="1612700"/>
            <a:ext cx="5648100" cy="24198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06850" y="4216604"/>
            <a:ext cx="4260000" cy="38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672042" y="-800093"/>
            <a:ext cx="10488084" cy="6107348"/>
            <a:chOff x="-120550" y="-133450"/>
            <a:chExt cx="7847425" cy="4570000"/>
          </a:xfrm>
        </p:grpSpPr>
        <p:sp>
          <p:nvSpPr>
            <p:cNvPr id="12" name="Google Shape;12;p2"/>
            <p:cNvSpPr/>
            <p:nvPr/>
          </p:nvSpPr>
          <p:spPr>
            <a:xfrm>
              <a:off x="3043625" y="854400"/>
              <a:ext cx="25100" cy="25875"/>
            </a:xfrm>
            <a:custGeom>
              <a:avLst/>
              <a:gdLst/>
              <a:ahLst/>
              <a:cxnLst/>
              <a:rect l="l" t="t" r="r" b="b"/>
              <a:pathLst>
                <a:path w="1004" h="1035" extrusionOk="0">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832400" y="1074775"/>
              <a:ext cx="25100" cy="24350"/>
            </a:xfrm>
            <a:custGeom>
              <a:avLst/>
              <a:gdLst/>
              <a:ahLst/>
              <a:cxnLst/>
              <a:rect l="l" t="t" r="r" b="b"/>
              <a:pathLst>
                <a:path w="1004" h="974" extrusionOk="0">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21775" y="796650"/>
              <a:ext cx="25100" cy="24350"/>
            </a:xfrm>
            <a:custGeom>
              <a:avLst/>
              <a:gdLst/>
              <a:ahLst/>
              <a:cxnLst/>
              <a:rect l="l" t="t" r="r" b="b"/>
              <a:pathLst>
                <a:path w="1004" h="974" extrusionOk="0">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83150" y="1124175"/>
              <a:ext cx="24350" cy="25850"/>
            </a:xfrm>
            <a:custGeom>
              <a:avLst/>
              <a:gdLst/>
              <a:ahLst/>
              <a:cxnLst/>
              <a:rect l="l" t="t" r="r" b="b"/>
              <a:pathLst>
                <a:path w="974" h="1034" extrusionOk="0">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74625" y="761700"/>
              <a:ext cx="25100" cy="25100"/>
            </a:xfrm>
            <a:custGeom>
              <a:avLst/>
              <a:gdLst/>
              <a:ahLst/>
              <a:cxnLst/>
              <a:rect l="l" t="t" r="r" b="b"/>
              <a:pathLst>
                <a:path w="1004" h="1004" extrusionOk="0">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67775" y="829325"/>
              <a:ext cx="25100" cy="25100"/>
            </a:xfrm>
            <a:custGeom>
              <a:avLst/>
              <a:gdLst/>
              <a:ahLst/>
              <a:cxnLst/>
              <a:rect l="l" t="t" r="r" b="b"/>
              <a:pathLst>
                <a:path w="1004" h="1004" extrusionOk="0">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34200" y="767775"/>
              <a:ext cx="25100" cy="25100"/>
            </a:xfrm>
            <a:custGeom>
              <a:avLst/>
              <a:gdLst/>
              <a:ahLst/>
              <a:cxnLst/>
              <a:rect l="l" t="t" r="r" b="b"/>
              <a:pathLst>
                <a:path w="1004" h="1004" extrusionOk="0">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08950" y="1347575"/>
              <a:ext cx="24350" cy="24350"/>
            </a:xfrm>
            <a:custGeom>
              <a:avLst/>
              <a:gdLst/>
              <a:ahLst/>
              <a:cxnLst/>
              <a:rect l="l" t="t" r="r" b="b"/>
              <a:pathLst>
                <a:path w="974" h="974" extrusionOk="0">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25400" y="967625"/>
              <a:ext cx="25100" cy="24350"/>
            </a:xfrm>
            <a:custGeom>
              <a:avLst/>
              <a:gdLst/>
              <a:ahLst/>
              <a:cxnLst/>
              <a:rect l="l" t="t" r="r" b="b"/>
              <a:pathLst>
                <a:path w="1004" h="974" extrusionOk="0">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92850" y="1350625"/>
              <a:ext cx="24350" cy="25100"/>
            </a:xfrm>
            <a:custGeom>
              <a:avLst/>
              <a:gdLst/>
              <a:ahLst/>
              <a:cxnLst/>
              <a:rect l="l" t="t" r="r" b="b"/>
              <a:pathLst>
                <a:path w="974" h="1004" extrusionOk="0">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779950" y="923550"/>
              <a:ext cx="25100" cy="25100"/>
            </a:xfrm>
            <a:custGeom>
              <a:avLst/>
              <a:gdLst/>
              <a:ahLst/>
              <a:cxnLst/>
              <a:rect l="l" t="t" r="r" b="b"/>
              <a:pathLst>
                <a:path w="1004" h="1004" extrusionOk="0">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86950" y="548175"/>
              <a:ext cx="12950" cy="12950"/>
            </a:xfrm>
            <a:custGeom>
              <a:avLst/>
              <a:gdLst/>
              <a:ahLst/>
              <a:cxnLst/>
              <a:rect l="l" t="t" r="r" b="b"/>
              <a:pathLst>
                <a:path w="518" h="518" extrusionOk="0">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54425" y="709275"/>
              <a:ext cx="12950" cy="12175"/>
            </a:xfrm>
            <a:custGeom>
              <a:avLst/>
              <a:gdLst/>
              <a:ahLst/>
              <a:cxnLst/>
              <a:rect l="l" t="t" r="r" b="b"/>
              <a:pathLst>
                <a:path w="518" h="487" extrusionOk="0">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67625" y="1444075"/>
              <a:ext cx="13700" cy="13700"/>
            </a:xfrm>
            <a:custGeom>
              <a:avLst/>
              <a:gdLst/>
              <a:ahLst/>
              <a:cxnLst/>
              <a:rect l="l" t="t" r="r" b="b"/>
              <a:pathLst>
                <a:path w="548" h="548" extrusionOk="0">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24300" y="1013225"/>
              <a:ext cx="13700" cy="12175"/>
            </a:xfrm>
            <a:custGeom>
              <a:avLst/>
              <a:gdLst/>
              <a:ahLst/>
              <a:cxnLst/>
              <a:rect l="l" t="t" r="r" b="b"/>
              <a:pathLst>
                <a:path w="548" h="487" extrusionOk="0">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719900" y="1083900"/>
              <a:ext cx="12950" cy="12925"/>
            </a:xfrm>
            <a:custGeom>
              <a:avLst/>
              <a:gdLst/>
              <a:ahLst/>
              <a:cxnLst/>
              <a:rect l="l" t="t" r="r" b="b"/>
              <a:pathLst>
                <a:path w="518" h="517" extrusionOk="0">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843025" y="499550"/>
              <a:ext cx="12950" cy="12925"/>
            </a:xfrm>
            <a:custGeom>
              <a:avLst/>
              <a:gdLst/>
              <a:ahLst/>
              <a:cxnLst/>
              <a:rect l="l" t="t" r="r" b="b"/>
              <a:pathLst>
                <a:path w="518" h="517" extrusionOk="0">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63825" y="1476750"/>
              <a:ext cx="24325" cy="24350"/>
            </a:xfrm>
            <a:custGeom>
              <a:avLst/>
              <a:gdLst/>
              <a:ahLst/>
              <a:cxnLst/>
              <a:rect l="l" t="t" r="r" b="b"/>
              <a:pathLst>
                <a:path w="973" h="974" extrusionOk="0">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924325" y="1191800"/>
              <a:ext cx="24325" cy="25100"/>
            </a:xfrm>
            <a:custGeom>
              <a:avLst/>
              <a:gdLst/>
              <a:ahLst/>
              <a:cxnLst/>
              <a:rect l="l" t="t" r="r" b="b"/>
              <a:pathLst>
                <a:path w="973" h="1004" extrusionOk="0">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12925" y="896950"/>
              <a:ext cx="24325" cy="25875"/>
            </a:xfrm>
            <a:custGeom>
              <a:avLst/>
              <a:gdLst/>
              <a:ahLst/>
              <a:cxnLst/>
              <a:rect l="l" t="t" r="r" b="b"/>
              <a:pathLst>
                <a:path w="973" h="1035" extrusionOk="0">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05150" y="1197875"/>
              <a:ext cx="12950" cy="13700"/>
            </a:xfrm>
            <a:custGeom>
              <a:avLst/>
              <a:gdLst/>
              <a:ahLst/>
              <a:cxnLst/>
              <a:rect l="l" t="t" r="r" b="b"/>
              <a:pathLst>
                <a:path w="518" h="548" extrusionOk="0">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83150" y="1086175"/>
              <a:ext cx="13700" cy="12175"/>
            </a:xfrm>
            <a:custGeom>
              <a:avLst/>
              <a:gdLst/>
              <a:ahLst/>
              <a:cxnLst/>
              <a:rect l="l" t="t" r="r" b="b"/>
              <a:pathLst>
                <a:path w="548" h="487" extrusionOk="0">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608950" y="1570975"/>
              <a:ext cx="12950" cy="12950"/>
            </a:xfrm>
            <a:custGeom>
              <a:avLst/>
              <a:gdLst/>
              <a:ahLst/>
              <a:cxnLst/>
              <a:rect l="l" t="t" r="r" b="b"/>
              <a:pathLst>
                <a:path w="518" h="518" extrusionOk="0">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42550" y="539050"/>
              <a:ext cx="12950" cy="13700"/>
            </a:xfrm>
            <a:custGeom>
              <a:avLst/>
              <a:gdLst/>
              <a:ahLst/>
              <a:cxnLst/>
              <a:rect l="l" t="t" r="r" b="b"/>
              <a:pathLst>
                <a:path w="518" h="548" extrusionOk="0">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79950" y="1347575"/>
              <a:ext cx="13700" cy="12950"/>
            </a:xfrm>
            <a:custGeom>
              <a:avLst/>
              <a:gdLst/>
              <a:ahLst/>
              <a:cxnLst/>
              <a:rect l="l" t="t" r="r" b="b"/>
              <a:pathLst>
                <a:path w="548" h="518" extrusionOk="0">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224450" y="827800"/>
              <a:ext cx="12950" cy="12200"/>
            </a:xfrm>
            <a:custGeom>
              <a:avLst/>
              <a:gdLst/>
              <a:ahLst/>
              <a:cxnLst/>
              <a:rect l="l" t="t" r="r" b="b"/>
              <a:pathLst>
                <a:path w="518" h="488" extrusionOk="0">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8875" y="1022350"/>
              <a:ext cx="25100" cy="25100"/>
            </a:xfrm>
            <a:custGeom>
              <a:avLst/>
              <a:gdLst/>
              <a:ahLst/>
              <a:cxnLst/>
              <a:rect l="l" t="t" r="r" b="b"/>
              <a:pathLst>
                <a:path w="1004" h="1004" extrusionOk="0">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3300" y="956225"/>
              <a:ext cx="24325" cy="25875"/>
            </a:xfrm>
            <a:custGeom>
              <a:avLst/>
              <a:gdLst/>
              <a:ahLst/>
              <a:cxnLst/>
              <a:rect l="l" t="t" r="r" b="b"/>
              <a:pathLst>
                <a:path w="973" h="1035" extrusionOk="0">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48300" y="1102125"/>
              <a:ext cx="24350" cy="25100"/>
            </a:xfrm>
            <a:custGeom>
              <a:avLst/>
              <a:gdLst/>
              <a:ahLst/>
              <a:cxnLst/>
              <a:rect l="l" t="t" r="r" b="b"/>
              <a:pathLst>
                <a:path w="974" h="1004" extrusionOk="0">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39050" y="1074025"/>
              <a:ext cx="24325" cy="24325"/>
            </a:xfrm>
            <a:custGeom>
              <a:avLst/>
              <a:gdLst/>
              <a:ahLst/>
              <a:cxnLst/>
              <a:rect l="l" t="t" r="r" b="b"/>
              <a:pathLst>
                <a:path w="973" h="973" extrusionOk="0">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45425" y="2504125"/>
              <a:ext cx="13700" cy="13700"/>
            </a:xfrm>
            <a:custGeom>
              <a:avLst/>
              <a:gdLst/>
              <a:ahLst/>
              <a:cxnLst/>
              <a:rect l="l" t="t" r="r" b="b"/>
              <a:pathLst>
                <a:path w="548" h="548" extrusionOk="0">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51075" y="703200"/>
              <a:ext cx="12925" cy="12925"/>
            </a:xfrm>
            <a:custGeom>
              <a:avLst/>
              <a:gdLst/>
              <a:ahLst/>
              <a:cxnLst/>
              <a:rect l="l" t="t" r="r" b="b"/>
              <a:pathLst>
                <a:path w="517" h="517" extrusionOk="0">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06500" y="2165975"/>
              <a:ext cx="12950" cy="12950"/>
            </a:xfrm>
            <a:custGeom>
              <a:avLst/>
              <a:gdLst/>
              <a:ahLst/>
              <a:cxnLst/>
              <a:rect l="l" t="t" r="r" b="b"/>
              <a:pathLst>
                <a:path w="518" h="518" extrusionOk="0">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76425" y="1174325"/>
              <a:ext cx="13700" cy="13700"/>
            </a:xfrm>
            <a:custGeom>
              <a:avLst/>
              <a:gdLst/>
              <a:ahLst/>
              <a:cxnLst/>
              <a:rect l="l" t="t" r="r" b="b"/>
              <a:pathLst>
                <a:path w="548" h="548" extrusionOk="0">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53025" y="581600"/>
              <a:ext cx="25100" cy="25100"/>
            </a:xfrm>
            <a:custGeom>
              <a:avLst/>
              <a:gdLst/>
              <a:ahLst/>
              <a:cxnLst/>
              <a:rect l="l" t="t" r="r" b="b"/>
              <a:pathLst>
                <a:path w="1004" h="1004" extrusionOk="0">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80675" y="728275"/>
              <a:ext cx="13700" cy="12925"/>
            </a:xfrm>
            <a:custGeom>
              <a:avLst/>
              <a:gdLst/>
              <a:ahLst/>
              <a:cxnLst/>
              <a:rect l="l" t="t" r="r" b="b"/>
              <a:pathLst>
                <a:path w="548" h="517" extrusionOk="0">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2850" y="562600"/>
              <a:ext cx="25100" cy="25875"/>
            </a:xfrm>
            <a:custGeom>
              <a:avLst/>
              <a:gdLst/>
              <a:ahLst/>
              <a:cxnLst/>
              <a:rect l="l" t="t" r="r" b="b"/>
              <a:pathLst>
                <a:path w="1004" h="1035" extrusionOk="0">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5775" y="629475"/>
              <a:ext cx="13700" cy="12200"/>
            </a:xfrm>
            <a:custGeom>
              <a:avLst/>
              <a:gdLst/>
              <a:ahLst/>
              <a:cxnLst/>
              <a:rect l="l" t="t" r="r" b="b"/>
              <a:pathLst>
                <a:path w="548" h="488" extrusionOk="0">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06825" y="3757950"/>
              <a:ext cx="13700" cy="13700"/>
            </a:xfrm>
            <a:custGeom>
              <a:avLst/>
              <a:gdLst/>
              <a:ahLst/>
              <a:cxnLst/>
              <a:rect l="l" t="t" r="r" b="b"/>
              <a:pathLst>
                <a:path w="548" h="548" extrusionOk="0">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75475" y="4211600"/>
              <a:ext cx="25100" cy="25100"/>
            </a:xfrm>
            <a:custGeom>
              <a:avLst/>
              <a:gdLst/>
              <a:ahLst/>
              <a:cxnLst/>
              <a:rect l="l" t="t" r="r" b="b"/>
              <a:pathLst>
                <a:path w="1004" h="1004" extrusionOk="0">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55750" y="3765550"/>
              <a:ext cx="24350" cy="25100"/>
            </a:xfrm>
            <a:custGeom>
              <a:avLst/>
              <a:gdLst/>
              <a:ahLst/>
              <a:cxnLst/>
              <a:rect l="l" t="t" r="r" b="b"/>
              <a:pathLst>
                <a:path w="974" h="1004" extrusionOk="0">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47700" y="2923575"/>
              <a:ext cx="24325" cy="24350"/>
            </a:xfrm>
            <a:custGeom>
              <a:avLst/>
              <a:gdLst/>
              <a:ahLst/>
              <a:cxnLst/>
              <a:rect l="l" t="t" r="r" b="b"/>
              <a:pathLst>
                <a:path w="973" h="974" extrusionOk="0">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1325" y="3924350"/>
              <a:ext cx="24350" cy="25100"/>
            </a:xfrm>
            <a:custGeom>
              <a:avLst/>
              <a:gdLst/>
              <a:ahLst/>
              <a:cxnLst/>
              <a:rect l="l" t="t" r="r" b="b"/>
              <a:pathLst>
                <a:path w="974" h="1004" extrusionOk="0">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97850" y="3531500"/>
              <a:ext cx="25100" cy="24350"/>
            </a:xfrm>
            <a:custGeom>
              <a:avLst/>
              <a:gdLst/>
              <a:ahLst/>
              <a:cxnLst/>
              <a:rect l="l" t="t" r="r" b="b"/>
              <a:pathLst>
                <a:path w="1004" h="974" extrusionOk="0">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2050" y="3199425"/>
              <a:ext cx="13700" cy="12950"/>
            </a:xfrm>
            <a:custGeom>
              <a:avLst/>
              <a:gdLst/>
              <a:ahLst/>
              <a:cxnLst/>
              <a:rect l="l" t="t" r="r" b="b"/>
              <a:pathLst>
                <a:path w="548" h="518" extrusionOk="0">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14850" y="3972225"/>
              <a:ext cx="13725" cy="12950"/>
            </a:xfrm>
            <a:custGeom>
              <a:avLst/>
              <a:gdLst/>
              <a:ahLst/>
              <a:cxnLst/>
              <a:rect l="l" t="t" r="r" b="b"/>
              <a:pathLst>
                <a:path w="549" h="518" extrusionOk="0">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29150" y="3017050"/>
              <a:ext cx="12950" cy="13700"/>
            </a:xfrm>
            <a:custGeom>
              <a:avLst/>
              <a:gdLst/>
              <a:ahLst/>
              <a:cxnLst/>
              <a:rect l="l" t="t" r="r" b="b"/>
              <a:pathLst>
                <a:path w="518" h="548" extrusionOk="0">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98150" y="3270850"/>
              <a:ext cx="24325" cy="25875"/>
            </a:xfrm>
            <a:custGeom>
              <a:avLst/>
              <a:gdLst/>
              <a:ahLst/>
              <a:cxnLst/>
              <a:rect l="l" t="t" r="r" b="b"/>
              <a:pathLst>
                <a:path w="973" h="1035" extrusionOk="0">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91300" y="3027700"/>
              <a:ext cx="25100" cy="25100"/>
            </a:xfrm>
            <a:custGeom>
              <a:avLst/>
              <a:gdLst/>
              <a:ahLst/>
              <a:cxnLst/>
              <a:rect l="l" t="t" r="r" b="b"/>
              <a:pathLst>
                <a:path w="1004" h="1004" extrusionOk="0">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64250" y="3390150"/>
              <a:ext cx="25100" cy="25100"/>
            </a:xfrm>
            <a:custGeom>
              <a:avLst/>
              <a:gdLst/>
              <a:ahLst/>
              <a:cxnLst/>
              <a:rect l="l" t="t" r="r" b="b"/>
              <a:pathLst>
                <a:path w="1004" h="1004" extrusionOk="0">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055100" y="3887125"/>
              <a:ext cx="13700" cy="12950"/>
            </a:xfrm>
            <a:custGeom>
              <a:avLst/>
              <a:gdLst/>
              <a:ahLst/>
              <a:cxnLst/>
              <a:rect l="l" t="t" r="r" b="b"/>
              <a:pathLst>
                <a:path w="548" h="518" extrusionOk="0">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36725" y="3681200"/>
              <a:ext cx="25100" cy="25100"/>
            </a:xfrm>
            <a:custGeom>
              <a:avLst/>
              <a:gdLst/>
              <a:ahLst/>
              <a:cxnLst/>
              <a:rect l="l" t="t" r="r" b="b"/>
              <a:pathLst>
                <a:path w="1004" h="1004" extrusionOk="0">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27775" y="3438025"/>
              <a:ext cx="12950" cy="12200"/>
            </a:xfrm>
            <a:custGeom>
              <a:avLst/>
              <a:gdLst/>
              <a:ahLst/>
              <a:cxnLst/>
              <a:rect l="l" t="t" r="r" b="b"/>
              <a:pathLst>
                <a:path w="518" h="488" extrusionOk="0">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290600" y="504100"/>
              <a:ext cx="25850" cy="24350"/>
            </a:xfrm>
            <a:custGeom>
              <a:avLst/>
              <a:gdLst/>
              <a:ahLst/>
              <a:cxnLst/>
              <a:rect l="l" t="t" r="r" b="b"/>
              <a:pathLst>
                <a:path w="1034" h="974" extrusionOk="0">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995800" y="1010950"/>
              <a:ext cx="25850" cy="25100"/>
            </a:xfrm>
            <a:custGeom>
              <a:avLst/>
              <a:gdLst/>
              <a:ahLst/>
              <a:cxnLst/>
              <a:rect l="l" t="t" r="r" b="b"/>
              <a:pathLst>
                <a:path w="1034" h="1004" extrusionOk="0">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143250" y="1058825"/>
              <a:ext cx="25850" cy="24325"/>
            </a:xfrm>
            <a:custGeom>
              <a:avLst/>
              <a:gdLst/>
              <a:ahLst/>
              <a:cxnLst/>
              <a:rect l="l" t="t" r="r" b="b"/>
              <a:pathLst>
                <a:path w="1034" h="973" extrusionOk="0">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658425" y="782225"/>
              <a:ext cx="25100" cy="25100"/>
            </a:xfrm>
            <a:custGeom>
              <a:avLst/>
              <a:gdLst/>
              <a:ahLst/>
              <a:cxnLst/>
              <a:rect l="l" t="t" r="r" b="b"/>
              <a:pathLst>
                <a:path w="1004" h="1004" extrusionOk="0">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652350" y="969150"/>
              <a:ext cx="25850" cy="25100"/>
            </a:xfrm>
            <a:custGeom>
              <a:avLst/>
              <a:gdLst/>
              <a:ahLst/>
              <a:cxnLst/>
              <a:rect l="l" t="t" r="r" b="b"/>
              <a:pathLst>
                <a:path w="1034" h="1004" extrusionOk="0">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344550" y="1516275"/>
              <a:ext cx="25100" cy="25100"/>
            </a:xfrm>
            <a:custGeom>
              <a:avLst/>
              <a:gdLst/>
              <a:ahLst/>
              <a:cxnLst/>
              <a:rect l="l" t="t" r="r" b="b"/>
              <a:pathLst>
                <a:path w="1004" h="1004" extrusionOk="0">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385625" y="842250"/>
              <a:ext cx="25850" cy="24350"/>
            </a:xfrm>
            <a:custGeom>
              <a:avLst/>
              <a:gdLst/>
              <a:ahLst/>
              <a:cxnLst/>
              <a:rect l="l" t="t" r="r" b="b"/>
              <a:pathLst>
                <a:path w="1034" h="974" extrusionOk="0">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396275" y="531450"/>
              <a:ext cx="25100" cy="25100"/>
            </a:xfrm>
            <a:custGeom>
              <a:avLst/>
              <a:gdLst/>
              <a:ahLst/>
              <a:cxnLst/>
              <a:rect l="l" t="t" r="r" b="b"/>
              <a:pathLst>
                <a:path w="1004" h="1004" extrusionOk="0">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099150" y="846800"/>
              <a:ext cx="25850" cy="25875"/>
            </a:xfrm>
            <a:custGeom>
              <a:avLst/>
              <a:gdLst/>
              <a:ahLst/>
              <a:cxnLst/>
              <a:rect l="l" t="t" r="r" b="b"/>
              <a:pathLst>
                <a:path w="1034" h="1035" extrusionOk="0">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022375" y="653025"/>
              <a:ext cx="12175" cy="12200"/>
            </a:xfrm>
            <a:custGeom>
              <a:avLst/>
              <a:gdLst/>
              <a:ahLst/>
              <a:cxnLst/>
              <a:rect l="l" t="t" r="r" b="b"/>
              <a:pathLst>
                <a:path w="487" h="488" extrusionOk="0">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644725" y="653800"/>
              <a:ext cx="12200" cy="12950"/>
            </a:xfrm>
            <a:custGeom>
              <a:avLst/>
              <a:gdLst/>
              <a:ahLst/>
              <a:cxnLst/>
              <a:rect l="l" t="t" r="r" b="b"/>
              <a:pathLst>
                <a:path w="488" h="518" extrusionOk="0">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827125" y="491950"/>
              <a:ext cx="12175" cy="12175"/>
            </a:xfrm>
            <a:custGeom>
              <a:avLst/>
              <a:gdLst/>
              <a:ahLst/>
              <a:cxnLst/>
              <a:rect l="l" t="t" r="r" b="b"/>
              <a:pathLst>
                <a:path w="487" h="487" extrusionOk="0">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405400" y="683425"/>
              <a:ext cx="12175" cy="12200"/>
            </a:xfrm>
            <a:custGeom>
              <a:avLst/>
              <a:gdLst/>
              <a:ahLst/>
              <a:cxnLst/>
              <a:rect l="l" t="t" r="r" b="b"/>
              <a:pathLst>
                <a:path w="487" h="488" extrusionOk="0">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020125" y="620350"/>
              <a:ext cx="12200" cy="12950"/>
            </a:xfrm>
            <a:custGeom>
              <a:avLst/>
              <a:gdLst/>
              <a:ahLst/>
              <a:cxnLst/>
              <a:rect l="l" t="t" r="r" b="b"/>
              <a:pathLst>
                <a:path w="488" h="518" extrusionOk="0">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45025" y="678875"/>
              <a:ext cx="12175" cy="12175"/>
            </a:xfrm>
            <a:custGeom>
              <a:avLst/>
              <a:gdLst/>
              <a:ahLst/>
              <a:cxnLst/>
              <a:rect l="l" t="t" r="r" b="b"/>
              <a:pathLst>
                <a:path w="487" h="487" extrusionOk="0">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46550" y="1112775"/>
              <a:ext cx="25100" cy="25100"/>
            </a:xfrm>
            <a:custGeom>
              <a:avLst/>
              <a:gdLst/>
              <a:ahLst/>
              <a:cxnLst/>
              <a:rect l="l" t="t" r="r" b="b"/>
              <a:pathLst>
                <a:path w="1004" h="1004" extrusionOk="0">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862825" y="681150"/>
              <a:ext cx="25875" cy="25100"/>
            </a:xfrm>
            <a:custGeom>
              <a:avLst/>
              <a:gdLst/>
              <a:ahLst/>
              <a:cxnLst/>
              <a:rect l="l" t="t" r="r" b="b"/>
              <a:pathLst>
                <a:path w="1035" h="1004" extrusionOk="0">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884875" y="936475"/>
              <a:ext cx="25850" cy="24350"/>
            </a:xfrm>
            <a:custGeom>
              <a:avLst/>
              <a:gdLst/>
              <a:ahLst/>
              <a:cxnLst/>
              <a:rect l="l" t="t" r="r" b="b"/>
              <a:pathLst>
                <a:path w="1034" h="974" extrusionOk="0">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180475" y="627950"/>
              <a:ext cx="12175" cy="12950"/>
            </a:xfrm>
            <a:custGeom>
              <a:avLst/>
              <a:gdLst/>
              <a:ahLst/>
              <a:cxnLst/>
              <a:rect l="l" t="t" r="r" b="b"/>
              <a:pathLst>
                <a:path w="487" h="518" extrusionOk="0">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481375" y="769300"/>
              <a:ext cx="12175" cy="12175"/>
            </a:xfrm>
            <a:custGeom>
              <a:avLst/>
              <a:gdLst/>
              <a:ahLst/>
              <a:cxnLst/>
              <a:rect l="l" t="t" r="r" b="b"/>
              <a:pathLst>
                <a:path w="487" h="487" extrusionOk="0">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619650" y="1207000"/>
              <a:ext cx="12950" cy="12175"/>
            </a:xfrm>
            <a:custGeom>
              <a:avLst/>
              <a:gdLst/>
              <a:ahLst/>
              <a:cxnLst/>
              <a:rect l="l" t="t" r="r" b="b"/>
              <a:pathLst>
                <a:path w="518" h="487" extrusionOk="0">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659175" y="763225"/>
              <a:ext cx="25100" cy="25100"/>
            </a:xfrm>
            <a:custGeom>
              <a:avLst/>
              <a:gdLst/>
              <a:ahLst/>
              <a:cxnLst/>
              <a:rect l="l" t="t" r="r" b="b"/>
              <a:pathLst>
                <a:path w="1004" h="1004" extrusionOk="0">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497300" y="819450"/>
              <a:ext cx="25875" cy="24350"/>
            </a:xfrm>
            <a:custGeom>
              <a:avLst/>
              <a:gdLst/>
              <a:ahLst/>
              <a:cxnLst/>
              <a:rect l="l" t="t" r="r" b="b"/>
              <a:pathLst>
                <a:path w="1035" h="974" extrusionOk="0">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083975" y="1362025"/>
              <a:ext cx="12175" cy="12175"/>
            </a:xfrm>
            <a:custGeom>
              <a:avLst/>
              <a:gdLst/>
              <a:ahLst/>
              <a:cxnLst/>
              <a:rect l="l" t="t" r="r" b="b"/>
              <a:pathLst>
                <a:path w="487" h="487" extrusionOk="0">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670575" y="993475"/>
              <a:ext cx="12175" cy="12175"/>
            </a:xfrm>
            <a:custGeom>
              <a:avLst/>
              <a:gdLst/>
              <a:ahLst/>
              <a:cxnLst/>
              <a:rect l="l" t="t" r="r" b="b"/>
              <a:pathLst>
                <a:path w="487" h="487" extrusionOk="0">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215400" y="701675"/>
              <a:ext cx="12200" cy="12175"/>
            </a:xfrm>
            <a:custGeom>
              <a:avLst/>
              <a:gdLst/>
              <a:ahLst/>
              <a:cxnLst/>
              <a:rect l="l" t="t" r="r" b="b"/>
              <a:pathLst>
                <a:path w="488" h="487" extrusionOk="0">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818775" y="931150"/>
              <a:ext cx="12200" cy="12950"/>
            </a:xfrm>
            <a:custGeom>
              <a:avLst/>
              <a:gdLst/>
              <a:ahLst/>
              <a:cxnLst/>
              <a:rect l="l" t="t" r="r" b="b"/>
              <a:pathLst>
                <a:path w="488" h="518" extrusionOk="0">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05125" y="549700"/>
              <a:ext cx="25850" cy="24325"/>
            </a:xfrm>
            <a:custGeom>
              <a:avLst/>
              <a:gdLst/>
              <a:ahLst/>
              <a:cxnLst/>
              <a:rect l="l" t="t" r="r" b="b"/>
              <a:pathLst>
                <a:path w="1034" h="973" extrusionOk="0">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207100" y="643150"/>
              <a:ext cx="25850" cy="25100"/>
            </a:xfrm>
            <a:custGeom>
              <a:avLst/>
              <a:gdLst/>
              <a:ahLst/>
              <a:cxnLst/>
              <a:rect l="l" t="t" r="r" b="b"/>
              <a:pathLst>
                <a:path w="1034" h="1004" extrusionOk="0">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170625" y="1497275"/>
              <a:ext cx="25100" cy="25100"/>
            </a:xfrm>
            <a:custGeom>
              <a:avLst/>
              <a:gdLst/>
              <a:ahLst/>
              <a:cxnLst/>
              <a:rect l="l" t="t" r="r" b="b"/>
              <a:pathLst>
                <a:path w="1004" h="1004" extrusionOk="0">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975325" y="1216125"/>
              <a:ext cx="25850" cy="25100"/>
            </a:xfrm>
            <a:custGeom>
              <a:avLst/>
              <a:gdLst/>
              <a:ahLst/>
              <a:cxnLst/>
              <a:rect l="l" t="t" r="r" b="b"/>
              <a:pathLst>
                <a:path w="1034" h="1004" extrusionOk="0">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742025" y="581600"/>
              <a:ext cx="25875" cy="25100"/>
            </a:xfrm>
            <a:custGeom>
              <a:avLst/>
              <a:gdLst/>
              <a:ahLst/>
              <a:cxnLst/>
              <a:rect l="l" t="t" r="r" b="b"/>
              <a:pathLst>
                <a:path w="1035" h="1004" extrusionOk="0">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898575" y="1967650"/>
              <a:ext cx="12175" cy="12175"/>
            </a:xfrm>
            <a:custGeom>
              <a:avLst/>
              <a:gdLst/>
              <a:ahLst/>
              <a:cxnLst/>
              <a:rect l="l" t="t" r="r" b="b"/>
              <a:pathLst>
                <a:path w="487" h="487" extrusionOk="0">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875025" y="1507900"/>
              <a:ext cx="12175" cy="12200"/>
            </a:xfrm>
            <a:custGeom>
              <a:avLst/>
              <a:gdLst/>
              <a:ahLst/>
              <a:cxnLst/>
              <a:rect l="l" t="t" r="r" b="b"/>
              <a:pathLst>
                <a:path w="487" h="488" extrusionOk="0">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900850" y="2232850"/>
              <a:ext cx="12175" cy="12175"/>
            </a:xfrm>
            <a:custGeom>
              <a:avLst/>
              <a:gdLst/>
              <a:ahLst/>
              <a:cxnLst/>
              <a:rect l="l" t="t" r="r" b="b"/>
              <a:pathLst>
                <a:path w="487" h="487" extrusionOk="0">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10150" y="2106700"/>
              <a:ext cx="25100" cy="24350"/>
            </a:xfrm>
            <a:custGeom>
              <a:avLst/>
              <a:gdLst/>
              <a:ahLst/>
              <a:cxnLst/>
              <a:rect l="l" t="t" r="r" b="b"/>
              <a:pathLst>
                <a:path w="1004" h="974" extrusionOk="0">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05300" y="1871900"/>
              <a:ext cx="25850" cy="24350"/>
            </a:xfrm>
            <a:custGeom>
              <a:avLst/>
              <a:gdLst/>
              <a:ahLst/>
              <a:cxnLst/>
              <a:rect l="l" t="t" r="r" b="b"/>
              <a:pathLst>
                <a:path w="1034" h="974" extrusionOk="0">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01500" y="1976000"/>
              <a:ext cx="25850" cy="25100"/>
            </a:xfrm>
            <a:custGeom>
              <a:avLst/>
              <a:gdLst/>
              <a:ahLst/>
              <a:cxnLst/>
              <a:rect l="l" t="t" r="r" b="b"/>
              <a:pathLst>
                <a:path w="1034" h="1004" extrusionOk="0">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41925" y="1534500"/>
              <a:ext cx="25100" cy="25100"/>
            </a:xfrm>
            <a:custGeom>
              <a:avLst/>
              <a:gdLst/>
              <a:ahLst/>
              <a:cxnLst/>
              <a:rect l="l" t="t" r="r" b="b"/>
              <a:pathLst>
                <a:path w="1004" h="1004" extrusionOk="0">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35425" y="1804275"/>
              <a:ext cx="25850" cy="25100"/>
            </a:xfrm>
            <a:custGeom>
              <a:avLst/>
              <a:gdLst/>
              <a:ahLst/>
              <a:cxnLst/>
              <a:rect l="l" t="t" r="r" b="b"/>
              <a:pathLst>
                <a:path w="1034" h="1004" extrusionOk="0">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64700" y="2153825"/>
              <a:ext cx="25875" cy="25100"/>
            </a:xfrm>
            <a:custGeom>
              <a:avLst/>
              <a:gdLst/>
              <a:ahLst/>
              <a:cxnLst/>
              <a:rect l="l" t="t" r="r" b="b"/>
              <a:pathLst>
                <a:path w="1035" h="1004" extrusionOk="0">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44050" y="1482075"/>
              <a:ext cx="12925" cy="12950"/>
            </a:xfrm>
            <a:custGeom>
              <a:avLst/>
              <a:gdLst/>
              <a:ahLst/>
              <a:cxnLst/>
              <a:rect l="l" t="t" r="r" b="b"/>
              <a:pathLst>
                <a:path w="517" h="518" extrusionOk="0">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41925" y="1636325"/>
              <a:ext cx="12175" cy="12200"/>
            </a:xfrm>
            <a:custGeom>
              <a:avLst/>
              <a:gdLst/>
              <a:ahLst/>
              <a:cxnLst/>
              <a:rect l="l" t="t" r="r" b="b"/>
              <a:pathLst>
                <a:path w="487" h="488" extrusionOk="0">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14275" y="1389375"/>
              <a:ext cx="25100" cy="24325"/>
            </a:xfrm>
            <a:custGeom>
              <a:avLst/>
              <a:gdLst/>
              <a:ahLst/>
              <a:cxnLst/>
              <a:rect l="l" t="t" r="r" b="b"/>
              <a:pathLst>
                <a:path w="1004" h="973" extrusionOk="0">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65625" y="1643175"/>
              <a:ext cx="25875" cy="24350"/>
            </a:xfrm>
            <a:custGeom>
              <a:avLst/>
              <a:gdLst/>
              <a:ahLst/>
              <a:cxnLst/>
              <a:rect l="l" t="t" r="r" b="b"/>
              <a:pathLst>
                <a:path w="1035" h="974" extrusionOk="0">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50125" y="2663700"/>
              <a:ext cx="25850" cy="25100"/>
            </a:xfrm>
            <a:custGeom>
              <a:avLst/>
              <a:gdLst/>
              <a:ahLst/>
              <a:cxnLst/>
              <a:rect l="l" t="t" r="r" b="b"/>
              <a:pathLst>
                <a:path w="1034" h="1004" extrusionOk="0">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250" y="1643925"/>
              <a:ext cx="12200" cy="12200"/>
            </a:xfrm>
            <a:custGeom>
              <a:avLst/>
              <a:gdLst/>
              <a:ahLst/>
              <a:cxnLst/>
              <a:rect l="l" t="t" r="r" b="b"/>
              <a:pathLst>
                <a:path w="488" h="488" extrusionOk="0">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60150" y="1727525"/>
              <a:ext cx="12175" cy="12175"/>
            </a:xfrm>
            <a:custGeom>
              <a:avLst/>
              <a:gdLst/>
              <a:ahLst/>
              <a:cxnLst/>
              <a:rect l="l" t="t" r="r" b="b"/>
              <a:pathLst>
                <a:path w="487" h="487" extrusionOk="0">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17150" y="4411450"/>
              <a:ext cx="24325" cy="25100"/>
            </a:xfrm>
            <a:custGeom>
              <a:avLst/>
              <a:gdLst/>
              <a:ahLst/>
              <a:cxnLst/>
              <a:rect l="l" t="t" r="r" b="b"/>
              <a:pathLst>
                <a:path w="973" h="1004" extrusionOk="0">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10000" y="1333900"/>
              <a:ext cx="12200" cy="12950"/>
            </a:xfrm>
            <a:custGeom>
              <a:avLst/>
              <a:gdLst/>
              <a:ahLst/>
              <a:cxnLst/>
              <a:rect l="l" t="t" r="r" b="b"/>
              <a:pathLst>
                <a:path w="488" h="518" extrusionOk="0">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06050" y="2372675"/>
              <a:ext cx="12950" cy="12175"/>
            </a:xfrm>
            <a:custGeom>
              <a:avLst/>
              <a:gdLst/>
              <a:ahLst/>
              <a:cxnLst/>
              <a:rect l="l" t="t" r="r" b="b"/>
              <a:pathLst>
                <a:path w="518" h="487" extrusionOk="0">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032200" y="561850"/>
              <a:ext cx="12175" cy="12175"/>
            </a:xfrm>
            <a:custGeom>
              <a:avLst/>
              <a:gdLst/>
              <a:ahLst/>
              <a:cxnLst/>
              <a:rect l="l" t="t" r="r" b="b"/>
              <a:pathLst>
                <a:path w="487" h="487" extrusionOk="0">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012550" y="1659900"/>
              <a:ext cx="25875" cy="25100"/>
            </a:xfrm>
            <a:custGeom>
              <a:avLst/>
              <a:gdLst/>
              <a:ahLst/>
              <a:cxnLst/>
              <a:rect l="l" t="t" r="r" b="b"/>
              <a:pathLst>
                <a:path w="1035" h="1004" extrusionOk="0">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330950" y="1606700"/>
              <a:ext cx="12175" cy="12175"/>
            </a:xfrm>
            <a:custGeom>
              <a:avLst/>
              <a:gdLst/>
              <a:ahLst/>
              <a:cxnLst/>
              <a:rect l="l" t="t" r="r" b="b"/>
              <a:pathLst>
                <a:path w="487" h="487" extrusionOk="0">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109825" y="1142400"/>
              <a:ext cx="12175" cy="12200"/>
            </a:xfrm>
            <a:custGeom>
              <a:avLst/>
              <a:gdLst/>
              <a:ahLst/>
              <a:cxnLst/>
              <a:rect l="l" t="t" r="r" b="b"/>
              <a:pathLst>
                <a:path w="487" h="488" extrusionOk="0">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294475" y="1378725"/>
              <a:ext cx="12950" cy="12200"/>
            </a:xfrm>
            <a:custGeom>
              <a:avLst/>
              <a:gdLst/>
              <a:ahLst/>
              <a:cxnLst/>
              <a:rect l="l" t="t" r="r" b="b"/>
              <a:pathLst>
                <a:path w="518" h="488" extrusionOk="0">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552825" y="1257150"/>
              <a:ext cx="25850" cy="25850"/>
            </a:xfrm>
            <a:custGeom>
              <a:avLst/>
              <a:gdLst/>
              <a:ahLst/>
              <a:cxnLst/>
              <a:rect l="l" t="t" r="r" b="b"/>
              <a:pathLst>
                <a:path w="1034" h="1034" extrusionOk="0">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7284600" y="1005625"/>
              <a:ext cx="25100" cy="24350"/>
            </a:xfrm>
            <a:custGeom>
              <a:avLst/>
              <a:gdLst/>
              <a:ahLst/>
              <a:cxnLst/>
              <a:rect l="l" t="t" r="r" b="b"/>
              <a:pathLst>
                <a:path w="1004" h="974" extrusionOk="0">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193400" y="2672825"/>
              <a:ext cx="25100" cy="24350"/>
            </a:xfrm>
            <a:custGeom>
              <a:avLst/>
              <a:gdLst/>
              <a:ahLst/>
              <a:cxnLst/>
              <a:rect l="l" t="t" r="r" b="b"/>
              <a:pathLst>
                <a:path w="1004" h="974" extrusionOk="0">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316500" y="957750"/>
              <a:ext cx="12200" cy="12950"/>
            </a:xfrm>
            <a:custGeom>
              <a:avLst/>
              <a:gdLst/>
              <a:ahLst/>
              <a:cxnLst/>
              <a:rect l="l" t="t" r="r" b="b"/>
              <a:pathLst>
                <a:path w="488" h="518" extrusionOk="0">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21700" y="93000"/>
              <a:ext cx="7202275" cy="3167250"/>
            </a:xfrm>
            <a:custGeom>
              <a:avLst/>
              <a:gdLst/>
              <a:ahLst/>
              <a:cxnLst/>
              <a:rect l="l" t="t" r="r" b="b"/>
              <a:pathLst>
                <a:path w="288091" h="126690" extrusionOk="0">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16525" y="83125"/>
              <a:ext cx="7355800" cy="3179400"/>
            </a:xfrm>
            <a:custGeom>
              <a:avLst/>
              <a:gdLst/>
              <a:ahLst/>
              <a:cxnLst/>
              <a:rect l="l" t="t" r="r" b="b"/>
              <a:pathLst>
                <a:path w="294232" h="127176" extrusionOk="0">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26250" y="3390150"/>
              <a:ext cx="360975" cy="210525"/>
            </a:xfrm>
            <a:custGeom>
              <a:avLst/>
              <a:gdLst/>
              <a:ahLst/>
              <a:cxnLst/>
              <a:rect l="l" t="t" r="r" b="b"/>
              <a:pathLst>
                <a:path w="14439" h="8421" extrusionOk="0">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77175" y="3380275"/>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75050" y="3531500"/>
              <a:ext cx="24350" cy="24350"/>
            </a:xfrm>
            <a:custGeom>
              <a:avLst/>
              <a:gdLst/>
              <a:ahLst/>
              <a:cxnLst/>
              <a:rect l="l" t="t" r="r" b="b"/>
              <a:pathLst>
                <a:path w="974" h="974" extrusionOk="0">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14850" y="3586975"/>
              <a:ext cx="25125" cy="25100"/>
            </a:xfrm>
            <a:custGeom>
              <a:avLst/>
              <a:gdLst/>
              <a:ahLst/>
              <a:cxnLst/>
              <a:rect l="l" t="t" r="r" b="b"/>
              <a:pathLst>
                <a:path w="1005" h="1004" extrusionOk="0">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022350" y="1029175"/>
              <a:ext cx="24350" cy="25100"/>
            </a:xfrm>
            <a:custGeom>
              <a:avLst/>
              <a:gdLst/>
              <a:ahLst/>
              <a:cxnLst/>
              <a:rect l="l" t="t" r="r" b="b"/>
              <a:pathLst>
                <a:path w="974" h="1004" extrusionOk="0">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840025" y="1577050"/>
              <a:ext cx="25100" cy="25125"/>
            </a:xfrm>
            <a:custGeom>
              <a:avLst/>
              <a:gdLst/>
              <a:ahLst/>
              <a:cxnLst/>
              <a:rect l="l" t="t" r="r" b="b"/>
              <a:pathLst>
                <a:path w="1004" h="1005" extrusionOk="0">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408400" y="7966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847625" y="1352125"/>
              <a:ext cx="25100" cy="25100"/>
            </a:xfrm>
            <a:custGeom>
              <a:avLst/>
              <a:gdLst/>
              <a:ahLst/>
              <a:cxnLst/>
              <a:rect l="l" t="t" r="r" b="b"/>
              <a:pathLst>
                <a:path w="1004" h="1004" extrusionOk="0">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4903850" y="1082375"/>
              <a:ext cx="25100" cy="25100"/>
            </a:xfrm>
            <a:custGeom>
              <a:avLst/>
              <a:gdLst/>
              <a:ahLst/>
              <a:cxnLst/>
              <a:rect l="l" t="t" r="r" b="b"/>
              <a:pathLst>
                <a:path w="1004" h="1004" extrusionOk="0">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694150" y="1390900"/>
              <a:ext cx="24325" cy="25100"/>
            </a:xfrm>
            <a:custGeom>
              <a:avLst/>
              <a:gdLst/>
              <a:ahLst/>
              <a:cxnLst/>
              <a:rect l="l" t="t" r="r" b="b"/>
              <a:pathLst>
                <a:path w="973" h="1004" extrusionOk="0">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516325" y="1629500"/>
              <a:ext cx="25100" cy="25100"/>
            </a:xfrm>
            <a:custGeom>
              <a:avLst/>
              <a:gdLst/>
              <a:ahLst/>
              <a:cxnLst/>
              <a:rect l="l" t="t" r="r" b="b"/>
              <a:pathLst>
                <a:path w="1004" h="1004" extrusionOk="0">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972250" y="1356700"/>
              <a:ext cx="25125" cy="25100"/>
            </a:xfrm>
            <a:custGeom>
              <a:avLst/>
              <a:gdLst/>
              <a:ahLst/>
              <a:cxnLst/>
              <a:rect l="l" t="t" r="r" b="b"/>
              <a:pathLst>
                <a:path w="1005" h="1004" extrusionOk="0">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958575" y="508650"/>
              <a:ext cx="24350" cy="25100"/>
            </a:xfrm>
            <a:custGeom>
              <a:avLst/>
              <a:gdLst/>
              <a:ahLst/>
              <a:cxnLst/>
              <a:rect l="l" t="t" r="r" b="b"/>
              <a:pathLst>
                <a:path w="974" h="1004" extrusionOk="0">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366650" y="534500"/>
              <a:ext cx="24325" cy="24325"/>
            </a:xfrm>
            <a:custGeom>
              <a:avLst/>
              <a:gdLst/>
              <a:ahLst/>
              <a:cxnLst/>
              <a:rect l="l" t="t" r="r" b="b"/>
              <a:pathLst>
                <a:path w="973" h="973" extrusionOk="0">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844600" y="1774625"/>
              <a:ext cx="24350" cy="25100"/>
            </a:xfrm>
            <a:custGeom>
              <a:avLst/>
              <a:gdLst/>
              <a:ahLst/>
              <a:cxnLst/>
              <a:rect l="l" t="t" r="r" b="b"/>
              <a:pathLst>
                <a:path w="974" h="1004" extrusionOk="0">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049000" y="2034525"/>
              <a:ext cx="25100" cy="24325"/>
            </a:xfrm>
            <a:custGeom>
              <a:avLst/>
              <a:gdLst/>
              <a:ahLst/>
              <a:cxnLst/>
              <a:rect l="l" t="t" r="r" b="b"/>
              <a:pathLst>
                <a:path w="1004" h="973" extrusionOk="0">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694150" y="2762500"/>
              <a:ext cx="25100" cy="25100"/>
            </a:xfrm>
            <a:custGeom>
              <a:avLst/>
              <a:gdLst/>
              <a:ahLst/>
              <a:cxnLst/>
              <a:rect l="l" t="t" r="r" b="b"/>
              <a:pathLst>
                <a:path w="1004" h="1004" extrusionOk="0">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64975" y="2904600"/>
              <a:ext cx="25100" cy="24325"/>
            </a:xfrm>
            <a:custGeom>
              <a:avLst/>
              <a:gdLst/>
              <a:ahLst/>
              <a:cxnLst/>
              <a:rect l="l" t="t" r="r" b="b"/>
              <a:pathLst>
                <a:path w="1004" h="973" extrusionOk="0">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713150" y="3058075"/>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7274725" y="2934225"/>
              <a:ext cx="24325" cy="25100"/>
            </a:xfrm>
            <a:custGeom>
              <a:avLst/>
              <a:gdLst/>
              <a:ahLst/>
              <a:cxnLst/>
              <a:rect l="l" t="t" r="r" b="b"/>
              <a:pathLst>
                <a:path w="973" h="1004" extrusionOk="0">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814975" y="2073275"/>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249625" y="2269325"/>
              <a:ext cx="25100" cy="25100"/>
            </a:xfrm>
            <a:custGeom>
              <a:avLst/>
              <a:gdLst/>
              <a:ahLst/>
              <a:cxnLst/>
              <a:rect l="l" t="t" r="r" b="b"/>
              <a:pathLst>
                <a:path w="1004" h="1004" extrusionOk="0">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756375" y="17723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823250" y="1881025"/>
              <a:ext cx="25100" cy="25100"/>
            </a:xfrm>
            <a:custGeom>
              <a:avLst/>
              <a:gdLst/>
              <a:ahLst/>
              <a:cxnLst/>
              <a:rect l="l" t="t" r="r" b="b"/>
              <a:pathLst>
                <a:path w="1004" h="1004" extrusionOk="0">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180500" y="3434225"/>
              <a:ext cx="106400" cy="78300"/>
            </a:xfrm>
            <a:custGeom>
              <a:avLst/>
              <a:gdLst/>
              <a:ahLst/>
              <a:cxnLst/>
              <a:rect l="l" t="t" r="r" b="b"/>
              <a:pathLst>
                <a:path w="4256" h="3132" extrusionOk="0">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169100" y="3498050"/>
              <a:ext cx="25100" cy="24425"/>
            </a:xfrm>
            <a:custGeom>
              <a:avLst/>
              <a:gdLst/>
              <a:ahLst/>
              <a:cxnLst/>
              <a:rect l="l" t="t" r="r" b="b"/>
              <a:pathLst>
                <a:path w="1004" h="977" extrusionOk="0">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7273950" y="3422075"/>
              <a:ext cx="24350" cy="24425"/>
            </a:xfrm>
            <a:custGeom>
              <a:avLst/>
              <a:gdLst/>
              <a:ahLst/>
              <a:cxnLst/>
              <a:rect l="l" t="t" r="r" b="b"/>
              <a:pathLst>
                <a:path w="974" h="977" extrusionOk="0">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98025" y="2330875"/>
              <a:ext cx="24325" cy="24350"/>
            </a:xfrm>
            <a:custGeom>
              <a:avLst/>
              <a:gdLst/>
              <a:ahLst/>
              <a:cxnLst/>
              <a:rect l="l" t="t" r="r" b="b"/>
              <a:pathLst>
                <a:path w="973" h="974"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93900" y="2115825"/>
              <a:ext cx="24350" cy="25100"/>
            </a:xfrm>
            <a:custGeom>
              <a:avLst/>
              <a:gdLst/>
              <a:ahLst/>
              <a:cxnLst/>
              <a:rect l="l" t="t" r="r" b="b"/>
              <a:pathLst>
                <a:path w="974" h="1004" extrusionOk="0">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73675" y="19273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60925" y="771575"/>
              <a:ext cx="24325" cy="25100"/>
            </a:xfrm>
            <a:custGeom>
              <a:avLst/>
              <a:gdLst/>
              <a:ahLst/>
              <a:cxnLst/>
              <a:rect l="l" t="t" r="r" b="b"/>
              <a:pathLst>
                <a:path w="973" h="1004" extrusionOk="0">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70500" y="2012475"/>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96325" y="2446375"/>
              <a:ext cx="24350" cy="25100"/>
            </a:xfrm>
            <a:custGeom>
              <a:avLst/>
              <a:gdLst/>
              <a:ahLst/>
              <a:cxnLst/>
              <a:rect l="l" t="t" r="r" b="b"/>
              <a:pathLst>
                <a:path w="974" h="1004" extrusionOk="0">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080825" y="2792875"/>
              <a:ext cx="24350" cy="25100"/>
            </a:xfrm>
            <a:custGeom>
              <a:avLst/>
              <a:gdLst/>
              <a:ahLst/>
              <a:cxnLst/>
              <a:rect l="l" t="t" r="r" b="b"/>
              <a:pathLst>
                <a:path w="974" h="1004" extrusionOk="0">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358950" y="2805800"/>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108200" y="1576300"/>
              <a:ext cx="25100" cy="25100"/>
            </a:xfrm>
            <a:custGeom>
              <a:avLst/>
              <a:gdLst/>
              <a:ahLst/>
              <a:cxnLst/>
              <a:rect l="l" t="t" r="r" b="b"/>
              <a:pathLst>
                <a:path w="1004" h="1004" extrusionOk="0">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468400" y="1520075"/>
              <a:ext cx="25100" cy="25100"/>
            </a:xfrm>
            <a:custGeom>
              <a:avLst/>
              <a:gdLst/>
              <a:ahLst/>
              <a:cxnLst/>
              <a:rect l="l" t="t" r="r" b="b"/>
              <a:pathLst>
                <a:path w="1004" h="1004" extrusionOk="0">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943300" y="1340725"/>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76725" y="964600"/>
              <a:ext cx="25125" cy="24325"/>
            </a:xfrm>
            <a:custGeom>
              <a:avLst/>
              <a:gdLst/>
              <a:ahLst/>
              <a:cxnLst/>
              <a:rect l="l" t="t" r="r" b="b"/>
              <a:pathLst>
                <a:path w="1005" h="973" extrusionOk="0">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76725" y="1230550"/>
              <a:ext cx="25125" cy="25100"/>
            </a:xfrm>
            <a:custGeom>
              <a:avLst/>
              <a:gdLst/>
              <a:ahLst/>
              <a:cxnLst/>
              <a:rect l="l" t="t" r="r" b="b"/>
              <a:pathLst>
                <a:path w="1005" h="1004" extrusionOk="0">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259400" y="1665975"/>
              <a:ext cx="24350" cy="24325"/>
            </a:xfrm>
            <a:custGeom>
              <a:avLst/>
              <a:gdLst/>
              <a:ahLst/>
              <a:cxnLst/>
              <a:rect l="l" t="t" r="r" b="b"/>
              <a:pathLst>
                <a:path w="974" h="973" extrusionOk="0">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067975" y="835400"/>
              <a:ext cx="25100" cy="25100"/>
            </a:xfrm>
            <a:custGeom>
              <a:avLst/>
              <a:gdLst/>
              <a:ahLst/>
              <a:cxnLst/>
              <a:rect l="l" t="t" r="r" b="b"/>
              <a:pathLst>
                <a:path w="1004" h="1004" extrusionOk="0">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581650" y="660625"/>
              <a:ext cx="25100" cy="25100"/>
            </a:xfrm>
            <a:custGeom>
              <a:avLst/>
              <a:gdLst/>
              <a:ahLst/>
              <a:cxnLst/>
              <a:rect l="l" t="t" r="r" b="b"/>
              <a:pathLst>
                <a:path w="1004" h="1004" extrusionOk="0">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974475" y="644675"/>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615825" y="942550"/>
              <a:ext cx="24325" cy="25100"/>
            </a:xfrm>
            <a:custGeom>
              <a:avLst/>
              <a:gdLst/>
              <a:ahLst/>
              <a:cxnLst/>
              <a:rect l="l" t="t" r="r" b="b"/>
              <a:pathLst>
                <a:path w="973" h="1004" extrusionOk="0">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124925" y="688000"/>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798925" y="906850"/>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349850" y="1263225"/>
              <a:ext cx="24350" cy="24350"/>
            </a:xfrm>
            <a:custGeom>
              <a:avLst/>
              <a:gdLst/>
              <a:ahLst/>
              <a:cxnLst/>
              <a:rect l="l" t="t" r="r" b="b"/>
              <a:pathLst>
                <a:path w="974" h="974" extrusionOk="0">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489675" y="587675"/>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751075" y="536775"/>
              <a:ext cx="25100" cy="25100"/>
            </a:xfrm>
            <a:custGeom>
              <a:avLst/>
              <a:gdLst/>
              <a:ahLst/>
              <a:cxnLst/>
              <a:rect l="l" t="t" r="r" b="b"/>
              <a:pathLst>
                <a:path w="1004" h="1004" extrusionOk="0">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039825" y="55425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602875" y="675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769300" y="675825"/>
              <a:ext cx="25100" cy="25100"/>
            </a:xfrm>
            <a:custGeom>
              <a:avLst/>
              <a:gdLst/>
              <a:ahLst/>
              <a:cxnLst/>
              <a:rect l="l" t="t" r="r" b="b"/>
              <a:pathLst>
                <a:path w="1004" h="1004" extrusionOk="0">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365800" y="592250"/>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115025" y="524625"/>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210025" y="87720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839200" y="1416725"/>
              <a:ext cx="25100" cy="25100"/>
            </a:xfrm>
            <a:custGeom>
              <a:avLst/>
              <a:gdLst/>
              <a:ahLst/>
              <a:cxnLst/>
              <a:rect l="l" t="t" r="r" b="b"/>
              <a:pathLst>
                <a:path w="1004" h="1004" extrusionOk="0">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118075" y="1464600"/>
              <a:ext cx="24325" cy="24350"/>
            </a:xfrm>
            <a:custGeom>
              <a:avLst/>
              <a:gdLst/>
              <a:ahLst/>
              <a:cxnLst/>
              <a:rect l="l" t="t" r="r" b="b"/>
              <a:pathLst>
                <a:path w="973" h="974" extrusionOk="0">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437975" y="1576300"/>
              <a:ext cx="24350" cy="25100"/>
            </a:xfrm>
            <a:custGeom>
              <a:avLst/>
              <a:gdLst/>
              <a:ahLst/>
              <a:cxnLst/>
              <a:rect l="l" t="t" r="r" b="b"/>
              <a:pathLst>
                <a:path w="974" h="1004" extrusionOk="0">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384025" y="207402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049675" y="2257150"/>
              <a:ext cx="24350" cy="25125"/>
            </a:xfrm>
            <a:custGeom>
              <a:avLst/>
              <a:gdLst/>
              <a:ahLst/>
              <a:cxnLst/>
              <a:rect l="l" t="t" r="r" b="b"/>
              <a:pathLst>
                <a:path w="974" h="1005" extrusionOk="0">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71700" y="1798200"/>
              <a:ext cx="24350" cy="25100"/>
            </a:xfrm>
            <a:custGeom>
              <a:avLst/>
              <a:gdLst/>
              <a:ahLst/>
              <a:cxnLst/>
              <a:rect l="l" t="t" r="r" b="b"/>
              <a:pathLst>
                <a:path w="974" h="1004" extrusionOk="0">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10300" y="1369600"/>
              <a:ext cx="25100" cy="24350"/>
            </a:xfrm>
            <a:custGeom>
              <a:avLst/>
              <a:gdLst/>
              <a:ahLst/>
              <a:cxnLst/>
              <a:rect l="l" t="t" r="r" b="b"/>
              <a:pathLst>
                <a:path w="1004" h="974" extrusionOk="0">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19125" y="805025"/>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583875" y="499550"/>
              <a:ext cx="25100" cy="23575"/>
            </a:xfrm>
            <a:custGeom>
              <a:avLst/>
              <a:gdLst/>
              <a:ahLst/>
              <a:cxnLst/>
              <a:rect l="l" t="t" r="r" b="b"/>
              <a:pathLst>
                <a:path w="1004" h="943" extrusionOk="0">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333850" y="563375"/>
              <a:ext cx="25100" cy="25100"/>
            </a:xfrm>
            <a:custGeom>
              <a:avLst/>
              <a:gdLst/>
              <a:ahLst/>
              <a:cxnLst/>
              <a:rect l="l" t="t" r="r" b="b"/>
              <a:pathLst>
                <a:path w="1004" h="1004" extrusionOk="0">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02700" y="1090725"/>
              <a:ext cx="25100" cy="25100"/>
            </a:xfrm>
            <a:custGeom>
              <a:avLst/>
              <a:gdLst/>
              <a:ahLst/>
              <a:cxnLst/>
              <a:rect l="l" t="t" r="r" b="b"/>
              <a:pathLst>
                <a:path w="1004" h="1004" extrusionOk="0">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82200" y="225640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852875" y="2645475"/>
              <a:ext cx="24325" cy="25100"/>
            </a:xfrm>
            <a:custGeom>
              <a:avLst/>
              <a:gdLst/>
              <a:ahLst/>
              <a:cxnLst/>
              <a:rect l="l" t="t" r="r" b="b"/>
              <a:pathLst>
                <a:path w="973" h="1004" extrusionOk="0">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32350" y="2780725"/>
              <a:ext cx="24325" cy="25100"/>
            </a:xfrm>
            <a:custGeom>
              <a:avLst/>
              <a:gdLst/>
              <a:ahLst/>
              <a:cxnLst/>
              <a:rect l="l" t="t" r="r" b="b"/>
              <a:pathLst>
                <a:path w="973" h="1004" extrusionOk="0">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35225" y="3108250"/>
              <a:ext cx="25100" cy="25100"/>
            </a:xfrm>
            <a:custGeom>
              <a:avLst/>
              <a:gdLst/>
              <a:ahLst/>
              <a:cxnLst/>
              <a:rect l="l" t="t" r="r" b="b"/>
              <a:pathLst>
                <a:path w="1004" h="1004" extrusionOk="0">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84925" y="3042900"/>
              <a:ext cx="24350" cy="24325"/>
            </a:xfrm>
            <a:custGeom>
              <a:avLst/>
              <a:gdLst/>
              <a:ahLst/>
              <a:cxnLst/>
              <a:rect l="l" t="t" r="r" b="b"/>
              <a:pathLst>
                <a:path w="974" h="973" extrusionOk="0">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68050" y="2058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259400" y="2434225"/>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004075" y="2611275"/>
              <a:ext cx="24350" cy="25100"/>
            </a:xfrm>
            <a:custGeom>
              <a:avLst/>
              <a:gdLst/>
              <a:ahLst/>
              <a:cxnLst/>
              <a:rect l="l" t="t" r="r" b="b"/>
              <a:pathLst>
                <a:path w="974" h="1004" extrusionOk="0">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966100" y="1893175"/>
              <a:ext cx="24325" cy="25100"/>
            </a:xfrm>
            <a:custGeom>
              <a:avLst/>
              <a:gdLst/>
              <a:ahLst/>
              <a:cxnLst/>
              <a:rect l="l" t="t" r="r" b="b"/>
              <a:pathLst>
                <a:path w="973" h="1004" extrusionOk="0">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721425" y="1369600"/>
              <a:ext cx="25100" cy="24350"/>
            </a:xfrm>
            <a:custGeom>
              <a:avLst/>
              <a:gdLst/>
              <a:ahLst/>
              <a:cxnLst/>
              <a:rect l="l" t="t" r="r" b="b"/>
              <a:pathLst>
                <a:path w="1004" h="974" extrusionOk="0">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675100" y="1223725"/>
              <a:ext cx="25100" cy="25100"/>
            </a:xfrm>
            <a:custGeom>
              <a:avLst/>
              <a:gdLst/>
              <a:ahLst/>
              <a:cxnLst/>
              <a:rect l="l" t="t" r="r" b="b"/>
              <a:pathLst>
                <a:path w="1004" h="1004" extrusionOk="0">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3080875" y="1450150"/>
              <a:ext cx="25100" cy="24350"/>
            </a:xfrm>
            <a:custGeom>
              <a:avLst/>
              <a:gdLst/>
              <a:ahLst/>
              <a:cxnLst/>
              <a:rect l="l" t="t" r="r" b="b"/>
              <a:pathLst>
                <a:path w="1004" h="974" extrusionOk="0">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3642425" y="1381775"/>
              <a:ext cx="25100" cy="24325"/>
            </a:xfrm>
            <a:custGeom>
              <a:avLst/>
              <a:gdLst/>
              <a:ahLst/>
              <a:cxnLst/>
              <a:rect l="l" t="t" r="r" b="b"/>
              <a:pathLst>
                <a:path w="1004" h="973" extrusionOk="0">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980600" y="1479800"/>
              <a:ext cx="25100" cy="24325"/>
            </a:xfrm>
            <a:custGeom>
              <a:avLst/>
              <a:gdLst/>
              <a:ahLst/>
              <a:cxnLst/>
              <a:rect l="l" t="t" r="r" b="b"/>
              <a:pathLst>
                <a:path w="1004" h="973" extrusionOk="0">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121175" y="1461550"/>
              <a:ext cx="25100" cy="24350"/>
            </a:xfrm>
            <a:custGeom>
              <a:avLst/>
              <a:gdLst/>
              <a:ahLst/>
              <a:cxnLst/>
              <a:rect l="l" t="t" r="r" b="b"/>
              <a:pathLst>
                <a:path w="1004" h="974" extrusionOk="0">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5098375" y="1655325"/>
              <a:ext cx="25100" cy="24350"/>
            </a:xfrm>
            <a:custGeom>
              <a:avLst/>
              <a:gdLst/>
              <a:ahLst/>
              <a:cxnLst/>
              <a:rect l="l" t="t" r="r" b="b"/>
              <a:pathLst>
                <a:path w="1004" h="974" extrusionOk="0">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055825" y="1168250"/>
              <a:ext cx="24325" cy="24325"/>
            </a:xfrm>
            <a:custGeom>
              <a:avLst/>
              <a:gdLst/>
              <a:ahLst/>
              <a:cxnLst/>
              <a:rect l="l" t="t" r="r" b="b"/>
              <a:pathLst>
                <a:path w="973" h="973" extrusionOk="0">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523150" y="1168250"/>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625725" y="839200"/>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927400" y="652275"/>
              <a:ext cx="25100" cy="24350"/>
            </a:xfrm>
            <a:custGeom>
              <a:avLst/>
              <a:gdLst/>
              <a:ahLst/>
              <a:cxnLst/>
              <a:rect l="l" t="t" r="r" b="b"/>
              <a:pathLst>
                <a:path w="1004" h="974" extrusionOk="0">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5136375" y="1168250"/>
              <a:ext cx="25100" cy="24325"/>
            </a:xfrm>
            <a:custGeom>
              <a:avLst/>
              <a:gdLst/>
              <a:ahLst/>
              <a:cxnLst/>
              <a:rect l="l" t="t" r="r" b="b"/>
              <a:pathLst>
                <a:path w="1004" h="973" extrusionOk="0">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5214650" y="1409125"/>
              <a:ext cx="24350" cy="25100"/>
            </a:xfrm>
            <a:custGeom>
              <a:avLst/>
              <a:gdLst/>
              <a:ahLst/>
              <a:cxnLst/>
              <a:rect l="l" t="t" r="r" b="b"/>
              <a:pathLst>
                <a:path w="974" h="1004" extrusionOk="0">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5928200" y="7472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5362825" y="99877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5593825" y="678875"/>
              <a:ext cx="24350" cy="24350"/>
            </a:xfrm>
            <a:custGeom>
              <a:avLst/>
              <a:gdLst/>
              <a:ahLst/>
              <a:cxnLst/>
              <a:rect l="l" t="t" r="r" b="b"/>
              <a:pathLst>
                <a:path w="974" h="974" extrusionOk="0">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139450" y="500300"/>
              <a:ext cx="25100" cy="24350"/>
            </a:xfrm>
            <a:custGeom>
              <a:avLst/>
              <a:gdLst/>
              <a:ahLst/>
              <a:cxnLst/>
              <a:rect l="l" t="t" r="r" b="b"/>
              <a:pathLst>
                <a:path w="1004" h="974" extrusionOk="0">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6234425" y="616550"/>
              <a:ext cx="25100" cy="25125"/>
            </a:xfrm>
            <a:custGeom>
              <a:avLst/>
              <a:gdLst/>
              <a:ahLst/>
              <a:cxnLst/>
              <a:rect l="l" t="t" r="r" b="b"/>
              <a:pathLst>
                <a:path w="1004" h="1005" extrusionOk="0">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6222275" y="1025375"/>
              <a:ext cx="24325" cy="25100"/>
            </a:xfrm>
            <a:custGeom>
              <a:avLst/>
              <a:gdLst/>
              <a:ahLst/>
              <a:cxnLst/>
              <a:rect l="l" t="t" r="r" b="b"/>
              <a:pathLst>
                <a:path w="973" h="1004" extrusionOk="0">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758750" y="1042850"/>
              <a:ext cx="25100" cy="24350"/>
            </a:xfrm>
            <a:custGeom>
              <a:avLst/>
              <a:gdLst/>
              <a:ahLst/>
              <a:cxnLst/>
              <a:rect l="l" t="t" r="r" b="b"/>
              <a:pathLst>
                <a:path w="1004" h="974" extrusionOk="0">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947200" y="767025"/>
              <a:ext cx="24350" cy="24325"/>
            </a:xfrm>
            <a:custGeom>
              <a:avLst/>
              <a:gdLst/>
              <a:ahLst/>
              <a:cxnLst/>
              <a:rect l="l" t="t" r="r" b="b"/>
              <a:pathLst>
                <a:path w="974" h="973" extrusionOk="0">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654650" y="1344525"/>
              <a:ext cx="24325" cy="25100"/>
            </a:xfrm>
            <a:custGeom>
              <a:avLst/>
              <a:gdLst/>
              <a:ahLst/>
              <a:cxnLst/>
              <a:rect l="l" t="t" r="r" b="b"/>
              <a:pathLst>
                <a:path w="973" h="1004" extrusionOk="0">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313450" y="1464600"/>
              <a:ext cx="25100" cy="24350"/>
            </a:xfrm>
            <a:custGeom>
              <a:avLst/>
              <a:gdLst/>
              <a:ahLst/>
              <a:cxnLst/>
              <a:rect l="l" t="t" r="r" b="b"/>
              <a:pathLst>
                <a:path w="1004" h="974" extrusionOk="0">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168325" y="170167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817275" y="1800475"/>
              <a:ext cx="24325" cy="25100"/>
            </a:xfrm>
            <a:custGeom>
              <a:avLst/>
              <a:gdLst/>
              <a:ahLst/>
              <a:cxnLst/>
              <a:rect l="l" t="t" r="r" b="b"/>
              <a:pathLst>
                <a:path w="973" h="1004" extrusionOk="0">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7004200" y="1786800"/>
              <a:ext cx="24325" cy="25100"/>
            </a:xfrm>
            <a:custGeom>
              <a:avLst/>
              <a:gdLst/>
              <a:ahLst/>
              <a:cxnLst/>
              <a:rect l="l" t="t" r="r" b="b"/>
              <a:pathLst>
                <a:path w="973" h="1004" extrusionOk="0">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7299800" y="1552750"/>
              <a:ext cx="24325" cy="24325"/>
            </a:xfrm>
            <a:custGeom>
              <a:avLst/>
              <a:gdLst/>
              <a:ahLst/>
              <a:cxnLst/>
              <a:rect l="l" t="t" r="r" b="b"/>
              <a:pathLst>
                <a:path w="973" h="973" extrusionOk="0">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975325" y="1124175"/>
              <a:ext cx="25100" cy="25100"/>
            </a:xfrm>
            <a:custGeom>
              <a:avLst/>
              <a:gdLst/>
              <a:ahLst/>
              <a:cxnLst/>
              <a:rect l="l" t="t" r="r" b="b"/>
              <a:pathLst>
                <a:path w="1004" h="1004" extrusionOk="0">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875025" y="1502600"/>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7341600" y="725975"/>
              <a:ext cx="24325" cy="25100"/>
            </a:xfrm>
            <a:custGeom>
              <a:avLst/>
              <a:gdLst/>
              <a:ahLst/>
              <a:cxnLst/>
              <a:rect l="l" t="t" r="r" b="b"/>
              <a:pathLst>
                <a:path w="973" h="1004" extrusionOk="0">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7178200" y="539800"/>
              <a:ext cx="24350" cy="25125"/>
            </a:xfrm>
            <a:custGeom>
              <a:avLst/>
              <a:gdLst/>
              <a:ahLst/>
              <a:cxnLst/>
              <a:rect l="l" t="t" r="r" b="b"/>
              <a:pathLst>
                <a:path w="974" h="1005" extrusionOk="0">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249625" y="2268550"/>
              <a:ext cx="25100" cy="25100"/>
            </a:xfrm>
            <a:custGeom>
              <a:avLst/>
              <a:gdLst/>
              <a:ahLst/>
              <a:cxnLst/>
              <a:rect l="l" t="t" r="r" b="b"/>
              <a:pathLst>
                <a:path w="1004" h="1004" extrusionOk="0">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336250" y="2493500"/>
              <a:ext cx="25100" cy="25100"/>
            </a:xfrm>
            <a:custGeom>
              <a:avLst/>
              <a:gdLst/>
              <a:ahLst/>
              <a:cxnLst/>
              <a:rect l="l" t="t" r="r" b="b"/>
              <a:pathLst>
                <a:path w="1004" h="1004" extrusionOk="0">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837775" y="28878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937325" y="3247300"/>
              <a:ext cx="25100" cy="24350"/>
            </a:xfrm>
            <a:custGeom>
              <a:avLst/>
              <a:gdLst/>
              <a:ahLst/>
              <a:cxnLst/>
              <a:rect l="l" t="t" r="r" b="b"/>
              <a:pathLst>
                <a:path w="1004" h="974" extrusionOk="0">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7221525" y="3235150"/>
              <a:ext cx="25100" cy="24325"/>
            </a:xfrm>
            <a:custGeom>
              <a:avLst/>
              <a:gdLst/>
              <a:ahLst/>
              <a:cxnLst/>
              <a:rect l="l" t="t" r="r" b="b"/>
              <a:pathLst>
                <a:path w="1004" h="973" extrusionOk="0">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504175" y="1559575"/>
              <a:ext cx="25125" cy="24350"/>
            </a:xfrm>
            <a:custGeom>
              <a:avLst/>
              <a:gdLst/>
              <a:ahLst/>
              <a:cxnLst/>
              <a:rect l="l" t="t" r="r" b="b"/>
              <a:pathLst>
                <a:path w="1005" h="974" extrusionOk="0">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504175" y="2374175"/>
              <a:ext cx="25125" cy="25100"/>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210100" y="52082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20550" y="-115200"/>
              <a:ext cx="7728125" cy="3313125"/>
            </a:xfrm>
            <a:custGeom>
              <a:avLst/>
              <a:gdLst/>
              <a:ahLst/>
              <a:cxnLst/>
              <a:rect l="l" t="t" r="r" b="b"/>
              <a:pathLst>
                <a:path w="309125" h="132525" extrusionOk="0">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4624975" y="841500"/>
              <a:ext cx="26625" cy="26600"/>
            </a:xfrm>
            <a:custGeom>
              <a:avLst/>
              <a:gdLst/>
              <a:ahLst/>
              <a:cxnLst/>
              <a:rect l="l" t="t" r="r" b="b"/>
              <a:pathLst>
                <a:path w="1065" h="1064" extrusionOk="0">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3917500" y="12959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3143950" y="631000"/>
              <a:ext cx="26625" cy="26625"/>
            </a:xfrm>
            <a:custGeom>
              <a:avLst/>
              <a:gdLst/>
              <a:ahLst/>
              <a:cxnLst/>
              <a:rect l="l" t="t" r="r" b="b"/>
              <a:pathLst>
                <a:path w="1065" h="1065" extrusionOk="0">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674325" y="1223725"/>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615050" y="937225"/>
              <a:ext cx="26625" cy="26625"/>
            </a:xfrm>
            <a:custGeom>
              <a:avLst/>
              <a:gdLst/>
              <a:ahLst/>
              <a:cxnLst/>
              <a:rect l="l" t="t" r="r" b="b"/>
              <a:pathLst>
                <a:path w="1065" h="1065" extrusionOk="0">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1771575" y="1265500"/>
              <a:ext cx="26625" cy="26625"/>
            </a:xfrm>
            <a:custGeom>
              <a:avLst/>
              <a:gdLst/>
              <a:ahLst/>
              <a:cxnLst/>
              <a:rect l="l" t="t" r="r" b="b"/>
              <a:pathLst>
                <a:path w="1065" h="1065" extrusionOk="0">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1961550" y="1520075"/>
              <a:ext cx="26625" cy="26625"/>
            </a:xfrm>
            <a:custGeom>
              <a:avLst/>
              <a:gdLst/>
              <a:ahLst/>
              <a:cxnLst/>
              <a:rect l="l" t="t" r="r" b="b"/>
              <a:pathLst>
                <a:path w="1065" h="1065" extrusionOk="0">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1475225" y="1229800"/>
              <a:ext cx="26625" cy="26625"/>
            </a:xfrm>
            <a:custGeom>
              <a:avLst/>
              <a:gdLst/>
              <a:ahLst/>
              <a:cxnLst/>
              <a:rect l="l" t="t" r="r" b="b"/>
              <a:pathLst>
                <a:path w="1065" h="1065" extrusionOk="0">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1612000" y="1675075"/>
              <a:ext cx="25850" cy="26625"/>
            </a:xfrm>
            <a:custGeom>
              <a:avLst/>
              <a:gdLst/>
              <a:ahLst/>
              <a:cxnLst/>
              <a:rect l="l" t="t" r="r" b="b"/>
              <a:pathLst>
                <a:path w="1034" h="1065" extrusionOk="0">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1392400" y="1952450"/>
              <a:ext cx="26600" cy="26625"/>
            </a:xfrm>
            <a:custGeom>
              <a:avLst/>
              <a:gdLst/>
              <a:ahLst/>
              <a:cxnLst/>
              <a:rect l="l" t="t" r="r" b="b"/>
              <a:pathLst>
                <a:path w="1064" h="1065" extrusionOk="0">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792825" y="2629500"/>
              <a:ext cx="26625" cy="26625"/>
            </a:xfrm>
            <a:custGeom>
              <a:avLst/>
              <a:gdLst/>
              <a:ahLst/>
              <a:cxnLst/>
              <a:rect l="l" t="t" r="r" b="b"/>
              <a:pathLst>
                <a:path w="1065" h="1065" extrusionOk="0">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842225" y="2880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83400" y="3044400"/>
              <a:ext cx="26625" cy="26625"/>
            </a:xfrm>
            <a:custGeom>
              <a:avLst/>
              <a:gdLst/>
              <a:ahLst/>
              <a:cxnLst/>
              <a:rect l="l" t="t" r="r" b="b"/>
              <a:pathLst>
                <a:path w="1065" h="1065" extrusionOk="0">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1643150" y="1993475"/>
              <a:ext cx="26625" cy="26625"/>
            </a:xfrm>
            <a:custGeom>
              <a:avLst/>
              <a:gdLst/>
              <a:ahLst/>
              <a:cxnLst/>
              <a:rect l="l" t="t" r="r" b="b"/>
              <a:pathLst>
                <a:path w="1065" h="1065" extrusionOk="0">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1236600" y="2176625"/>
              <a:ext cx="26625" cy="26600"/>
            </a:xfrm>
            <a:custGeom>
              <a:avLst/>
              <a:gdLst/>
              <a:ahLst/>
              <a:cxnLst/>
              <a:rect l="l" t="t" r="r" b="b"/>
              <a:pathLst>
                <a:path w="1065" h="1064"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5530775" y="1242700"/>
              <a:ext cx="26600" cy="26625"/>
            </a:xfrm>
            <a:custGeom>
              <a:avLst/>
              <a:gdLst/>
              <a:ahLst/>
              <a:cxnLst/>
              <a:rect l="l" t="t" r="r" b="b"/>
              <a:pathLst>
                <a:path w="1064"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5992775" y="1571750"/>
              <a:ext cx="26625" cy="26625"/>
            </a:xfrm>
            <a:custGeom>
              <a:avLst/>
              <a:gdLst/>
              <a:ahLst/>
              <a:cxnLst/>
              <a:rect l="l" t="t" r="r" b="b"/>
              <a:pathLst>
                <a:path w="1065" h="1065" extrusionOk="0">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5920600" y="1688000"/>
              <a:ext cx="26600" cy="27375"/>
            </a:xfrm>
            <a:custGeom>
              <a:avLst/>
              <a:gdLst/>
              <a:ahLst/>
              <a:cxnLst/>
              <a:rect l="l" t="t" r="r" b="b"/>
              <a:pathLst>
                <a:path w="1064" h="1095" extrusionOk="0">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248875" y="2268550"/>
              <a:ext cx="26600" cy="26625"/>
            </a:xfrm>
            <a:custGeom>
              <a:avLst/>
              <a:gdLst/>
              <a:ahLst/>
              <a:cxnLst/>
              <a:rect l="l" t="t" r="r" b="b"/>
              <a:pathLst>
                <a:path w="1064" h="1065" extrusionOk="0">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860575" y="1952450"/>
              <a:ext cx="26625" cy="26625"/>
            </a:xfrm>
            <a:custGeom>
              <a:avLst/>
              <a:gdLst/>
              <a:ahLst/>
              <a:cxnLst/>
              <a:rect l="l" t="t" r="r" b="b"/>
              <a:pathLst>
                <a:path w="1065" h="1065" extrusionOk="0">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002675" y="1785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035350" y="6044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7192650" y="2058825"/>
              <a:ext cx="26625" cy="26625"/>
            </a:xfrm>
            <a:custGeom>
              <a:avLst/>
              <a:gdLst/>
              <a:ahLst/>
              <a:cxnLst/>
              <a:rect l="l" t="t" r="r" b="b"/>
              <a:pathLst>
                <a:path w="1065" h="1065" extrusionOk="0">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203300" y="2457775"/>
              <a:ext cx="26600" cy="26625"/>
            </a:xfrm>
            <a:custGeom>
              <a:avLst/>
              <a:gdLst/>
              <a:ahLst/>
              <a:cxnLst/>
              <a:rect l="l" t="t" r="r" b="b"/>
              <a:pathLst>
                <a:path w="1064"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692650" y="2761725"/>
              <a:ext cx="26600" cy="26625"/>
            </a:xfrm>
            <a:custGeom>
              <a:avLst/>
              <a:gdLst/>
              <a:ahLst/>
              <a:cxnLst/>
              <a:rect l="l" t="t" r="r" b="b"/>
              <a:pathLst>
                <a:path w="1064" h="1065" extrusionOk="0">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6397050" y="2773875"/>
              <a:ext cx="26625" cy="26625"/>
            </a:xfrm>
            <a:custGeom>
              <a:avLst/>
              <a:gdLst/>
              <a:ahLst/>
              <a:cxnLst/>
              <a:rect l="l" t="t" r="r" b="b"/>
              <a:pathLst>
                <a:path w="1065"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5596125" y="1464600"/>
              <a:ext cx="26600" cy="26625"/>
            </a:xfrm>
            <a:custGeom>
              <a:avLst/>
              <a:gdLst/>
              <a:ahLst/>
              <a:cxnLst/>
              <a:rect l="l" t="t" r="r" b="b"/>
              <a:pathLst>
                <a:path w="1064"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5213900" y="1403050"/>
              <a:ext cx="26600" cy="26625"/>
            </a:xfrm>
            <a:custGeom>
              <a:avLst/>
              <a:gdLst/>
              <a:ahLst/>
              <a:cxnLst/>
              <a:rect l="l" t="t" r="r" b="b"/>
              <a:pathLst>
                <a:path w="1064" h="1065" extrusionOk="0">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5773175" y="1211550"/>
              <a:ext cx="26625" cy="26625"/>
            </a:xfrm>
            <a:custGeom>
              <a:avLst/>
              <a:gdLst/>
              <a:ahLst/>
              <a:cxnLst/>
              <a:rect l="l" t="t" r="r" b="b"/>
              <a:pathLst>
                <a:path w="1065" h="1065" extrusionOk="0">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165275" y="779175"/>
              <a:ext cx="26625" cy="26625"/>
            </a:xfrm>
            <a:custGeom>
              <a:avLst/>
              <a:gdLst/>
              <a:ahLst/>
              <a:cxnLst/>
              <a:rect l="l" t="t" r="r" b="b"/>
              <a:pathLst>
                <a:path w="1065" h="1065" extrusionOk="0">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6369675" y="1101375"/>
              <a:ext cx="26625" cy="26625"/>
            </a:xfrm>
            <a:custGeom>
              <a:avLst/>
              <a:gdLst/>
              <a:ahLst/>
              <a:cxnLst/>
              <a:rect l="l" t="t" r="r" b="b"/>
              <a:pathLst>
                <a:path w="1065" h="1065"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6503425" y="1559575"/>
              <a:ext cx="26625" cy="25875"/>
            </a:xfrm>
            <a:custGeom>
              <a:avLst/>
              <a:gdLst/>
              <a:ahLst/>
              <a:cxnLst/>
              <a:rect l="l" t="t" r="r" b="b"/>
              <a:pathLst>
                <a:path w="1065" h="1035" extrusionOk="0">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2300" y="-133450"/>
              <a:ext cx="7704575" cy="3386100"/>
            </a:xfrm>
            <a:custGeom>
              <a:avLst/>
              <a:gdLst/>
              <a:ahLst/>
              <a:cxnLst/>
              <a:rect l="l" t="t" r="r" b="b"/>
              <a:pathLst>
                <a:path w="308183" h="135444" extrusionOk="0">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3502600" y="669000"/>
              <a:ext cx="34225" cy="34225"/>
            </a:xfrm>
            <a:custGeom>
              <a:avLst/>
              <a:gdLst/>
              <a:ahLst/>
              <a:cxnLst/>
              <a:rect l="l" t="t" r="r" b="b"/>
              <a:pathLst>
                <a:path w="1369" h="1369" extrusionOk="0">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4021625" y="482825"/>
              <a:ext cx="34225" cy="34225"/>
            </a:xfrm>
            <a:custGeom>
              <a:avLst/>
              <a:gdLst/>
              <a:ahLst/>
              <a:cxnLst/>
              <a:rect l="l" t="t" r="r" b="b"/>
              <a:pathLst>
                <a:path w="1369" h="1369"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4656125" y="5208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5153100" y="758650"/>
              <a:ext cx="34225" cy="34225"/>
            </a:xfrm>
            <a:custGeom>
              <a:avLst/>
              <a:gdLst/>
              <a:ahLst/>
              <a:cxnLst/>
              <a:rect l="l" t="t" r="r" b="b"/>
              <a:pathLst>
                <a:path w="1369" h="1369" extrusionOk="0">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5575600" y="512450"/>
              <a:ext cx="34225" cy="34225"/>
            </a:xfrm>
            <a:custGeom>
              <a:avLst/>
              <a:gdLst/>
              <a:ahLst/>
              <a:cxnLst/>
              <a:rect l="l" t="t" r="r" b="b"/>
              <a:pathLst>
                <a:path w="1369" h="1369" extrusionOk="0">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5922875" y="746500"/>
              <a:ext cx="34225" cy="34225"/>
            </a:xfrm>
            <a:custGeom>
              <a:avLst/>
              <a:gdLst/>
              <a:ahLst/>
              <a:cxnLst/>
              <a:rect l="l" t="t" r="r" b="b"/>
              <a:pathLst>
                <a:path w="1369" h="1369" extrusionOk="0">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336225" y="1124925"/>
              <a:ext cx="34225" cy="34225"/>
            </a:xfrm>
            <a:custGeom>
              <a:avLst/>
              <a:gdLst/>
              <a:ahLst/>
              <a:cxnLst/>
              <a:rect l="l" t="t" r="r" b="b"/>
              <a:pathLst>
                <a:path w="1369" h="1369" extrusionOk="0">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208575" y="51245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6131850" y="49955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5954775" y="499550"/>
              <a:ext cx="34225" cy="34200"/>
            </a:xfrm>
            <a:custGeom>
              <a:avLst/>
              <a:gdLst/>
              <a:ahLst/>
              <a:cxnLst/>
              <a:rect l="l" t="t" r="r" b="b"/>
              <a:pathLst>
                <a:path w="1369" h="1368" extrusionOk="0">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6365875" y="53145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6365875" y="948625"/>
              <a:ext cx="34225" cy="34225"/>
            </a:xfrm>
            <a:custGeom>
              <a:avLst/>
              <a:gdLst/>
              <a:ahLst/>
              <a:cxnLst/>
              <a:rect l="l" t="t" r="r" b="b"/>
              <a:pathLst>
                <a:path w="1369" h="1369" extrusionOk="0">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6947200" y="1289825"/>
              <a:ext cx="34225" cy="34225"/>
            </a:xfrm>
            <a:custGeom>
              <a:avLst/>
              <a:gdLst/>
              <a:ahLst/>
              <a:cxnLst/>
              <a:rect l="l" t="t" r="r" b="b"/>
              <a:pathLst>
                <a:path w="1369" h="1369" extrusionOk="0">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6650075" y="1339975"/>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6308900" y="1460800"/>
              <a:ext cx="34225" cy="33450"/>
            </a:xfrm>
            <a:custGeom>
              <a:avLst/>
              <a:gdLst/>
              <a:ahLst/>
              <a:cxnLst/>
              <a:rect l="l" t="t" r="r" b="b"/>
              <a:pathLst>
                <a:path w="1369" h="1338" extrusionOk="0">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6365875" y="1990450"/>
              <a:ext cx="34225" cy="34200"/>
            </a:xfrm>
            <a:custGeom>
              <a:avLst/>
              <a:gdLst/>
              <a:ahLst/>
              <a:cxnLst/>
              <a:rect l="l" t="t" r="r" b="b"/>
              <a:pathLst>
                <a:path w="1369" h="1368" extrusionOk="0">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723025" y="218650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7155425" y="1746525"/>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7001150" y="866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7008000" y="2184975"/>
              <a:ext cx="34225" cy="34225"/>
            </a:xfrm>
            <a:custGeom>
              <a:avLst/>
              <a:gdLst/>
              <a:ahLst/>
              <a:cxnLst/>
              <a:rect l="l" t="t" r="r" b="b"/>
              <a:pathLst>
                <a:path w="1369" h="1369" extrusionOk="0">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6932775" y="260140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7216975" y="3230575"/>
              <a:ext cx="34200" cy="34975"/>
            </a:xfrm>
            <a:custGeom>
              <a:avLst/>
              <a:gdLst/>
              <a:ahLst/>
              <a:cxnLst/>
              <a:rect l="l" t="t" r="r" b="b"/>
              <a:pathLst>
                <a:path w="1368" h="1399" extrusionOk="0">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7142500" y="3133325"/>
              <a:ext cx="34225" cy="34200"/>
            </a:xfrm>
            <a:custGeom>
              <a:avLst/>
              <a:gdLst/>
              <a:ahLst/>
              <a:cxnLst/>
              <a:rect l="l" t="t" r="r" b="b"/>
              <a:pathLst>
                <a:path w="1369"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6498875" y="2374175"/>
              <a:ext cx="34200" cy="34225"/>
            </a:xfrm>
            <a:custGeom>
              <a:avLst/>
              <a:gdLst/>
              <a:ahLst/>
              <a:cxnLst/>
              <a:rect l="l" t="t" r="r" b="b"/>
              <a:pathLst>
                <a:path w="1368" h="1369" extrusionOk="0">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6705550" y="2466125"/>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6811950" y="1797425"/>
              <a:ext cx="34225" cy="34225"/>
            </a:xfrm>
            <a:custGeom>
              <a:avLst/>
              <a:gdLst/>
              <a:ahLst/>
              <a:cxnLst/>
              <a:rect l="l" t="t" r="r" b="b"/>
              <a:pathLst>
                <a:path w="1369" h="1369" extrusionOk="0">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6005700" y="123890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4839250" y="1135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4555050" y="132477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4118875" y="959275"/>
              <a:ext cx="34225" cy="34225"/>
            </a:xfrm>
            <a:custGeom>
              <a:avLst/>
              <a:gdLst/>
              <a:ahLst/>
              <a:cxnLst/>
              <a:rect l="l" t="t" r="r" b="b"/>
              <a:pathLst>
                <a:path w="1369" h="1369" extrusionOk="0">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856725" y="1152275"/>
              <a:ext cx="34225" cy="34225"/>
            </a:xfrm>
            <a:custGeom>
              <a:avLst/>
              <a:gdLst/>
              <a:ahLst/>
              <a:cxnLst/>
              <a:rect l="l" t="t" r="r" b="b"/>
              <a:pathLst>
                <a:path w="1369" h="1369" extrusionOk="0">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637875" y="137570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516300" y="102462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016275" y="1024625"/>
              <a:ext cx="34225" cy="34225"/>
            </a:xfrm>
            <a:custGeom>
              <a:avLst/>
              <a:gdLst/>
              <a:ahLst/>
              <a:cxnLst/>
              <a:rect l="l" t="t" r="r" b="b"/>
              <a:pathLst>
                <a:path w="1369" h="1369" extrusionOk="0">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764000" y="74575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484350" y="5831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277675" y="891650"/>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194825" y="12708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1612750" y="869600"/>
              <a:ext cx="34225" cy="34225"/>
            </a:xfrm>
            <a:custGeom>
              <a:avLst/>
              <a:gdLst/>
              <a:ahLst/>
              <a:cxnLst/>
              <a:rect l="l" t="t" r="r" b="b"/>
              <a:pathLst>
                <a:path w="1369" h="1369" extrusionOk="0">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074775" y="691800"/>
              <a:ext cx="34225" cy="34200"/>
            </a:xfrm>
            <a:custGeom>
              <a:avLst/>
              <a:gdLst/>
              <a:ahLst/>
              <a:cxnLst/>
              <a:rect l="l" t="t" r="r" b="b"/>
              <a:pathLst>
                <a:path w="1369" h="1368" extrusionOk="0">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670500" y="474450"/>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361225" y="588450"/>
              <a:ext cx="34225" cy="34225"/>
            </a:xfrm>
            <a:custGeom>
              <a:avLst/>
              <a:gdLst/>
              <a:ahLst/>
              <a:cxnLst/>
              <a:rect l="l" t="t" r="r" b="b"/>
              <a:pathLst>
                <a:path w="1369" h="1369" extrusionOk="0">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203925" y="8726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716850" y="800450"/>
              <a:ext cx="34225" cy="34225"/>
            </a:xfrm>
            <a:custGeom>
              <a:avLst/>
              <a:gdLst/>
              <a:ahLst/>
              <a:cxnLst/>
              <a:rect l="l" t="t" r="r" b="b"/>
              <a:pathLst>
                <a:path w="1369" h="1369" extrusionOk="0">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798925" y="132097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228250" y="12199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139350" y="1439525"/>
              <a:ext cx="34225" cy="34225"/>
            </a:xfrm>
            <a:custGeom>
              <a:avLst/>
              <a:gdLst/>
              <a:ahLst/>
              <a:cxnLst/>
              <a:rect l="l" t="t" r="r" b="b"/>
              <a:pathLst>
                <a:path w="1369" h="1369" extrusionOk="0">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567150" y="1797425"/>
              <a:ext cx="34225" cy="34225"/>
            </a:xfrm>
            <a:custGeom>
              <a:avLst/>
              <a:gdLst/>
              <a:ahLst/>
              <a:cxnLst/>
              <a:rect l="l" t="t" r="r" b="b"/>
              <a:pathLst>
                <a:path w="1369" h="1369" extrusionOk="0">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63500" y="2047425"/>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400725" y="976750"/>
              <a:ext cx="34225" cy="34225"/>
            </a:xfrm>
            <a:custGeom>
              <a:avLst/>
              <a:gdLst/>
              <a:ahLst/>
              <a:cxnLst/>
              <a:rect l="l" t="t" r="r" b="b"/>
              <a:pathLst>
                <a:path w="1369" h="1369" extrusionOk="0">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1241925" y="216902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986600" y="24942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601350" y="2239675"/>
              <a:ext cx="34200" cy="34225"/>
            </a:xfrm>
            <a:custGeom>
              <a:avLst/>
              <a:gdLst/>
              <a:ahLst/>
              <a:cxnLst/>
              <a:rect l="l" t="t" r="r" b="b"/>
              <a:pathLst>
                <a:path w="1368" h="1369" extrusionOk="0">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48150" y="2859750"/>
              <a:ext cx="34225" cy="34225"/>
            </a:xfrm>
            <a:custGeom>
              <a:avLst/>
              <a:gdLst/>
              <a:ahLst/>
              <a:cxnLst/>
              <a:rect l="l" t="t" r="r" b="b"/>
              <a:pathLst>
                <a:path w="1369" h="1369" extrusionOk="0">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363500" y="3176625"/>
              <a:ext cx="34225" cy="34225"/>
            </a:xfrm>
            <a:custGeom>
              <a:avLst/>
              <a:gdLst/>
              <a:ahLst/>
              <a:cxnLst/>
              <a:rect l="l" t="t" r="r" b="b"/>
              <a:pathLst>
                <a:path w="1369" h="1369" extrusionOk="0">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805000" y="1453950"/>
              <a:ext cx="34200" cy="34225"/>
            </a:xfrm>
            <a:custGeom>
              <a:avLst/>
              <a:gdLst/>
              <a:ahLst/>
              <a:cxnLst/>
              <a:rect l="l" t="t" r="r" b="b"/>
              <a:pathLst>
                <a:path w="1368" h="1369" extrusionOk="0">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888575" y="2111275"/>
              <a:ext cx="34225" cy="34200"/>
            </a:xfrm>
            <a:custGeom>
              <a:avLst/>
              <a:gdLst/>
              <a:ahLst/>
              <a:cxnLst/>
              <a:rect l="l" t="t" r="r" b="b"/>
              <a:pathLst>
                <a:path w="1369" h="1368"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4"/>
        <p:cNvGrpSpPr/>
        <p:nvPr/>
      </p:nvGrpSpPr>
      <p:grpSpPr>
        <a:xfrm>
          <a:off x="0" y="0"/>
          <a:ext cx="0" cy="0"/>
          <a:chOff x="0" y="0"/>
          <a:chExt cx="0" cy="0"/>
        </a:xfrm>
      </p:grpSpPr>
      <p:grpSp>
        <p:nvGrpSpPr>
          <p:cNvPr id="1855" name="Google Shape;1855;p11"/>
          <p:cNvGrpSpPr/>
          <p:nvPr/>
        </p:nvGrpSpPr>
        <p:grpSpPr>
          <a:xfrm rot="-778054">
            <a:off x="5534929" y="143425"/>
            <a:ext cx="7706697" cy="7263245"/>
            <a:chOff x="2905900" y="1175475"/>
            <a:chExt cx="7706675" cy="7263225"/>
          </a:xfrm>
        </p:grpSpPr>
        <p:sp>
          <p:nvSpPr>
            <p:cNvPr id="1856" name="Google Shape;1856;p11"/>
            <p:cNvSpPr/>
            <p:nvPr/>
          </p:nvSpPr>
          <p:spPr>
            <a:xfrm>
              <a:off x="2928900" y="2844350"/>
              <a:ext cx="6739500" cy="5594350"/>
            </a:xfrm>
            <a:custGeom>
              <a:avLst/>
              <a:gdLst/>
              <a:ahLst/>
              <a:cxnLst/>
              <a:rect l="l" t="t" r="r" b="b"/>
              <a:pathLst>
                <a:path w="269580" h="223774" extrusionOk="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1"/>
            <p:cNvSpPr/>
            <p:nvPr/>
          </p:nvSpPr>
          <p:spPr>
            <a:xfrm>
              <a:off x="3997800" y="4845525"/>
              <a:ext cx="58325" cy="40500"/>
            </a:xfrm>
            <a:custGeom>
              <a:avLst/>
              <a:gdLst/>
              <a:ahLst/>
              <a:cxnLst/>
              <a:rect l="l" t="t" r="r" b="b"/>
              <a:pathLst>
                <a:path w="2333" h="1620" extrusionOk="0">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1"/>
            <p:cNvSpPr/>
            <p:nvPr/>
          </p:nvSpPr>
          <p:spPr>
            <a:xfrm>
              <a:off x="4372550" y="5700400"/>
              <a:ext cx="58950" cy="40500"/>
            </a:xfrm>
            <a:custGeom>
              <a:avLst/>
              <a:gdLst/>
              <a:ahLst/>
              <a:cxnLst/>
              <a:rect l="l" t="t" r="r" b="b"/>
              <a:pathLst>
                <a:path w="2358" h="1620" extrusionOk="0">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1"/>
            <p:cNvSpPr/>
            <p:nvPr/>
          </p:nvSpPr>
          <p:spPr>
            <a:xfrm>
              <a:off x="4647500" y="5247950"/>
              <a:ext cx="58175" cy="40825"/>
            </a:xfrm>
            <a:custGeom>
              <a:avLst/>
              <a:gdLst/>
              <a:ahLst/>
              <a:cxnLst/>
              <a:rect l="l" t="t" r="r" b="b"/>
              <a:pathLst>
                <a:path w="2327" h="1633" extrusionOk="0">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1"/>
            <p:cNvSpPr/>
            <p:nvPr/>
          </p:nvSpPr>
          <p:spPr>
            <a:xfrm>
              <a:off x="4535925" y="4628950"/>
              <a:ext cx="57675" cy="40525"/>
            </a:xfrm>
            <a:custGeom>
              <a:avLst/>
              <a:gdLst/>
              <a:ahLst/>
              <a:cxnLst/>
              <a:rect l="l" t="t" r="r" b="b"/>
              <a:pathLst>
                <a:path w="2307" h="1621" extrusionOk="0">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1"/>
            <p:cNvSpPr/>
            <p:nvPr/>
          </p:nvSpPr>
          <p:spPr>
            <a:xfrm>
              <a:off x="5270550" y="5014675"/>
              <a:ext cx="57600" cy="40775"/>
            </a:xfrm>
            <a:custGeom>
              <a:avLst/>
              <a:gdLst/>
              <a:ahLst/>
              <a:cxnLst/>
              <a:rect l="l" t="t" r="r" b="b"/>
              <a:pathLst>
                <a:path w="2304" h="1631" extrusionOk="0">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1"/>
            <p:cNvSpPr/>
            <p:nvPr/>
          </p:nvSpPr>
          <p:spPr>
            <a:xfrm>
              <a:off x="5177275" y="4503575"/>
              <a:ext cx="57550" cy="40500"/>
            </a:xfrm>
            <a:custGeom>
              <a:avLst/>
              <a:gdLst/>
              <a:ahLst/>
              <a:cxnLst/>
              <a:rect l="l" t="t" r="r" b="b"/>
              <a:pathLst>
                <a:path w="2302" h="1620" extrusionOk="0">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1"/>
            <p:cNvSpPr/>
            <p:nvPr/>
          </p:nvSpPr>
          <p:spPr>
            <a:xfrm>
              <a:off x="5057700" y="5967250"/>
              <a:ext cx="58150" cy="40825"/>
            </a:xfrm>
            <a:custGeom>
              <a:avLst/>
              <a:gdLst/>
              <a:ahLst/>
              <a:cxnLst/>
              <a:rect l="l" t="t" r="r" b="b"/>
              <a:pathLst>
                <a:path w="2326" h="1633" extrusionOk="0">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1"/>
            <p:cNvSpPr/>
            <p:nvPr/>
          </p:nvSpPr>
          <p:spPr>
            <a:xfrm>
              <a:off x="5883200" y="5973150"/>
              <a:ext cx="57525" cy="40550"/>
            </a:xfrm>
            <a:custGeom>
              <a:avLst/>
              <a:gdLst/>
              <a:ahLst/>
              <a:cxnLst/>
              <a:rect l="l" t="t" r="r" b="b"/>
              <a:pathLst>
                <a:path w="2301" h="1622" extrusionOk="0">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1"/>
            <p:cNvSpPr/>
            <p:nvPr/>
          </p:nvSpPr>
          <p:spPr>
            <a:xfrm>
              <a:off x="5931725" y="4845275"/>
              <a:ext cx="58225" cy="40750"/>
            </a:xfrm>
            <a:custGeom>
              <a:avLst/>
              <a:gdLst/>
              <a:ahLst/>
              <a:cxnLst/>
              <a:rect l="l" t="t" r="r" b="b"/>
              <a:pathLst>
                <a:path w="2329" h="1630" extrusionOk="0">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1"/>
            <p:cNvSpPr/>
            <p:nvPr/>
          </p:nvSpPr>
          <p:spPr>
            <a:xfrm>
              <a:off x="5286650" y="7263675"/>
              <a:ext cx="57350" cy="41025"/>
            </a:xfrm>
            <a:custGeom>
              <a:avLst/>
              <a:gdLst/>
              <a:ahLst/>
              <a:cxnLst/>
              <a:rect l="l" t="t" r="r" b="b"/>
              <a:pathLst>
                <a:path w="2294" h="1641" extrusionOk="0">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1"/>
            <p:cNvSpPr/>
            <p:nvPr/>
          </p:nvSpPr>
          <p:spPr>
            <a:xfrm>
              <a:off x="5314750" y="6321675"/>
              <a:ext cx="58850" cy="40775"/>
            </a:xfrm>
            <a:custGeom>
              <a:avLst/>
              <a:gdLst/>
              <a:ahLst/>
              <a:cxnLst/>
              <a:rect l="l" t="t" r="r" b="b"/>
              <a:pathLst>
                <a:path w="2354" h="1631" extrusionOk="0">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1"/>
            <p:cNvSpPr/>
            <p:nvPr/>
          </p:nvSpPr>
          <p:spPr>
            <a:xfrm>
              <a:off x="6292525" y="7103300"/>
              <a:ext cx="58150" cy="40825"/>
            </a:xfrm>
            <a:custGeom>
              <a:avLst/>
              <a:gdLst/>
              <a:ahLst/>
              <a:cxnLst/>
              <a:rect l="l" t="t" r="r" b="b"/>
              <a:pathLst>
                <a:path w="2326" h="1633" extrusionOk="0">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1"/>
            <p:cNvSpPr/>
            <p:nvPr/>
          </p:nvSpPr>
          <p:spPr>
            <a:xfrm>
              <a:off x="6776025" y="5652975"/>
              <a:ext cx="57450" cy="40775"/>
            </a:xfrm>
            <a:custGeom>
              <a:avLst/>
              <a:gdLst/>
              <a:ahLst/>
              <a:cxnLst/>
              <a:rect l="l" t="t" r="r" b="b"/>
              <a:pathLst>
                <a:path w="2298" h="1631" extrusionOk="0">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1"/>
            <p:cNvSpPr/>
            <p:nvPr/>
          </p:nvSpPr>
          <p:spPr>
            <a:xfrm>
              <a:off x="6423500" y="5285500"/>
              <a:ext cx="58200" cy="40500"/>
            </a:xfrm>
            <a:custGeom>
              <a:avLst/>
              <a:gdLst/>
              <a:ahLst/>
              <a:cxnLst/>
              <a:rect l="l" t="t" r="r" b="b"/>
              <a:pathLst>
                <a:path w="2328" h="1620" extrusionOk="0">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1"/>
            <p:cNvSpPr/>
            <p:nvPr/>
          </p:nvSpPr>
          <p:spPr>
            <a:xfrm>
              <a:off x="7421050" y="6393875"/>
              <a:ext cx="57575" cy="40775"/>
            </a:xfrm>
            <a:custGeom>
              <a:avLst/>
              <a:gdLst/>
              <a:ahLst/>
              <a:cxnLst/>
              <a:rect l="l" t="t" r="r" b="b"/>
              <a:pathLst>
                <a:path w="2303" h="1631" extrusionOk="0">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1"/>
            <p:cNvSpPr/>
            <p:nvPr/>
          </p:nvSpPr>
          <p:spPr>
            <a:xfrm>
              <a:off x="8126400" y="5589200"/>
              <a:ext cx="57600" cy="40775"/>
            </a:xfrm>
            <a:custGeom>
              <a:avLst/>
              <a:gdLst/>
              <a:ahLst/>
              <a:cxnLst/>
              <a:rect l="l" t="t" r="r" b="b"/>
              <a:pathLst>
                <a:path w="2304" h="1631" extrusionOk="0">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1"/>
            <p:cNvSpPr/>
            <p:nvPr/>
          </p:nvSpPr>
          <p:spPr>
            <a:xfrm>
              <a:off x="7689425" y="5573200"/>
              <a:ext cx="58850" cy="40750"/>
            </a:xfrm>
            <a:custGeom>
              <a:avLst/>
              <a:gdLst/>
              <a:ahLst/>
              <a:cxnLst/>
              <a:rect l="l" t="t" r="r" b="b"/>
              <a:pathLst>
                <a:path w="2354" h="1630" extrusionOk="0">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1"/>
            <p:cNvSpPr/>
            <p:nvPr/>
          </p:nvSpPr>
          <p:spPr>
            <a:xfrm>
              <a:off x="8348175" y="4434425"/>
              <a:ext cx="58325" cy="40500"/>
            </a:xfrm>
            <a:custGeom>
              <a:avLst/>
              <a:gdLst/>
              <a:ahLst/>
              <a:cxnLst/>
              <a:rect l="l" t="t" r="r" b="b"/>
              <a:pathLst>
                <a:path w="2333" h="1620" extrusionOk="0">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1"/>
            <p:cNvSpPr/>
            <p:nvPr/>
          </p:nvSpPr>
          <p:spPr>
            <a:xfrm>
              <a:off x="5215200" y="4038225"/>
              <a:ext cx="57475" cy="40750"/>
            </a:xfrm>
            <a:custGeom>
              <a:avLst/>
              <a:gdLst/>
              <a:ahLst/>
              <a:cxnLst/>
              <a:rect l="l" t="t" r="r" b="b"/>
              <a:pathLst>
                <a:path w="2299" h="1630" extrusionOk="0">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1"/>
            <p:cNvSpPr/>
            <p:nvPr/>
          </p:nvSpPr>
          <p:spPr>
            <a:xfrm>
              <a:off x="5536525" y="3264200"/>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1"/>
            <p:cNvSpPr/>
            <p:nvPr/>
          </p:nvSpPr>
          <p:spPr>
            <a:xfrm>
              <a:off x="3785025" y="3922000"/>
              <a:ext cx="58225" cy="40775"/>
            </a:xfrm>
            <a:custGeom>
              <a:avLst/>
              <a:gdLst/>
              <a:ahLst/>
              <a:cxnLst/>
              <a:rect l="l" t="t" r="r" b="b"/>
              <a:pathLst>
                <a:path w="2329" h="1631" extrusionOk="0">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1"/>
            <p:cNvSpPr/>
            <p:nvPr/>
          </p:nvSpPr>
          <p:spPr>
            <a:xfrm>
              <a:off x="5940050" y="7646625"/>
              <a:ext cx="57400" cy="40800"/>
            </a:xfrm>
            <a:custGeom>
              <a:avLst/>
              <a:gdLst/>
              <a:ahLst/>
              <a:cxnLst/>
              <a:rect l="l" t="t" r="r" b="b"/>
              <a:pathLst>
                <a:path w="2296" h="1632" extrusionOk="0">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1"/>
            <p:cNvSpPr/>
            <p:nvPr/>
          </p:nvSpPr>
          <p:spPr>
            <a:xfrm>
              <a:off x="4139200" y="7183900"/>
              <a:ext cx="58000" cy="41025"/>
            </a:xfrm>
            <a:custGeom>
              <a:avLst/>
              <a:gdLst/>
              <a:ahLst/>
              <a:cxnLst/>
              <a:rect l="l" t="t" r="r" b="b"/>
              <a:pathLst>
                <a:path w="2320" h="1641" extrusionOk="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1"/>
            <p:cNvSpPr/>
            <p:nvPr/>
          </p:nvSpPr>
          <p:spPr>
            <a:xfrm>
              <a:off x="3683925" y="6031700"/>
              <a:ext cx="58350" cy="40975"/>
            </a:xfrm>
            <a:custGeom>
              <a:avLst/>
              <a:gdLst/>
              <a:ahLst/>
              <a:cxnLst/>
              <a:rect l="l" t="t" r="r" b="b"/>
              <a:pathLst>
                <a:path w="2334" h="1639" extrusionOk="0">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1"/>
            <p:cNvSpPr/>
            <p:nvPr/>
          </p:nvSpPr>
          <p:spPr>
            <a:xfrm>
              <a:off x="2993275" y="5645375"/>
              <a:ext cx="58875" cy="40775"/>
            </a:xfrm>
            <a:custGeom>
              <a:avLst/>
              <a:gdLst/>
              <a:ahLst/>
              <a:cxnLst/>
              <a:rect l="l" t="t" r="r" b="b"/>
              <a:pathLst>
                <a:path w="2355" h="1631" extrusionOk="0">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1"/>
            <p:cNvSpPr/>
            <p:nvPr/>
          </p:nvSpPr>
          <p:spPr>
            <a:xfrm>
              <a:off x="3193950" y="4943550"/>
              <a:ext cx="58200" cy="40500"/>
            </a:xfrm>
            <a:custGeom>
              <a:avLst/>
              <a:gdLst/>
              <a:ahLst/>
              <a:cxnLst/>
              <a:rect l="l" t="t" r="r" b="b"/>
              <a:pathLst>
                <a:path w="2328" h="1620" extrusionOk="0">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1"/>
            <p:cNvSpPr/>
            <p:nvPr/>
          </p:nvSpPr>
          <p:spPr>
            <a:xfrm>
              <a:off x="2905900" y="4509350"/>
              <a:ext cx="58225" cy="40750"/>
            </a:xfrm>
            <a:custGeom>
              <a:avLst/>
              <a:gdLst/>
              <a:ahLst/>
              <a:cxnLst/>
              <a:rect l="l" t="t" r="r" b="b"/>
              <a:pathLst>
                <a:path w="2329" h="1630" extrusionOk="0">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1"/>
            <p:cNvSpPr/>
            <p:nvPr/>
          </p:nvSpPr>
          <p:spPr>
            <a:xfrm>
              <a:off x="7494175" y="3580000"/>
              <a:ext cx="58050" cy="40825"/>
            </a:xfrm>
            <a:custGeom>
              <a:avLst/>
              <a:gdLst/>
              <a:ahLst/>
              <a:cxnLst/>
              <a:rect l="l" t="t" r="r" b="b"/>
              <a:pathLst>
                <a:path w="2322" h="1633" extrusionOk="0">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1"/>
            <p:cNvSpPr/>
            <p:nvPr/>
          </p:nvSpPr>
          <p:spPr>
            <a:xfrm>
              <a:off x="8140100" y="3675300"/>
              <a:ext cx="57550" cy="40500"/>
            </a:xfrm>
            <a:custGeom>
              <a:avLst/>
              <a:gdLst/>
              <a:ahLst/>
              <a:cxnLst/>
              <a:rect l="l" t="t" r="r" b="b"/>
              <a:pathLst>
                <a:path w="2302" h="1620" extrusionOk="0">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1"/>
            <p:cNvSpPr/>
            <p:nvPr/>
          </p:nvSpPr>
          <p:spPr>
            <a:xfrm>
              <a:off x="8477350" y="2828025"/>
              <a:ext cx="58325" cy="40500"/>
            </a:xfrm>
            <a:custGeom>
              <a:avLst/>
              <a:gdLst/>
              <a:ahLst/>
              <a:cxnLst/>
              <a:rect l="l" t="t" r="r" b="b"/>
              <a:pathLst>
                <a:path w="2333" h="1620" extrusionOk="0">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1"/>
            <p:cNvSpPr/>
            <p:nvPr/>
          </p:nvSpPr>
          <p:spPr>
            <a:xfrm>
              <a:off x="9636150" y="3074225"/>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1"/>
            <p:cNvSpPr/>
            <p:nvPr/>
          </p:nvSpPr>
          <p:spPr>
            <a:xfrm>
              <a:off x="5654625" y="1181925"/>
              <a:ext cx="4940850" cy="3255375"/>
            </a:xfrm>
            <a:custGeom>
              <a:avLst/>
              <a:gdLst/>
              <a:ahLst/>
              <a:cxnLst/>
              <a:rect l="l" t="t" r="r" b="b"/>
              <a:pathLst>
                <a:path w="197634" h="130215" extrusionOk="0">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1"/>
            <p:cNvSpPr/>
            <p:nvPr/>
          </p:nvSpPr>
          <p:spPr>
            <a:xfrm>
              <a:off x="6484000" y="1835075"/>
              <a:ext cx="39550" cy="28850"/>
            </a:xfrm>
            <a:custGeom>
              <a:avLst/>
              <a:gdLst/>
              <a:ahLst/>
              <a:cxnLst/>
              <a:rect l="l" t="t" r="r" b="b"/>
              <a:pathLst>
                <a:path w="1582" h="1154" extrusionOk="0">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1"/>
            <p:cNvSpPr/>
            <p:nvPr/>
          </p:nvSpPr>
          <p:spPr>
            <a:xfrm>
              <a:off x="6523575" y="2480975"/>
              <a:ext cx="38800" cy="28850"/>
            </a:xfrm>
            <a:custGeom>
              <a:avLst/>
              <a:gdLst/>
              <a:ahLst/>
              <a:cxnLst/>
              <a:rect l="l" t="t" r="r" b="b"/>
              <a:pathLst>
                <a:path w="1552" h="1154" extrusionOk="0">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1"/>
            <p:cNvSpPr/>
            <p:nvPr/>
          </p:nvSpPr>
          <p:spPr>
            <a:xfrm>
              <a:off x="6810800" y="2252250"/>
              <a:ext cx="38075" cy="28100"/>
            </a:xfrm>
            <a:custGeom>
              <a:avLst/>
              <a:gdLst/>
              <a:ahLst/>
              <a:cxnLst/>
              <a:rect l="l" t="t" r="r" b="b"/>
              <a:pathLst>
                <a:path w="1523" h="1124" extrusionOk="0">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1"/>
            <p:cNvSpPr/>
            <p:nvPr/>
          </p:nvSpPr>
          <p:spPr>
            <a:xfrm>
              <a:off x="6885275" y="1823675"/>
              <a:ext cx="38875" cy="28850"/>
            </a:xfrm>
            <a:custGeom>
              <a:avLst/>
              <a:gdLst/>
              <a:ahLst/>
              <a:cxnLst/>
              <a:rect l="l" t="t" r="r" b="b"/>
              <a:pathLst>
                <a:path w="1555" h="1154" extrusionOk="0">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1"/>
            <p:cNvSpPr/>
            <p:nvPr/>
          </p:nvSpPr>
          <p:spPr>
            <a:xfrm>
              <a:off x="7271300" y="2249425"/>
              <a:ext cx="39225" cy="28625"/>
            </a:xfrm>
            <a:custGeom>
              <a:avLst/>
              <a:gdLst/>
              <a:ahLst/>
              <a:cxnLst/>
              <a:rect l="l" t="t" r="r" b="b"/>
              <a:pathLst>
                <a:path w="1569" h="1145" extrusionOk="0">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1"/>
            <p:cNvSpPr/>
            <p:nvPr/>
          </p:nvSpPr>
          <p:spPr>
            <a:xfrm>
              <a:off x="7332900" y="1895100"/>
              <a:ext cx="38750" cy="28100"/>
            </a:xfrm>
            <a:custGeom>
              <a:avLst/>
              <a:gdLst/>
              <a:ahLst/>
              <a:cxnLst/>
              <a:rect l="l" t="t" r="r" b="b"/>
              <a:pathLst>
                <a:path w="1550" h="1124" extrusionOk="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1"/>
            <p:cNvSpPr/>
            <p:nvPr/>
          </p:nvSpPr>
          <p:spPr>
            <a:xfrm>
              <a:off x="6905775" y="2817725"/>
              <a:ext cx="38300" cy="27975"/>
            </a:xfrm>
            <a:custGeom>
              <a:avLst/>
              <a:gdLst/>
              <a:ahLst/>
              <a:cxnLst/>
              <a:rect l="l" t="t" r="r" b="b"/>
              <a:pathLst>
                <a:path w="1532" h="1119" extrusionOk="0">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1"/>
            <p:cNvSpPr/>
            <p:nvPr/>
          </p:nvSpPr>
          <p:spPr>
            <a:xfrm>
              <a:off x="7440025" y="3019100"/>
              <a:ext cx="39000" cy="27975"/>
            </a:xfrm>
            <a:custGeom>
              <a:avLst/>
              <a:gdLst/>
              <a:ahLst/>
              <a:cxnLst/>
              <a:rect l="l" t="t" r="r" b="b"/>
              <a:pathLst>
                <a:path w="1560" h="1119" extrusionOk="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1"/>
            <p:cNvSpPr/>
            <p:nvPr/>
          </p:nvSpPr>
          <p:spPr>
            <a:xfrm>
              <a:off x="7741650" y="2297825"/>
              <a:ext cx="39525" cy="28125"/>
            </a:xfrm>
            <a:custGeom>
              <a:avLst/>
              <a:gdLst/>
              <a:ahLst/>
              <a:cxnLst/>
              <a:rect l="l" t="t" r="r" b="b"/>
              <a:pathLst>
                <a:path w="1581" h="1125" extrusionOk="0">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1"/>
            <p:cNvSpPr/>
            <p:nvPr/>
          </p:nvSpPr>
          <p:spPr>
            <a:xfrm>
              <a:off x="6743175" y="3715800"/>
              <a:ext cx="39525" cy="28850"/>
            </a:xfrm>
            <a:custGeom>
              <a:avLst/>
              <a:gdLst/>
              <a:ahLst/>
              <a:cxnLst/>
              <a:rect l="l" t="t" r="r" b="b"/>
              <a:pathLst>
                <a:path w="1581" h="1154" extrusionOk="0">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1"/>
            <p:cNvSpPr/>
            <p:nvPr/>
          </p:nvSpPr>
          <p:spPr>
            <a:xfrm>
              <a:off x="6987900" y="3110275"/>
              <a:ext cx="38975" cy="27975"/>
            </a:xfrm>
            <a:custGeom>
              <a:avLst/>
              <a:gdLst/>
              <a:ahLst/>
              <a:cxnLst/>
              <a:rect l="l" t="t" r="r" b="b"/>
              <a:pathLst>
                <a:path w="1559" h="1119" extrusionOk="0">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1"/>
            <p:cNvSpPr/>
            <p:nvPr/>
          </p:nvSpPr>
          <p:spPr>
            <a:xfrm>
              <a:off x="7436225" y="3851800"/>
              <a:ext cx="38800" cy="28100"/>
            </a:xfrm>
            <a:custGeom>
              <a:avLst/>
              <a:gdLst/>
              <a:ahLst/>
              <a:cxnLst/>
              <a:rect l="l" t="t" r="r" b="b"/>
              <a:pathLst>
                <a:path w="1552" h="1124" extrusionOk="0">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1"/>
            <p:cNvSpPr/>
            <p:nvPr/>
          </p:nvSpPr>
          <p:spPr>
            <a:xfrm>
              <a:off x="8097525" y="3024500"/>
              <a:ext cx="39000" cy="28025"/>
            </a:xfrm>
            <a:custGeom>
              <a:avLst/>
              <a:gdLst/>
              <a:ahLst/>
              <a:cxnLst/>
              <a:rect l="l" t="t" r="r" b="b"/>
              <a:pathLst>
                <a:path w="1560" h="1121" extrusionOk="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1"/>
            <p:cNvSpPr/>
            <p:nvPr/>
          </p:nvSpPr>
          <p:spPr>
            <a:xfrm>
              <a:off x="7955975" y="2701350"/>
              <a:ext cx="38800" cy="28850"/>
            </a:xfrm>
            <a:custGeom>
              <a:avLst/>
              <a:gdLst/>
              <a:ahLst/>
              <a:cxnLst/>
              <a:rect l="l" t="t" r="r" b="b"/>
              <a:pathLst>
                <a:path w="1552" h="1154" extrusionOk="0">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1"/>
            <p:cNvSpPr/>
            <p:nvPr/>
          </p:nvSpPr>
          <p:spPr>
            <a:xfrm>
              <a:off x="8338975" y="3661075"/>
              <a:ext cx="39475" cy="28100"/>
            </a:xfrm>
            <a:custGeom>
              <a:avLst/>
              <a:gdLst/>
              <a:ahLst/>
              <a:cxnLst/>
              <a:rect l="l" t="t" r="r" b="b"/>
              <a:pathLst>
                <a:path w="1579" h="1124" extrusionOk="0">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1"/>
            <p:cNvSpPr/>
            <p:nvPr/>
          </p:nvSpPr>
          <p:spPr>
            <a:xfrm>
              <a:off x="8990225" y="3306975"/>
              <a:ext cx="38800" cy="28100"/>
            </a:xfrm>
            <a:custGeom>
              <a:avLst/>
              <a:gdLst/>
              <a:ahLst/>
              <a:cxnLst/>
              <a:rect l="l" t="t" r="r" b="b"/>
              <a:pathLst>
                <a:path w="1552" h="1124" extrusionOk="0">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1"/>
            <p:cNvSpPr/>
            <p:nvPr/>
          </p:nvSpPr>
          <p:spPr>
            <a:xfrm>
              <a:off x="8710700" y="3191475"/>
              <a:ext cx="39375" cy="28225"/>
            </a:xfrm>
            <a:custGeom>
              <a:avLst/>
              <a:gdLst/>
              <a:ahLst/>
              <a:cxnLst/>
              <a:rect l="l" t="t" r="r" b="b"/>
              <a:pathLst>
                <a:path w="1575" h="1129" extrusionOk="0">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1"/>
            <p:cNvSpPr/>
            <p:nvPr/>
          </p:nvSpPr>
          <p:spPr>
            <a:xfrm>
              <a:off x="9411200" y="2608625"/>
              <a:ext cx="38750" cy="28100"/>
            </a:xfrm>
            <a:custGeom>
              <a:avLst/>
              <a:gdLst/>
              <a:ahLst/>
              <a:cxnLst/>
              <a:rect l="l" t="t" r="r" b="b"/>
              <a:pathLst>
                <a:path w="1550" h="1124" extrusionOk="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1"/>
            <p:cNvSpPr/>
            <p:nvPr/>
          </p:nvSpPr>
          <p:spPr>
            <a:xfrm>
              <a:off x="7468900" y="1601775"/>
              <a:ext cx="38750" cy="28100"/>
            </a:xfrm>
            <a:custGeom>
              <a:avLst/>
              <a:gdLst/>
              <a:ahLst/>
              <a:cxnLst/>
              <a:rect l="l" t="t" r="r" b="b"/>
              <a:pathLst>
                <a:path w="1550" h="1124" extrusionOk="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1"/>
            <p:cNvSpPr/>
            <p:nvPr/>
          </p:nvSpPr>
          <p:spPr>
            <a:xfrm>
              <a:off x="7863250" y="1175475"/>
              <a:ext cx="38075" cy="28100"/>
            </a:xfrm>
            <a:custGeom>
              <a:avLst/>
              <a:gdLst/>
              <a:ahLst/>
              <a:cxnLst/>
              <a:rect l="l" t="t" r="r" b="b"/>
              <a:pathLst>
                <a:path w="1523" h="1124" extrusionOk="0">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1"/>
            <p:cNvSpPr/>
            <p:nvPr/>
          </p:nvSpPr>
          <p:spPr>
            <a:xfrm>
              <a:off x="6566150" y="1183975"/>
              <a:ext cx="39725" cy="27975"/>
            </a:xfrm>
            <a:custGeom>
              <a:avLst/>
              <a:gdLst/>
              <a:ahLst/>
              <a:cxnLst/>
              <a:rect l="l" t="t" r="r" b="b"/>
              <a:pathLst>
                <a:path w="1589" h="1119" extrusionOk="0">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1"/>
            <p:cNvSpPr/>
            <p:nvPr/>
          </p:nvSpPr>
          <p:spPr>
            <a:xfrm>
              <a:off x="7077575" y="4120800"/>
              <a:ext cx="38750" cy="28125"/>
            </a:xfrm>
            <a:custGeom>
              <a:avLst/>
              <a:gdLst/>
              <a:ahLst/>
              <a:cxnLst/>
              <a:rect l="l" t="t" r="r" b="b"/>
              <a:pathLst>
                <a:path w="1550" h="1125" extrusionOk="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1"/>
            <p:cNvSpPr/>
            <p:nvPr/>
          </p:nvSpPr>
          <p:spPr>
            <a:xfrm>
              <a:off x="6351025" y="4418700"/>
              <a:ext cx="38850" cy="28850"/>
            </a:xfrm>
            <a:custGeom>
              <a:avLst/>
              <a:gdLst/>
              <a:ahLst/>
              <a:cxnLst/>
              <a:rect l="l" t="t" r="r" b="b"/>
              <a:pathLst>
                <a:path w="1554" h="1154" extrusionOk="0">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1"/>
            <p:cNvSpPr/>
            <p:nvPr/>
          </p:nvSpPr>
          <p:spPr>
            <a:xfrm>
              <a:off x="6017475" y="3389250"/>
              <a:ext cx="39200" cy="28650"/>
            </a:xfrm>
            <a:custGeom>
              <a:avLst/>
              <a:gdLst/>
              <a:ahLst/>
              <a:cxnLst/>
              <a:rect l="l" t="t" r="r" b="b"/>
              <a:pathLst>
                <a:path w="1568" h="1146" extrusionOk="0">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1"/>
            <p:cNvSpPr/>
            <p:nvPr/>
          </p:nvSpPr>
          <p:spPr>
            <a:xfrm>
              <a:off x="5996250" y="2531875"/>
              <a:ext cx="38775" cy="28100"/>
            </a:xfrm>
            <a:custGeom>
              <a:avLst/>
              <a:gdLst/>
              <a:ahLst/>
              <a:cxnLst/>
              <a:rect l="l" t="t" r="r" b="b"/>
              <a:pathLst>
                <a:path w="1551" h="1124" extrusionOk="0">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1"/>
            <p:cNvSpPr/>
            <p:nvPr/>
          </p:nvSpPr>
          <p:spPr>
            <a:xfrm>
              <a:off x="5640550" y="2115450"/>
              <a:ext cx="38100" cy="28125"/>
            </a:xfrm>
            <a:custGeom>
              <a:avLst/>
              <a:gdLst/>
              <a:ahLst/>
              <a:cxnLst/>
              <a:rect l="l" t="t" r="r" b="b"/>
              <a:pathLst>
                <a:path w="1524" h="1125" extrusionOk="0">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1"/>
            <p:cNvSpPr/>
            <p:nvPr/>
          </p:nvSpPr>
          <p:spPr>
            <a:xfrm>
              <a:off x="5938475" y="1706775"/>
              <a:ext cx="38975" cy="28725"/>
            </a:xfrm>
            <a:custGeom>
              <a:avLst/>
              <a:gdLst/>
              <a:ahLst/>
              <a:cxnLst/>
              <a:rect l="l" t="t" r="r" b="b"/>
              <a:pathLst>
                <a:path w="1559" h="1149" extrusionOk="0">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1"/>
            <p:cNvSpPr/>
            <p:nvPr/>
          </p:nvSpPr>
          <p:spPr>
            <a:xfrm>
              <a:off x="5854900" y="1355700"/>
              <a:ext cx="38925" cy="27975"/>
            </a:xfrm>
            <a:custGeom>
              <a:avLst/>
              <a:gdLst/>
              <a:ahLst/>
              <a:cxnLst/>
              <a:rect l="l" t="t" r="r" b="b"/>
              <a:pathLst>
                <a:path w="1557" h="1119" extrusionOk="0">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1"/>
            <p:cNvSpPr/>
            <p:nvPr/>
          </p:nvSpPr>
          <p:spPr>
            <a:xfrm>
              <a:off x="9060075" y="1848750"/>
              <a:ext cx="39500" cy="28100"/>
            </a:xfrm>
            <a:custGeom>
              <a:avLst/>
              <a:gdLst/>
              <a:ahLst/>
              <a:cxnLst/>
              <a:rect l="l" t="t" r="r" b="b"/>
              <a:pathLst>
                <a:path w="1580" h="1124" extrusionOk="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1"/>
            <p:cNvSpPr/>
            <p:nvPr/>
          </p:nvSpPr>
          <p:spPr>
            <a:xfrm>
              <a:off x="9456800" y="2065300"/>
              <a:ext cx="38750" cy="28100"/>
            </a:xfrm>
            <a:custGeom>
              <a:avLst/>
              <a:gdLst/>
              <a:ahLst/>
              <a:cxnLst/>
              <a:rect l="l" t="t" r="r" b="b"/>
              <a:pathLst>
                <a:path w="1550" h="1124" extrusionOk="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1"/>
            <p:cNvSpPr/>
            <p:nvPr/>
          </p:nvSpPr>
          <p:spPr>
            <a:xfrm>
              <a:off x="9878525" y="1594950"/>
              <a:ext cx="39475" cy="28100"/>
            </a:xfrm>
            <a:custGeom>
              <a:avLst/>
              <a:gdLst/>
              <a:ahLst/>
              <a:cxnLst/>
              <a:rect l="l" t="t" r="r" b="b"/>
              <a:pathLst>
                <a:path w="1579" h="1124" extrusionOk="0">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1"/>
            <p:cNvSpPr/>
            <p:nvPr/>
          </p:nvSpPr>
          <p:spPr>
            <a:xfrm>
              <a:off x="10573825" y="2031875"/>
              <a:ext cx="38750" cy="28100"/>
            </a:xfrm>
            <a:custGeom>
              <a:avLst/>
              <a:gdLst/>
              <a:ahLst/>
              <a:cxnLst/>
              <a:rect l="l" t="t" r="r" b="b"/>
              <a:pathLst>
                <a:path w="1550" h="1124" extrusionOk="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11"/>
          <p:cNvGrpSpPr/>
          <p:nvPr/>
        </p:nvGrpSpPr>
        <p:grpSpPr>
          <a:xfrm rot="-778054">
            <a:off x="-3380471" y="-1720525"/>
            <a:ext cx="7706697" cy="7263245"/>
            <a:chOff x="2905900" y="1175475"/>
            <a:chExt cx="7706675" cy="7263225"/>
          </a:xfrm>
        </p:grpSpPr>
        <p:sp>
          <p:nvSpPr>
            <p:cNvPr id="1922" name="Google Shape;1922;p11"/>
            <p:cNvSpPr/>
            <p:nvPr/>
          </p:nvSpPr>
          <p:spPr>
            <a:xfrm>
              <a:off x="2928900" y="2844350"/>
              <a:ext cx="6739500" cy="5594350"/>
            </a:xfrm>
            <a:custGeom>
              <a:avLst/>
              <a:gdLst/>
              <a:ahLst/>
              <a:cxnLst/>
              <a:rect l="l" t="t" r="r" b="b"/>
              <a:pathLst>
                <a:path w="269580" h="223774" extrusionOk="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1"/>
            <p:cNvSpPr/>
            <p:nvPr/>
          </p:nvSpPr>
          <p:spPr>
            <a:xfrm>
              <a:off x="3997800" y="4845525"/>
              <a:ext cx="58325" cy="40500"/>
            </a:xfrm>
            <a:custGeom>
              <a:avLst/>
              <a:gdLst/>
              <a:ahLst/>
              <a:cxnLst/>
              <a:rect l="l" t="t" r="r" b="b"/>
              <a:pathLst>
                <a:path w="2333" h="1620" extrusionOk="0">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1"/>
            <p:cNvSpPr/>
            <p:nvPr/>
          </p:nvSpPr>
          <p:spPr>
            <a:xfrm>
              <a:off x="4372550" y="5700400"/>
              <a:ext cx="58950" cy="40500"/>
            </a:xfrm>
            <a:custGeom>
              <a:avLst/>
              <a:gdLst/>
              <a:ahLst/>
              <a:cxnLst/>
              <a:rect l="l" t="t" r="r" b="b"/>
              <a:pathLst>
                <a:path w="2358" h="1620" extrusionOk="0">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1"/>
            <p:cNvSpPr/>
            <p:nvPr/>
          </p:nvSpPr>
          <p:spPr>
            <a:xfrm>
              <a:off x="4647500" y="5247950"/>
              <a:ext cx="58175" cy="40825"/>
            </a:xfrm>
            <a:custGeom>
              <a:avLst/>
              <a:gdLst/>
              <a:ahLst/>
              <a:cxnLst/>
              <a:rect l="l" t="t" r="r" b="b"/>
              <a:pathLst>
                <a:path w="2327" h="1633" extrusionOk="0">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1"/>
            <p:cNvSpPr/>
            <p:nvPr/>
          </p:nvSpPr>
          <p:spPr>
            <a:xfrm>
              <a:off x="4535925" y="4628950"/>
              <a:ext cx="57675" cy="40525"/>
            </a:xfrm>
            <a:custGeom>
              <a:avLst/>
              <a:gdLst/>
              <a:ahLst/>
              <a:cxnLst/>
              <a:rect l="l" t="t" r="r" b="b"/>
              <a:pathLst>
                <a:path w="2307" h="1621" extrusionOk="0">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1"/>
            <p:cNvSpPr/>
            <p:nvPr/>
          </p:nvSpPr>
          <p:spPr>
            <a:xfrm>
              <a:off x="5270550" y="5014675"/>
              <a:ext cx="57600" cy="40775"/>
            </a:xfrm>
            <a:custGeom>
              <a:avLst/>
              <a:gdLst/>
              <a:ahLst/>
              <a:cxnLst/>
              <a:rect l="l" t="t" r="r" b="b"/>
              <a:pathLst>
                <a:path w="2304" h="1631" extrusionOk="0">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1"/>
            <p:cNvSpPr/>
            <p:nvPr/>
          </p:nvSpPr>
          <p:spPr>
            <a:xfrm>
              <a:off x="5177275" y="4503575"/>
              <a:ext cx="57550" cy="40500"/>
            </a:xfrm>
            <a:custGeom>
              <a:avLst/>
              <a:gdLst/>
              <a:ahLst/>
              <a:cxnLst/>
              <a:rect l="l" t="t" r="r" b="b"/>
              <a:pathLst>
                <a:path w="2302" h="1620" extrusionOk="0">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1"/>
            <p:cNvSpPr/>
            <p:nvPr/>
          </p:nvSpPr>
          <p:spPr>
            <a:xfrm>
              <a:off x="5057700" y="5967250"/>
              <a:ext cx="58150" cy="40825"/>
            </a:xfrm>
            <a:custGeom>
              <a:avLst/>
              <a:gdLst/>
              <a:ahLst/>
              <a:cxnLst/>
              <a:rect l="l" t="t" r="r" b="b"/>
              <a:pathLst>
                <a:path w="2326" h="1633" extrusionOk="0">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1"/>
            <p:cNvSpPr/>
            <p:nvPr/>
          </p:nvSpPr>
          <p:spPr>
            <a:xfrm>
              <a:off x="5883200" y="5973150"/>
              <a:ext cx="57525" cy="40550"/>
            </a:xfrm>
            <a:custGeom>
              <a:avLst/>
              <a:gdLst/>
              <a:ahLst/>
              <a:cxnLst/>
              <a:rect l="l" t="t" r="r" b="b"/>
              <a:pathLst>
                <a:path w="2301" h="1622" extrusionOk="0">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1"/>
            <p:cNvSpPr/>
            <p:nvPr/>
          </p:nvSpPr>
          <p:spPr>
            <a:xfrm>
              <a:off x="5931725" y="4845275"/>
              <a:ext cx="58225" cy="40750"/>
            </a:xfrm>
            <a:custGeom>
              <a:avLst/>
              <a:gdLst/>
              <a:ahLst/>
              <a:cxnLst/>
              <a:rect l="l" t="t" r="r" b="b"/>
              <a:pathLst>
                <a:path w="2329" h="1630" extrusionOk="0">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1"/>
            <p:cNvSpPr/>
            <p:nvPr/>
          </p:nvSpPr>
          <p:spPr>
            <a:xfrm>
              <a:off x="5286650" y="7263675"/>
              <a:ext cx="57350" cy="41025"/>
            </a:xfrm>
            <a:custGeom>
              <a:avLst/>
              <a:gdLst/>
              <a:ahLst/>
              <a:cxnLst/>
              <a:rect l="l" t="t" r="r" b="b"/>
              <a:pathLst>
                <a:path w="2294" h="1641" extrusionOk="0">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1"/>
            <p:cNvSpPr/>
            <p:nvPr/>
          </p:nvSpPr>
          <p:spPr>
            <a:xfrm>
              <a:off x="5314750" y="6321675"/>
              <a:ext cx="58850" cy="40775"/>
            </a:xfrm>
            <a:custGeom>
              <a:avLst/>
              <a:gdLst/>
              <a:ahLst/>
              <a:cxnLst/>
              <a:rect l="l" t="t" r="r" b="b"/>
              <a:pathLst>
                <a:path w="2354" h="1631" extrusionOk="0">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1"/>
            <p:cNvSpPr/>
            <p:nvPr/>
          </p:nvSpPr>
          <p:spPr>
            <a:xfrm>
              <a:off x="6292525" y="7103300"/>
              <a:ext cx="58150" cy="40825"/>
            </a:xfrm>
            <a:custGeom>
              <a:avLst/>
              <a:gdLst/>
              <a:ahLst/>
              <a:cxnLst/>
              <a:rect l="l" t="t" r="r" b="b"/>
              <a:pathLst>
                <a:path w="2326" h="1633" extrusionOk="0">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1"/>
            <p:cNvSpPr/>
            <p:nvPr/>
          </p:nvSpPr>
          <p:spPr>
            <a:xfrm>
              <a:off x="6776025" y="5652975"/>
              <a:ext cx="57450" cy="40775"/>
            </a:xfrm>
            <a:custGeom>
              <a:avLst/>
              <a:gdLst/>
              <a:ahLst/>
              <a:cxnLst/>
              <a:rect l="l" t="t" r="r" b="b"/>
              <a:pathLst>
                <a:path w="2298" h="1631" extrusionOk="0">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1"/>
            <p:cNvSpPr/>
            <p:nvPr/>
          </p:nvSpPr>
          <p:spPr>
            <a:xfrm>
              <a:off x="6423500" y="5285500"/>
              <a:ext cx="58200" cy="40500"/>
            </a:xfrm>
            <a:custGeom>
              <a:avLst/>
              <a:gdLst/>
              <a:ahLst/>
              <a:cxnLst/>
              <a:rect l="l" t="t" r="r" b="b"/>
              <a:pathLst>
                <a:path w="2328" h="1620" extrusionOk="0">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1"/>
            <p:cNvSpPr/>
            <p:nvPr/>
          </p:nvSpPr>
          <p:spPr>
            <a:xfrm>
              <a:off x="7421050" y="6393875"/>
              <a:ext cx="57575" cy="40775"/>
            </a:xfrm>
            <a:custGeom>
              <a:avLst/>
              <a:gdLst/>
              <a:ahLst/>
              <a:cxnLst/>
              <a:rect l="l" t="t" r="r" b="b"/>
              <a:pathLst>
                <a:path w="2303" h="1631" extrusionOk="0">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1"/>
            <p:cNvSpPr/>
            <p:nvPr/>
          </p:nvSpPr>
          <p:spPr>
            <a:xfrm>
              <a:off x="8126400" y="5589200"/>
              <a:ext cx="57600" cy="40775"/>
            </a:xfrm>
            <a:custGeom>
              <a:avLst/>
              <a:gdLst/>
              <a:ahLst/>
              <a:cxnLst/>
              <a:rect l="l" t="t" r="r" b="b"/>
              <a:pathLst>
                <a:path w="2304" h="1631" extrusionOk="0">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1"/>
            <p:cNvSpPr/>
            <p:nvPr/>
          </p:nvSpPr>
          <p:spPr>
            <a:xfrm>
              <a:off x="7689425" y="5573200"/>
              <a:ext cx="58850" cy="40750"/>
            </a:xfrm>
            <a:custGeom>
              <a:avLst/>
              <a:gdLst/>
              <a:ahLst/>
              <a:cxnLst/>
              <a:rect l="l" t="t" r="r" b="b"/>
              <a:pathLst>
                <a:path w="2354" h="1630" extrusionOk="0">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1"/>
            <p:cNvSpPr/>
            <p:nvPr/>
          </p:nvSpPr>
          <p:spPr>
            <a:xfrm>
              <a:off x="8348175" y="4434425"/>
              <a:ext cx="58325" cy="40500"/>
            </a:xfrm>
            <a:custGeom>
              <a:avLst/>
              <a:gdLst/>
              <a:ahLst/>
              <a:cxnLst/>
              <a:rect l="l" t="t" r="r" b="b"/>
              <a:pathLst>
                <a:path w="2333" h="1620" extrusionOk="0">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1"/>
            <p:cNvSpPr/>
            <p:nvPr/>
          </p:nvSpPr>
          <p:spPr>
            <a:xfrm>
              <a:off x="5215200" y="4038225"/>
              <a:ext cx="57475" cy="40750"/>
            </a:xfrm>
            <a:custGeom>
              <a:avLst/>
              <a:gdLst/>
              <a:ahLst/>
              <a:cxnLst/>
              <a:rect l="l" t="t" r="r" b="b"/>
              <a:pathLst>
                <a:path w="2299" h="1630" extrusionOk="0">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1"/>
            <p:cNvSpPr/>
            <p:nvPr/>
          </p:nvSpPr>
          <p:spPr>
            <a:xfrm>
              <a:off x="5536525" y="3264200"/>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1"/>
            <p:cNvSpPr/>
            <p:nvPr/>
          </p:nvSpPr>
          <p:spPr>
            <a:xfrm>
              <a:off x="3785025" y="3922000"/>
              <a:ext cx="58225" cy="40775"/>
            </a:xfrm>
            <a:custGeom>
              <a:avLst/>
              <a:gdLst/>
              <a:ahLst/>
              <a:cxnLst/>
              <a:rect l="l" t="t" r="r" b="b"/>
              <a:pathLst>
                <a:path w="2329" h="1631" extrusionOk="0">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1"/>
            <p:cNvSpPr/>
            <p:nvPr/>
          </p:nvSpPr>
          <p:spPr>
            <a:xfrm>
              <a:off x="5940050" y="7646625"/>
              <a:ext cx="57400" cy="40800"/>
            </a:xfrm>
            <a:custGeom>
              <a:avLst/>
              <a:gdLst/>
              <a:ahLst/>
              <a:cxnLst/>
              <a:rect l="l" t="t" r="r" b="b"/>
              <a:pathLst>
                <a:path w="2296" h="1632" extrusionOk="0">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1"/>
            <p:cNvSpPr/>
            <p:nvPr/>
          </p:nvSpPr>
          <p:spPr>
            <a:xfrm>
              <a:off x="4139200" y="7183900"/>
              <a:ext cx="58000" cy="41025"/>
            </a:xfrm>
            <a:custGeom>
              <a:avLst/>
              <a:gdLst/>
              <a:ahLst/>
              <a:cxnLst/>
              <a:rect l="l" t="t" r="r" b="b"/>
              <a:pathLst>
                <a:path w="2320" h="1641" extrusionOk="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1"/>
            <p:cNvSpPr/>
            <p:nvPr/>
          </p:nvSpPr>
          <p:spPr>
            <a:xfrm>
              <a:off x="3683925" y="6031700"/>
              <a:ext cx="58350" cy="40975"/>
            </a:xfrm>
            <a:custGeom>
              <a:avLst/>
              <a:gdLst/>
              <a:ahLst/>
              <a:cxnLst/>
              <a:rect l="l" t="t" r="r" b="b"/>
              <a:pathLst>
                <a:path w="2334" h="1639" extrusionOk="0">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1"/>
            <p:cNvSpPr/>
            <p:nvPr/>
          </p:nvSpPr>
          <p:spPr>
            <a:xfrm>
              <a:off x="2993275" y="5645375"/>
              <a:ext cx="58875" cy="40775"/>
            </a:xfrm>
            <a:custGeom>
              <a:avLst/>
              <a:gdLst/>
              <a:ahLst/>
              <a:cxnLst/>
              <a:rect l="l" t="t" r="r" b="b"/>
              <a:pathLst>
                <a:path w="2355" h="1631" extrusionOk="0">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1"/>
            <p:cNvSpPr/>
            <p:nvPr/>
          </p:nvSpPr>
          <p:spPr>
            <a:xfrm>
              <a:off x="3193950" y="4943550"/>
              <a:ext cx="58200" cy="40500"/>
            </a:xfrm>
            <a:custGeom>
              <a:avLst/>
              <a:gdLst/>
              <a:ahLst/>
              <a:cxnLst/>
              <a:rect l="l" t="t" r="r" b="b"/>
              <a:pathLst>
                <a:path w="2328" h="1620" extrusionOk="0">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1"/>
            <p:cNvSpPr/>
            <p:nvPr/>
          </p:nvSpPr>
          <p:spPr>
            <a:xfrm>
              <a:off x="2905900" y="4509350"/>
              <a:ext cx="58225" cy="40750"/>
            </a:xfrm>
            <a:custGeom>
              <a:avLst/>
              <a:gdLst/>
              <a:ahLst/>
              <a:cxnLst/>
              <a:rect l="l" t="t" r="r" b="b"/>
              <a:pathLst>
                <a:path w="2329" h="1630" extrusionOk="0">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1"/>
            <p:cNvSpPr/>
            <p:nvPr/>
          </p:nvSpPr>
          <p:spPr>
            <a:xfrm>
              <a:off x="7494175" y="3580000"/>
              <a:ext cx="58050" cy="40825"/>
            </a:xfrm>
            <a:custGeom>
              <a:avLst/>
              <a:gdLst/>
              <a:ahLst/>
              <a:cxnLst/>
              <a:rect l="l" t="t" r="r" b="b"/>
              <a:pathLst>
                <a:path w="2322" h="1633" extrusionOk="0">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1"/>
            <p:cNvSpPr/>
            <p:nvPr/>
          </p:nvSpPr>
          <p:spPr>
            <a:xfrm>
              <a:off x="8140100" y="3675300"/>
              <a:ext cx="57550" cy="40500"/>
            </a:xfrm>
            <a:custGeom>
              <a:avLst/>
              <a:gdLst/>
              <a:ahLst/>
              <a:cxnLst/>
              <a:rect l="l" t="t" r="r" b="b"/>
              <a:pathLst>
                <a:path w="2302" h="1620" extrusionOk="0">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1"/>
            <p:cNvSpPr/>
            <p:nvPr/>
          </p:nvSpPr>
          <p:spPr>
            <a:xfrm>
              <a:off x="8477350" y="2828025"/>
              <a:ext cx="58325" cy="40500"/>
            </a:xfrm>
            <a:custGeom>
              <a:avLst/>
              <a:gdLst/>
              <a:ahLst/>
              <a:cxnLst/>
              <a:rect l="l" t="t" r="r" b="b"/>
              <a:pathLst>
                <a:path w="2333" h="1620" extrusionOk="0">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1"/>
            <p:cNvSpPr/>
            <p:nvPr/>
          </p:nvSpPr>
          <p:spPr>
            <a:xfrm>
              <a:off x="9636150" y="3074225"/>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1"/>
            <p:cNvSpPr/>
            <p:nvPr/>
          </p:nvSpPr>
          <p:spPr>
            <a:xfrm>
              <a:off x="5654625" y="1181925"/>
              <a:ext cx="4940850" cy="3255375"/>
            </a:xfrm>
            <a:custGeom>
              <a:avLst/>
              <a:gdLst/>
              <a:ahLst/>
              <a:cxnLst/>
              <a:rect l="l" t="t" r="r" b="b"/>
              <a:pathLst>
                <a:path w="197634" h="130215" extrusionOk="0">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1"/>
            <p:cNvSpPr/>
            <p:nvPr/>
          </p:nvSpPr>
          <p:spPr>
            <a:xfrm>
              <a:off x="6484000" y="1835075"/>
              <a:ext cx="39550" cy="28850"/>
            </a:xfrm>
            <a:custGeom>
              <a:avLst/>
              <a:gdLst/>
              <a:ahLst/>
              <a:cxnLst/>
              <a:rect l="l" t="t" r="r" b="b"/>
              <a:pathLst>
                <a:path w="1582" h="1154" extrusionOk="0">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1"/>
            <p:cNvSpPr/>
            <p:nvPr/>
          </p:nvSpPr>
          <p:spPr>
            <a:xfrm>
              <a:off x="6523575" y="2480975"/>
              <a:ext cx="38800" cy="28850"/>
            </a:xfrm>
            <a:custGeom>
              <a:avLst/>
              <a:gdLst/>
              <a:ahLst/>
              <a:cxnLst/>
              <a:rect l="l" t="t" r="r" b="b"/>
              <a:pathLst>
                <a:path w="1552" h="1154" extrusionOk="0">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1"/>
            <p:cNvSpPr/>
            <p:nvPr/>
          </p:nvSpPr>
          <p:spPr>
            <a:xfrm>
              <a:off x="6810800" y="2252250"/>
              <a:ext cx="38075" cy="28100"/>
            </a:xfrm>
            <a:custGeom>
              <a:avLst/>
              <a:gdLst/>
              <a:ahLst/>
              <a:cxnLst/>
              <a:rect l="l" t="t" r="r" b="b"/>
              <a:pathLst>
                <a:path w="1523" h="1124" extrusionOk="0">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1"/>
            <p:cNvSpPr/>
            <p:nvPr/>
          </p:nvSpPr>
          <p:spPr>
            <a:xfrm>
              <a:off x="6885275" y="1823675"/>
              <a:ext cx="38875" cy="28850"/>
            </a:xfrm>
            <a:custGeom>
              <a:avLst/>
              <a:gdLst/>
              <a:ahLst/>
              <a:cxnLst/>
              <a:rect l="l" t="t" r="r" b="b"/>
              <a:pathLst>
                <a:path w="1555" h="1154" extrusionOk="0">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1"/>
            <p:cNvSpPr/>
            <p:nvPr/>
          </p:nvSpPr>
          <p:spPr>
            <a:xfrm>
              <a:off x="7271300" y="2249425"/>
              <a:ext cx="39225" cy="28625"/>
            </a:xfrm>
            <a:custGeom>
              <a:avLst/>
              <a:gdLst/>
              <a:ahLst/>
              <a:cxnLst/>
              <a:rect l="l" t="t" r="r" b="b"/>
              <a:pathLst>
                <a:path w="1569" h="1145" extrusionOk="0">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1"/>
            <p:cNvSpPr/>
            <p:nvPr/>
          </p:nvSpPr>
          <p:spPr>
            <a:xfrm>
              <a:off x="7332900" y="1895100"/>
              <a:ext cx="38750" cy="28100"/>
            </a:xfrm>
            <a:custGeom>
              <a:avLst/>
              <a:gdLst/>
              <a:ahLst/>
              <a:cxnLst/>
              <a:rect l="l" t="t" r="r" b="b"/>
              <a:pathLst>
                <a:path w="1550" h="1124" extrusionOk="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1"/>
            <p:cNvSpPr/>
            <p:nvPr/>
          </p:nvSpPr>
          <p:spPr>
            <a:xfrm>
              <a:off x="6905775" y="2817725"/>
              <a:ext cx="38300" cy="27975"/>
            </a:xfrm>
            <a:custGeom>
              <a:avLst/>
              <a:gdLst/>
              <a:ahLst/>
              <a:cxnLst/>
              <a:rect l="l" t="t" r="r" b="b"/>
              <a:pathLst>
                <a:path w="1532" h="1119" extrusionOk="0">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1"/>
            <p:cNvSpPr/>
            <p:nvPr/>
          </p:nvSpPr>
          <p:spPr>
            <a:xfrm>
              <a:off x="7440025" y="3019100"/>
              <a:ext cx="39000" cy="27975"/>
            </a:xfrm>
            <a:custGeom>
              <a:avLst/>
              <a:gdLst/>
              <a:ahLst/>
              <a:cxnLst/>
              <a:rect l="l" t="t" r="r" b="b"/>
              <a:pathLst>
                <a:path w="1560" h="1119" extrusionOk="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1"/>
            <p:cNvSpPr/>
            <p:nvPr/>
          </p:nvSpPr>
          <p:spPr>
            <a:xfrm>
              <a:off x="7741650" y="2297825"/>
              <a:ext cx="39525" cy="28125"/>
            </a:xfrm>
            <a:custGeom>
              <a:avLst/>
              <a:gdLst/>
              <a:ahLst/>
              <a:cxnLst/>
              <a:rect l="l" t="t" r="r" b="b"/>
              <a:pathLst>
                <a:path w="1581" h="1125" extrusionOk="0">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1"/>
            <p:cNvSpPr/>
            <p:nvPr/>
          </p:nvSpPr>
          <p:spPr>
            <a:xfrm>
              <a:off x="6743175" y="3715800"/>
              <a:ext cx="39525" cy="28850"/>
            </a:xfrm>
            <a:custGeom>
              <a:avLst/>
              <a:gdLst/>
              <a:ahLst/>
              <a:cxnLst/>
              <a:rect l="l" t="t" r="r" b="b"/>
              <a:pathLst>
                <a:path w="1581" h="1154" extrusionOk="0">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1"/>
            <p:cNvSpPr/>
            <p:nvPr/>
          </p:nvSpPr>
          <p:spPr>
            <a:xfrm>
              <a:off x="6987900" y="3110275"/>
              <a:ext cx="38975" cy="27975"/>
            </a:xfrm>
            <a:custGeom>
              <a:avLst/>
              <a:gdLst/>
              <a:ahLst/>
              <a:cxnLst/>
              <a:rect l="l" t="t" r="r" b="b"/>
              <a:pathLst>
                <a:path w="1559" h="1119" extrusionOk="0">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1"/>
            <p:cNvSpPr/>
            <p:nvPr/>
          </p:nvSpPr>
          <p:spPr>
            <a:xfrm>
              <a:off x="7436225" y="3851800"/>
              <a:ext cx="38800" cy="28100"/>
            </a:xfrm>
            <a:custGeom>
              <a:avLst/>
              <a:gdLst/>
              <a:ahLst/>
              <a:cxnLst/>
              <a:rect l="l" t="t" r="r" b="b"/>
              <a:pathLst>
                <a:path w="1552" h="1124" extrusionOk="0">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1"/>
            <p:cNvSpPr/>
            <p:nvPr/>
          </p:nvSpPr>
          <p:spPr>
            <a:xfrm>
              <a:off x="8097525" y="3024500"/>
              <a:ext cx="39000" cy="28025"/>
            </a:xfrm>
            <a:custGeom>
              <a:avLst/>
              <a:gdLst/>
              <a:ahLst/>
              <a:cxnLst/>
              <a:rect l="l" t="t" r="r" b="b"/>
              <a:pathLst>
                <a:path w="1560" h="1121" extrusionOk="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1"/>
            <p:cNvSpPr/>
            <p:nvPr/>
          </p:nvSpPr>
          <p:spPr>
            <a:xfrm>
              <a:off x="7955975" y="2701350"/>
              <a:ext cx="38800" cy="28850"/>
            </a:xfrm>
            <a:custGeom>
              <a:avLst/>
              <a:gdLst/>
              <a:ahLst/>
              <a:cxnLst/>
              <a:rect l="l" t="t" r="r" b="b"/>
              <a:pathLst>
                <a:path w="1552" h="1154" extrusionOk="0">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1"/>
            <p:cNvSpPr/>
            <p:nvPr/>
          </p:nvSpPr>
          <p:spPr>
            <a:xfrm>
              <a:off x="8338975" y="3661075"/>
              <a:ext cx="39475" cy="28100"/>
            </a:xfrm>
            <a:custGeom>
              <a:avLst/>
              <a:gdLst/>
              <a:ahLst/>
              <a:cxnLst/>
              <a:rect l="l" t="t" r="r" b="b"/>
              <a:pathLst>
                <a:path w="1579" h="1124" extrusionOk="0">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1"/>
            <p:cNvSpPr/>
            <p:nvPr/>
          </p:nvSpPr>
          <p:spPr>
            <a:xfrm>
              <a:off x="8990225" y="3306975"/>
              <a:ext cx="38800" cy="28100"/>
            </a:xfrm>
            <a:custGeom>
              <a:avLst/>
              <a:gdLst/>
              <a:ahLst/>
              <a:cxnLst/>
              <a:rect l="l" t="t" r="r" b="b"/>
              <a:pathLst>
                <a:path w="1552" h="1124" extrusionOk="0">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1"/>
            <p:cNvSpPr/>
            <p:nvPr/>
          </p:nvSpPr>
          <p:spPr>
            <a:xfrm>
              <a:off x="8710700" y="3191475"/>
              <a:ext cx="39375" cy="28225"/>
            </a:xfrm>
            <a:custGeom>
              <a:avLst/>
              <a:gdLst/>
              <a:ahLst/>
              <a:cxnLst/>
              <a:rect l="l" t="t" r="r" b="b"/>
              <a:pathLst>
                <a:path w="1575" h="1129" extrusionOk="0">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1"/>
            <p:cNvSpPr/>
            <p:nvPr/>
          </p:nvSpPr>
          <p:spPr>
            <a:xfrm>
              <a:off x="9411200" y="2608625"/>
              <a:ext cx="38750" cy="28100"/>
            </a:xfrm>
            <a:custGeom>
              <a:avLst/>
              <a:gdLst/>
              <a:ahLst/>
              <a:cxnLst/>
              <a:rect l="l" t="t" r="r" b="b"/>
              <a:pathLst>
                <a:path w="1550" h="1124" extrusionOk="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1"/>
            <p:cNvSpPr/>
            <p:nvPr/>
          </p:nvSpPr>
          <p:spPr>
            <a:xfrm>
              <a:off x="7468900" y="1601775"/>
              <a:ext cx="38750" cy="28100"/>
            </a:xfrm>
            <a:custGeom>
              <a:avLst/>
              <a:gdLst/>
              <a:ahLst/>
              <a:cxnLst/>
              <a:rect l="l" t="t" r="r" b="b"/>
              <a:pathLst>
                <a:path w="1550" h="1124" extrusionOk="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1"/>
            <p:cNvSpPr/>
            <p:nvPr/>
          </p:nvSpPr>
          <p:spPr>
            <a:xfrm>
              <a:off x="7863250" y="1175475"/>
              <a:ext cx="38075" cy="28100"/>
            </a:xfrm>
            <a:custGeom>
              <a:avLst/>
              <a:gdLst/>
              <a:ahLst/>
              <a:cxnLst/>
              <a:rect l="l" t="t" r="r" b="b"/>
              <a:pathLst>
                <a:path w="1523" h="1124" extrusionOk="0">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1"/>
            <p:cNvSpPr/>
            <p:nvPr/>
          </p:nvSpPr>
          <p:spPr>
            <a:xfrm>
              <a:off x="6566150" y="1183975"/>
              <a:ext cx="39725" cy="27975"/>
            </a:xfrm>
            <a:custGeom>
              <a:avLst/>
              <a:gdLst/>
              <a:ahLst/>
              <a:cxnLst/>
              <a:rect l="l" t="t" r="r" b="b"/>
              <a:pathLst>
                <a:path w="1589" h="1119" extrusionOk="0">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1"/>
            <p:cNvSpPr/>
            <p:nvPr/>
          </p:nvSpPr>
          <p:spPr>
            <a:xfrm>
              <a:off x="7077575" y="4120800"/>
              <a:ext cx="38750" cy="28125"/>
            </a:xfrm>
            <a:custGeom>
              <a:avLst/>
              <a:gdLst/>
              <a:ahLst/>
              <a:cxnLst/>
              <a:rect l="l" t="t" r="r" b="b"/>
              <a:pathLst>
                <a:path w="1550" h="1125" extrusionOk="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1"/>
            <p:cNvSpPr/>
            <p:nvPr/>
          </p:nvSpPr>
          <p:spPr>
            <a:xfrm>
              <a:off x="6351025" y="4418700"/>
              <a:ext cx="38850" cy="28850"/>
            </a:xfrm>
            <a:custGeom>
              <a:avLst/>
              <a:gdLst/>
              <a:ahLst/>
              <a:cxnLst/>
              <a:rect l="l" t="t" r="r" b="b"/>
              <a:pathLst>
                <a:path w="1554" h="1154" extrusionOk="0">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1"/>
            <p:cNvSpPr/>
            <p:nvPr/>
          </p:nvSpPr>
          <p:spPr>
            <a:xfrm>
              <a:off x="6017475" y="3389250"/>
              <a:ext cx="39200" cy="28650"/>
            </a:xfrm>
            <a:custGeom>
              <a:avLst/>
              <a:gdLst/>
              <a:ahLst/>
              <a:cxnLst/>
              <a:rect l="l" t="t" r="r" b="b"/>
              <a:pathLst>
                <a:path w="1568" h="1146" extrusionOk="0">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1"/>
            <p:cNvSpPr/>
            <p:nvPr/>
          </p:nvSpPr>
          <p:spPr>
            <a:xfrm>
              <a:off x="5996250" y="2531875"/>
              <a:ext cx="38775" cy="28100"/>
            </a:xfrm>
            <a:custGeom>
              <a:avLst/>
              <a:gdLst/>
              <a:ahLst/>
              <a:cxnLst/>
              <a:rect l="l" t="t" r="r" b="b"/>
              <a:pathLst>
                <a:path w="1551" h="1124" extrusionOk="0">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1"/>
            <p:cNvSpPr/>
            <p:nvPr/>
          </p:nvSpPr>
          <p:spPr>
            <a:xfrm>
              <a:off x="5640550" y="2115450"/>
              <a:ext cx="38100" cy="28125"/>
            </a:xfrm>
            <a:custGeom>
              <a:avLst/>
              <a:gdLst/>
              <a:ahLst/>
              <a:cxnLst/>
              <a:rect l="l" t="t" r="r" b="b"/>
              <a:pathLst>
                <a:path w="1524" h="1125" extrusionOk="0">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1"/>
            <p:cNvSpPr/>
            <p:nvPr/>
          </p:nvSpPr>
          <p:spPr>
            <a:xfrm>
              <a:off x="5938475" y="1706775"/>
              <a:ext cx="38975" cy="28725"/>
            </a:xfrm>
            <a:custGeom>
              <a:avLst/>
              <a:gdLst/>
              <a:ahLst/>
              <a:cxnLst/>
              <a:rect l="l" t="t" r="r" b="b"/>
              <a:pathLst>
                <a:path w="1559" h="1149" extrusionOk="0">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1"/>
            <p:cNvSpPr/>
            <p:nvPr/>
          </p:nvSpPr>
          <p:spPr>
            <a:xfrm>
              <a:off x="5854900" y="1355700"/>
              <a:ext cx="38925" cy="27975"/>
            </a:xfrm>
            <a:custGeom>
              <a:avLst/>
              <a:gdLst/>
              <a:ahLst/>
              <a:cxnLst/>
              <a:rect l="l" t="t" r="r" b="b"/>
              <a:pathLst>
                <a:path w="1557" h="1119" extrusionOk="0">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1"/>
            <p:cNvSpPr/>
            <p:nvPr/>
          </p:nvSpPr>
          <p:spPr>
            <a:xfrm>
              <a:off x="9060075" y="1848750"/>
              <a:ext cx="39500" cy="28100"/>
            </a:xfrm>
            <a:custGeom>
              <a:avLst/>
              <a:gdLst/>
              <a:ahLst/>
              <a:cxnLst/>
              <a:rect l="l" t="t" r="r" b="b"/>
              <a:pathLst>
                <a:path w="1580" h="1124" extrusionOk="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1"/>
            <p:cNvSpPr/>
            <p:nvPr/>
          </p:nvSpPr>
          <p:spPr>
            <a:xfrm>
              <a:off x="9456800" y="2065300"/>
              <a:ext cx="38750" cy="28100"/>
            </a:xfrm>
            <a:custGeom>
              <a:avLst/>
              <a:gdLst/>
              <a:ahLst/>
              <a:cxnLst/>
              <a:rect l="l" t="t" r="r" b="b"/>
              <a:pathLst>
                <a:path w="1550" h="1124" extrusionOk="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1"/>
            <p:cNvSpPr/>
            <p:nvPr/>
          </p:nvSpPr>
          <p:spPr>
            <a:xfrm>
              <a:off x="9878525" y="1594950"/>
              <a:ext cx="39475" cy="28100"/>
            </a:xfrm>
            <a:custGeom>
              <a:avLst/>
              <a:gdLst/>
              <a:ahLst/>
              <a:cxnLst/>
              <a:rect l="l" t="t" r="r" b="b"/>
              <a:pathLst>
                <a:path w="1579" h="1124" extrusionOk="0">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1"/>
            <p:cNvSpPr/>
            <p:nvPr/>
          </p:nvSpPr>
          <p:spPr>
            <a:xfrm>
              <a:off x="10573825" y="2031875"/>
              <a:ext cx="38750" cy="28100"/>
            </a:xfrm>
            <a:custGeom>
              <a:avLst/>
              <a:gdLst/>
              <a:ahLst/>
              <a:cxnLst/>
              <a:rect l="l" t="t" r="r" b="b"/>
              <a:pathLst>
                <a:path w="1550" h="1124" extrusionOk="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7" name="Google Shape;1987;p11"/>
          <p:cNvSpPr txBox="1">
            <a:spLocks noGrp="1"/>
          </p:cNvSpPr>
          <p:nvPr>
            <p:ph type="title" hasCustomPrompt="1"/>
          </p:nvPr>
        </p:nvSpPr>
        <p:spPr>
          <a:xfrm>
            <a:off x="1737750" y="1516025"/>
            <a:ext cx="5668500" cy="999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88" name="Google Shape;1988;p11"/>
          <p:cNvSpPr txBox="1">
            <a:spLocks noGrp="1"/>
          </p:cNvSpPr>
          <p:nvPr>
            <p:ph type="body" idx="1"/>
          </p:nvPr>
        </p:nvSpPr>
        <p:spPr>
          <a:xfrm>
            <a:off x="1737738" y="3081175"/>
            <a:ext cx="5668500" cy="5463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sz="16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1600"/>
              </a:spcBef>
              <a:spcAft>
                <a:spcPts val="0"/>
              </a:spcAft>
              <a:buSzPts val="1400"/>
              <a:buChar char="■"/>
              <a:defRPr/>
            </a:lvl3pPr>
            <a:lvl4pPr marL="1828800" lvl="3" indent="-317500" algn="ctr" rtl="0">
              <a:lnSpc>
                <a:spcPct val="100000"/>
              </a:lnSpc>
              <a:spcBef>
                <a:spcPts val="1600"/>
              </a:spcBef>
              <a:spcAft>
                <a:spcPts val="0"/>
              </a:spcAft>
              <a:buSzPts val="1400"/>
              <a:buChar char="●"/>
              <a:defRPr/>
            </a:lvl4pPr>
            <a:lvl5pPr marL="2286000" lvl="4" indent="-317500" algn="ctr" rtl="0">
              <a:lnSpc>
                <a:spcPct val="100000"/>
              </a:lnSpc>
              <a:spcBef>
                <a:spcPts val="1600"/>
              </a:spcBef>
              <a:spcAft>
                <a:spcPts val="0"/>
              </a:spcAft>
              <a:buSzPts val="1400"/>
              <a:buChar char="○"/>
              <a:defRPr/>
            </a:lvl5pPr>
            <a:lvl6pPr marL="2743200" lvl="5" indent="-317500" algn="ctr" rtl="0">
              <a:lnSpc>
                <a:spcPct val="100000"/>
              </a:lnSpc>
              <a:spcBef>
                <a:spcPts val="1600"/>
              </a:spcBef>
              <a:spcAft>
                <a:spcPts val="0"/>
              </a:spcAft>
              <a:buSzPts val="1400"/>
              <a:buChar char="■"/>
              <a:defRPr/>
            </a:lvl6pPr>
            <a:lvl7pPr marL="3200400" lvl="6" indent="-317500" algn="ctr" rtl="0">
              <a:lnSpc>
                <a:spcPct val="100000"/>
              </a:lnSpc>
              <a:spcBef>
                <a:spcPts val="1600"/>
              </a:spcBef>
              <a:spcAft>
                <a:spcPts val="0"/>
              </a:spcAft>
              <a:buSzPts val="1400"/>
              <a:buChar char="●"/>
              <a:defRPr/>
            </a:lvl7pPr>
            <a:lvl8pPr marL="3657600" lvl="7" indent="-317500" algn="ctr" rtl="0">
              <a:lnSpc>
                <a:spcPct val="100000"/>
              </a:lnSpc>
              <a:spcBef>
                <a:spcPts val="1600"/>
              </a:spcBef>
              <a:spcAft>
                <a:spcPts val="0"/>
              </a:spcAft>
              <a:buSzPts val="1400"/>
              <a:buChar char="○"/>
              <a:defRPr/>
            </a:lvl8pPr>
            <a:lvl9pPr marL="4114800" lvl="8" indent="-317500"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9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90"/>
        <p:cNvGrpSpPr/>
        <p:nvPr/>
      </p:nvGrpSpPr>
      <p:grpSpPr>
        <a:xfrm>
          <a:off x="0" y="0"/>
          <a:ext cx="0" cy="0"/>
          <a:chOff x="0" y="0"/>
          <a:chExt cx="0" cy="0"/>
        </a:xfrm>
      </p:grpSpPr>
      <p:grpSp>
        <p:nvGrpSpPr>
          <p:cNvPr id="1991" name="Google Shape;1991;p13"/>
          <p:cNvGrpSpPr/>
          <p:nvPr/>
        </p:nvGrpSpPr>
        <p:grpSpPr>
          <a:xfrm flipH="1">
            <a:off x="2890413" y="-1150512"/>
            <a:ext cx="9036625" cy="5462925"/>
            <a:chOff x="-1554275" y="-744050"/>
            <a:chExt cx="9036625" cy="5462925"/>
          </a:xfrm>
        </p:grpSpPr>
        <p:sp>
          <p:nvSpPr>
            <p:cNvPr id="1992" name="Google Shape;1992;p13"/>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3"/>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4" name="Google Shape;1994;p13"/>
            <p:cNvGrpSpPr/>
            <p:nvPr/>
          </p:nvGrpSpPr>
          <p:grpSpPr>
            <a:xfrm>
              <a:off x="-1554275" y="-744050"/>
              <a:ext cx="9036625" cy="5462925"/>
              <a:chOff x="-1554275" y="-744050"/>
              <a:chExt cx="9036625" cy="5462925"/>
            </a:xfrm>
          </p:grpSpPr>
          <p:sp>
            <p:nvSpPr>
              <p:cNvPr id="1995" name="Google Shape;1995;p13"/>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3"/>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3"/>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3"/>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3"/>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3"/>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3"/>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3"/>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3"/>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3"/>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3"/>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3"/>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3"/>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3"/>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3"/>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3"/>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3"/>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3"/>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3"/>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3"/>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3"/>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3"/>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3"/>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3"/>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3"/>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3"/>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3"/>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3"/>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3"/>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3"/>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3"/>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3"/>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3"/>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3"/>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3"/>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3"/>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3"/>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3"/>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3"/>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3"/>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3"/>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3"/>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3"/>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3"/>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3"/>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3"/>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3"/>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3"/>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3"/>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3"/>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3"/>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3"/>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3"/>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3"/>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3"/>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3"/>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3"/>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3"/>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3"/>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3"/>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3"/>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3"/>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3"/>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3"/>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3"/>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3"/>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3"/>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3"/>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3"/>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3"/>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3"/>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3"/>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3"/>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3"/>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3"/>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3"/>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3"/>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3"/>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3"/>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3"/>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3"/>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3"/>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3"/>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3"/>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3"/>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3"/>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3"/>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3"/>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3"/>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3"/>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3"/>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3"/>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3"/>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3"/>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3"/>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3"/>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3"/>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3"/>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3"/>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3"/>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3"/>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3"/>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3"/>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3"/>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3"/>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3"/>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3"/>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3"/>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3"/>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3"/>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3"/>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3"/>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3"/>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3"/>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3"/>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3"/>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3"/>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3"/>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3"/>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3"/>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3"/>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3"/>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17" name="Google Shape;2117;p13"/>
          <p:cNvSpPr txBox="1">
            <a:spLocks noGrp="1"/>
          </p:cNvSpPr>
          <p:nvPr>
            <p:ph type="title" hasCustomPrompt="1"/>
          </p:nvPr>
        </p:nvSpPr>
        <p:spPr>
          <a:xfrm>
            <a:off x="717994" y="1536363"/>
            <a:ext cx="557700" cy="5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a:solidFill>
                  <a:schemeClr val="lt1"/>
                </a:solidFill>
              </a:defRPr>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2118" name="Google Shape;2118;p13"/>
          <p:cNvSpPr txBox="1">
            <a:spLocks noGrp="1"/>
          </p:cNvSpPr>
          <p:nvPr>
            <p:ph type="subTitle" idx="1"/>
          </p:nvPr>
        </p:nvSpPr>
        <p:spPr>
          <a:xfrm>
            <a:off x="1278450" y="1536375"/>
            <a:ext cx="3285600" cy="5040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2119" name="Google Shape;2119;p13"/>
          <p:cNvSpPr txBox="1">
            <a:spLocks noGrp="1"/>
          </p:cNvSpPr>
          <p:nvPr>
            <p:ph type="subTitle" idx="2"/>
          </p:nvPr>
        </p:nvSpPr>
        <p:spPr>
          <a:xfrm>
            <a:off x="1278449" y="2043613"/>
            <a:ext cx="2258700" cy="56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sp>
        <p:nvSpPr>
          <p:cNvPr id="2120" name="Google Shape;2120;p13"/>
          <p:cNvSpPr txBox="1">
            <a:spLocks noGrp="1"/>
          </p:cNvSpPr>
          <p:nvPr>
            <p:ph type="title" idx="3" hasCustomPrompt="1"/>
          </p:nvPr>
        </p:nvSpPr>
        <p:spPr>
          <a:xfrm>
            <a:off x="4592704" y="1536363"/>
            <a:ext cx="557700" cy="5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a:solidFill>
                  <a:schemeClr val="lt1"/>
                </a:solidFill>
              </a:defRPr>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2121" name="Google Shape;2121;p13"/>
          <p:cNvSpPr txBox="1">
            <a:spLocks noGrp="1"/>
          </p:cNvSpPr>
          <p:nvPr>
            <p:ph type="subTitle" idx="4"/>
          </p:nvPr>
        </p:nvSpPr>
        <p:spPr>
          <a:xfrm>
            <a:off x="5147526" y="1536375"/>
            <a:ext cx="3285600" cy="50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22" name="Google Shape;2122;p13"/>
          <p:cNvSpPr txBox="1">
            <a:spLocks noGrp="1"/>
          </p:cNvSpPr>
          <p:nvPr>
            <p:ph type="subTitle" idx="5"/>
          </p:nvPr>
        </p:nvSpPr>
        <p:spPr>
          <a:xfrm>
            <a:off x="5147519" y="2043613"/>
            <a:ext cx="2258700" cy="56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sp>
        <p:nvSpPr>
          <p:cNvPr id="2123" name="Google Shape;2123;p13"/>
          <p:cNvSpPr txBox="1">
            <a:spLocks noGrp="1"/>
          </p:cNvSpPr>
          <p:nvPr>
            <p:ph type="title" idx="6" hasCustomPrompt="1"/>
          </p:nvPr>
        </p:nvSpPr>
        <p:spPr>
          <a:xfrm>
            <a:off x="717994" y="3326299"/>
            <a:ext cx="557700" cy="5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a:solidFill>
                  <a:schemeClr val="lt1"/>
                </a:solidFill>
              </a:defRPr>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2124" name="Google Shape;2124;p13"/>
          <p:cNvSpPr txBox="1">
            <a:spLocks noGrp="1"/>
          </p:cNvSpPr>
          <p:nvPr>
            <p:ph type="subTitle" idx="7"/>
          </p:nvPr>
        </p:nvSpPr>
        <p:spPr>
          <a:xfrm>
            <a:off x="1278450" y="3326302"/>
            <a:ext cx="3285600" cy="50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25" name="Google Shape;2125;p13"/>
          <p:cNvSpPr txBox="1">
            <a:spLocks noGrp="1"/>
          </p:cNvSpPr>
          <p:nvPr>
            <p:ph type="subTitle" idx="8"/>
          </p:nvPr>
        </p:nvSpPr>
        <p:spPr>
          <a:xfrm>
            <a:off x="1278449" y="3830263"/>
            <a:ext cx="2258700" cy="5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sp>
        <p:nvSpPr>
          <p:cNvPr id="2126" name="Google Shape;2126;p13"/>
          <p:cNvSpPr txBox="1">
            <a:spLocks noGrp="1"/>
          </p:cNvSpPr>
          <p:nvPr>
            <p:ph type="title" idx="9" hasCustomPrompt="1"/>
          </p:nvPr>
        </p:nvSpPr>
        <p:spPr>
          <a:xfrm>
            <a:off x="4592704" y="3326299"/>
            <a:ext cx="557700" cy="5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a:solidFill>
                  <a:schemeClr val="lt1"/>
                </a:solidFill>
              </a:defRPr>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2127" name="Google Shape;2127;p13"/>
          <p:cNvSpPr txBox="1">
            <a:spLocks noGrp="1"/>
          </p:cNvSpPr>
          <p:nvPr>
            <p:ph type="subTitle" idx="13"/>
          </p:nvPr>
        </p:nvSpPr>
        <p:spPr>
          <a:xfrm>
            <a:off x="5147526" y="3326302"/>
            <a:ext cx="3285600" cy="50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28" name="Google Shape;2128;p13"/>
          <p:cNvSpPr txBox="1">
            <a:spLocks noGrp="1"/>
          </p:cNvSpPr>
          <p:nvPr>
            <p:ph type="subTitle" idx="14"/>
          </p:nvPr>
        </p:nvSpPr>
        <p:spPr>
          <a:xfrm>
            <a:off x="5147519" y="3830263"/>
            <a:ext cx="2258700" cy="56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sp>
        <p:nvSpPr>
          <p:cNvPr id="2129" name="Google Shape;2129;p13"/>
          <p:cNvSpPr txBox="1">
            <a:spLocks noGrp="1"/>
          </p:cNvSpPr>
          <p:nvPr>
            <p:ph type="title" idx="15"/>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5">
    <p:spTree>
      <p:nvGrpSpPr>
        <p:cNvPr id="1" name="Shape 2130"/>
        <p:cNvGrpSpPr/>
        <p:nvPr/>
      </p:nvGrpSpPr>
      <p:grpSpPr>
        <a:xfrm>
          <a:off x="0" y="0"/>
          <a:ext cx="0" cy="0"/>
          <a:chOff x="0" y="0"/>
          <a:chExt cx="0" cy="0"/>
        </a:xfrm>
      </p:grpSpPr>
      <p:sp>
        <p:nvSpPr>
          <p:cNvPr id="2131" name="Google Shape;2131;p14"/>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grpSp>
        <p:nvGrpSpPr>
          <p:cNvPr id="2132" name="Google Shape;2132;p14"/>
          <p:cNvGrpSpPr/>
          <p:nvPr/>
        </p:nvGrpSpPr>
        <p:grpSpPr>
          <a:xfrm rot="-7965303">
            <a:off x="934445" y="2655105"/>
            <a:ext cx="7707067" cy="7263594"/>
            <a:chOff x="2905900" y="1175475"/>
            <a:chExt cx="7706675" cy="7263225"/>
          </a:xfrm>
        </p:grpSpPr>
        <p:sp>
          <p:nvSpPr>
            <p:cNvPr id="2133" name="Google Shape;2133;p14"/>
            <p:cNvSpPr/>
            <p:nvPr/>
          </p:nvSpPr>
          <p:spPr>
            <a:xfrm>
              <a:off x="2928900" y="2844350"/>
              <a:ext cx="6739500" cy="5594350"/>
            </a:xfrm>
            <a:custGeom>
              <a:avLst/>
              <a:gdLst/>
              <a:ahLst/>
              <a:cxnLst/>
              <a:rect l="l" t="t" r="r" b="b"/>
              <a:pathLst>
                <a:path w="269580" h="223774" extrusionOk="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4"/>
            <p:cNvSpPr/>
            <p:nvPr/>
          </p:nvSpPr>
          <p:spPr>
            <a:xfrm>
              <a:off x="3997800" y="4845525"/>
              <a:ext cx="58325" cy="40500"/>
            </a:xfrm>
            <a:custGeom>
              <a:avLst/>
              <a:gdLst/>
              <a:ahLst/>
              <a:cxnLst/>
              <a:rect l="l" t="t" r="r" b="b"/>
              <a:pathLst>
                <a:path w="2333" h="1620" extrusionOk="0">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4"/>
            <p:cNvSpPr/>
            <p:nvPr/>
          </p:nvSpPr>
          <p:spPr>
            <a:xfrm>
              <a:off x="4372550" y="5700400"/>
              <a:ext cx="58950" cy="40500"/>
            </a:xfrm>
            <a:custGeom>
              <a:avLst/>
              <a:gdLst/>
              <a:ahLst/>
              <a:cxnLst/>
              <a:rect l="l" t="t" r="r" b="b"/>
              <a:pathLst>
                <a:path w="2358" h="1620" extrusionOk="0">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4"/>
            <p:cNvSpPr/>
            <p:nvPr/>
          </p:nvSpPr>
          <p:spPr>
            <a:xfrm>
              <a:off x="4647500" y="5247950"/>
              <a:ext cx="58175" cy="40825"/>
            </a:xfrm>
            <a:custGeom>
              <a:avLst/>
              <a:gdLst/>
              <a:ahLst/>
              <a:cxnLst/>
              <a:rect l="l" t="t" r="r" b="b"/>
              <a:pathLst>
                <a:path w="2327" h="1633" extrusionOk="0">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4"/>
            <p:cNvSpPr/>
            <p:nvPr/>
          </p:nvSpPr>
          <p:spPr>
            <a:xfrm>
              <a:off x="4535925" y="4628950"/>
              <a:ext cx="57675" cy="40525"/>
            </a:xfrm>
            <a:custGeom>
              <a:avLst/>
              <a:gdLst/>
              <a:ahLst/>
              <a:cxnLst/>
              <a:rect l="l" t="t" r="r" b="b"/>
              <a:pathLst>
                <a:path w="2307" h="1621" extrusionOk="0">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4"/>
            <p:cNvSpPr/>
            <p:nvPr/>
          </p:nvSpPr>
          <p:spPr>
            <a:xfrm>
              <a:off x="5270550" y="5014675"/>
              <a:ext cx="57600" cy="40775"/>
            </a:xfrm>
            <a:custGeom>
              <a:avLst/>
              <a:gdLst/>
              <a:ahLst/>
              <a:cxnLst/>
              <a:rect l="l" t="t" r="r" b="b"/>
              <a:pathLst>
                <a:path w="2304" h="1631" extrusionOk="0">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4"/>
            <p:cNvSpPr/>
            <p:nvPr/>
          </p:nvSpPr>
          <p:spPr>
            <a:xfrm>
              <a:off x="5177275" y="4503575"/>
              <a:ext cx="57550" cy="40500"/>
            </a:xfrm>
            <a:custGeom>
              <a:avLst/>
              <a:gdLst/>
              <a:ahLst/>
              <a:cxnLst/>
              <a:rect l="l" t="t" r="r" b="b"/>
              <a:pathLst>
                <a:path w="2302" h="1620" extrusionOk="0">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4"/>
            <p:cNvSpPr/>
            <p:nvPr/>
          </p:nvSpPr>
          <p:spPr>
            <a:xfrm>
              <a:off x="5057700" y="5967250"/>
              <a:ext cx="58150" cy="40825"/>
            </a:xfrm>
            <a:custGeom>
              <a:avLst/>
              <a:gdLst/>
              <a:ahLst/>
              <a:cxnLst/>
              <a:rect l="l" t="t" r="r" b="b"/>
              <a:pathLst>
                <a:path w="2326" h="1633" extrusionOk="0">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4"/>
            <p:cNvSpPr/>
            <p:nvPr/>
          </p:nvSpPr>
          <p:spPr>
            <a:xfrm>
              <a:off x="5883200" y="5973150"/>
              <a:ext cx="57525" cy="40550"/>
            </a:xfrm>
            <a:custGeom>
              <a:avLst/>
              <a:gdLst/>
              <a:ahLst/>
              <a:cxnLst/>
              <a:rect l="l" t="t" r="r" b="b"/>
              <a:pathLst>
                <a:path w="2301" h="1622" extrusionOk="0">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4"/>
            <p:cNvSpPr/>
            <p:nvPr/>
          </p:nvSpPr>
          <p:spPr>
            <a:xfrm>
              <a:off x="5931725" y="4845275"/>
              <a:ext cx="58225" cy="40750"/>
            </a:xfrm>
            <a:custGeom>
              <a:avLst/>
              <a:gdLst/>
              <a:ahLst/>
              <a:cxnLst/>
              <a:rect l="l" t="t" r="r" b="b"/>
              <a:pathLst>
                <a:path w="2329" h="1630" extrusionOk="0">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4"/>
            <p:cNvSpPr/>
            <p:nvPr/>
          </p:nvSpPr>
          <p:spPr>
            <a:xfrm>
              <a:off x="5286650" y="7263675"/>
              <a:ext cx="57350" cy="41025"/>
            </a:xfrm>
            <a:custGeom>
              <a:avLst/>
              <a:gdLst/>
              <a:ahLst/>
              <a:cxnLst/>
              <a:rect l="l" t="t" r="r" b="b"/>
              <a:pathLst>
                <a:path w="2294" h="1641" extrusionOk="0">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4"/>
            <p:cNvSpPr/>
            <p:nvPr/>
          </p:nvSpPr>
          <p:spPr>
            <a:xfrm>
              <a:off x="5314750" y="6321675"/>
              <a:ext cx="58850" cy="40775"/>
            </a:xfrm>
            <a:custGeom>
              <a:avLst/>
              <a:gdLst/>
              <a:ahLst/>
              <a:cxnLst/>
              <a:rect l="l" t="t" r="r" b="b"/>
              <a:pathLst>
                <a:path w="2354" h="1631" extrusionOk="0">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4"/>
            <p:cNvSpPr/>
            <p:nvPr/>
          </p:nvSpPr>
          <p:spPr>
            <a:xfrm>
              <a:off x="6292525" y="7103300"/>
              <a:ext cx="58150" cy="40825"/>
            </a:xfrm>
            <a:custGeom>
              <a:avLst/>
              <a:gdLst/>
              <a:ahLst/>
              <a:cxnLst/>
              <a:rect l="l" t="t" r="r" b="b"/>
              <a:pathLst>
                <a:path w="2326" h="1633" extrusionOk="0">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4"/>
            <p:cNvSpPr/>
            <p:nvPr/>
          </p:nvSpPr>
          <p:spPr>
            <a:xfrm>
              <a:off x="6776025" y="5652975"/>
              <a:ext cx="57450" cy="40775"/>
            </a:xfrm>
            <a:custGeom>
              <a:avLst/>
              <a:gdLst/>
              <a:ahLst/>
              <a:cxnLst/>
              <a:rect l="l" t="t" r="r" b="b"/>
              <a:pathLst>
                <a:path w="2298" h="1631" extrusionOk="0">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4"/>
            <p:cNvSpPr/>
            <p:nvPr/>
          </p:nvSpPr>
          <p:spPr>
            <a:xfrm>
              <a:off x="6423500" y="5285500"/>
              <a:ext cx="58200" cy="40500"/>
            </a:xfrm>
            <a:custGeom>
              <a:avLst/>
              <a:gdLst/>
              <a:ahLst/>
              <a:cxnLst/>
              <a:rect l="l" t="t" r="r" b="b"/>
              <a:pathLst>
                <a:path w="2328" h="1620" extrusionOk="0">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4"/>
            <p:cNvSpPr/>
            <p:nvPr/>
          </p:nvSpPr>
          <p:spPr>
            <a:xfrm>
              <a:off x="7421050" y="6393875"/>
              <a:ext cx="57575" cy="40775"/>
            </a:xfrm>
            <a:custGeom>
              <a:avLst/>
              <a:gdLst/>
              <a:ahLst/>
              <a:cxnLst/>
              <a:rect l="l" t="t" r="r" b="b"/>
              <a:pathLst>
                <a:path w="2303" h="1631" extrusionOk="0">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4"/>
            <p:cNvSpPr/>
            <p:nvPr/>
          </p:nvSpPr>
          <p:spPr>
            <a:xfrm>
              <a:off x="8126400" y="5589200"/>
              <a:ext cx="57600" cy="40775"/>
            </a:xfrm>
            <a:custGeom>
              <a:avLst/>
              <a:gdLst/>
              <a:ahLst/>
              <a:cxnLst/>
              <a:rect l="l" t="t" r="r" b="b"/>
              <a:pathLst>
                <a:path w="2304" h="1631" extrusionOk="0">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4"/>
            <p:cNvSpPr/>
            <p:nvPr/>
          </p:nvSpPr>
          <p:spPr>
            <a:xfrm>
              <a:off x="7689425" y="5573200"/>
              <a:ext cx="58850" cy="40750"/>
            </a:xfrm>
            <a:custGeom>
              <a:avLst/>
              <a:gdLst/>
              <a:ahLst/>
              <a:cxnLst/>
              <a:rect l="l" t="t" r="r" b="b"/>
              <a:pathLst>
                <a:path w="2354" h="1630" extrusionOk="0">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4"/>
            <p:cNvSpPr/>
            <p:nvPr/>
          </p:nvSpPr>
          <p:spPr>
            <a:xfrm>
              <a:off x="8348175" y="4434425"/>
              <a:ext cx="58325" cy="40500"/>
            </a:xfrm>
            <a:custGeom>
              <a:avLst/>
              <a:gdLst/>
              <a:ahLst/>
              <a:cxnLst/>
              <a:rect l="l" t="t" r="r" b="b"/>
              <a:pathLst>
                <a:path w="2333" h="1620" extrusionOk="0">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4"/>
            <p:cNvSpPr/>
            <p:nvPr/>
          </p:nvSpPr>
          <p:spPr>
            <a:xfrm>
              <a:off x="5215200" y="4038225"/>
              <a:ext cx="57475" cy="40750"/>
            </a:xfrm>
            <a:custGeom>
              <a:avLst/>
              <a:gdLst/>
              <a:ahLst/>
              <a:cxnLst/>
              <a:rect l="l" t="t" r="r" b="b"/>
              <a:pathLst>
                <a:path w="2299" h="1630" extrusionOk="0">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4"/>
            <p:cNvSpPr/>
            <p:nvPr/>
          </p:nvSpPr>
          <p:spPr>
            <a:xfrm>
              <a:off x="5536525" y="3264200"/>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4"/>
            <p:cNvSpPr/>
            <p:nvPr/>
          </p:nvSpPr>
          <p:spPr>
            <a:xfrm>
              <a:off x="3785025" y="3922000"/>
              <a:ext cx="58225" cy="40775"/>
            </a:xfrm>
            <a:custGeom>
              <a:avLst/>
              <a:gdLst/>
              <a:ahLst/>
              <a:cxnLst/>
              <a:rect l="l" t="t" r="r" b="b"/>
              <a:pathLst>
                <a:path w="2329" h="1631" extrusionOk="0">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4"/>
            <p:cNvSpPr/>
            <p:nvPr/>
          </p:nvSpPr>
          <p:spPr>
            <a:xfrm>
              <a:off x="5940050" y="7646625"/>
              <a:ext cx="57400" cy="40800"/>
            </a:xfrm>
            <a:custGeom>
              <a:avLst/>
              <a:gdLst/>
              <a:ahLst/>
              <a:cxnLst/>
              <a:rect l="l" t="t" r="r" b="b"/>
              <a:pathLst>
                <a:path w="2296" h="1632" extrusionOk="0">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4"/>
            <p:cNvSpPr/>
            <p:nvPr/>
          </p:nvSpPr>
          <p:spPr>
            <a:xfrm>
              <a:off x="4139200" y="7183900"/>
              <a:ext cx="58000" cy="41025"/>
            </a:xfrm>
            <a:custGeom>
              <a:avLst/>
              <a:gdLst/>
              <a:ahLst/>
              <a:cxnLst/>
              <a:rect l="l" t="t" r="r" b="b"/>
              <a:pathLst>
                <a:path w="2320" h="1641" extrusionOk="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4"/>
            <p:cNvSpPr/>
            <p:nvPr/>
          </p:nvSpPr>
          <p:spPr>
            <a:xfrm>
              <a:off x="3683925" y="6031700"/>
              <a:ext cx="58350" cy="40975"/>
            </a:xfrm>
            <a:custGeom>
              <a:avLst/>
              <a:gdLst/>
              <a:ahLst/>
              <a:cxnLst/>
              <a:rect l="l" t="t" r="r" b="b"/>
              <a:pathLst>
                <a:path w="2334" h="1639" extrusionOk="0">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4"/>
            <p:cNvSpPr/>
            <p:nvPr/>
          </p:nvSpPr>
          <p:spPr>
            <a:xfrm>
              <a:off x="2993275" y="5645375"/>
              <a:ext cx="58875" cy="40775"/>
            </a:xfrm>
            <a:custGeom>
              <a:avLst/>
              <a:gdLst/>
              <a:ahLst/>
              <a:cxnLst/>
              <a:rect l="l" t="t" r="r" b="b"/>
              <a:pathLst>
                <a:path w="2355" h="1631" extrusionOk="0">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4"/>
            <p:cNvSpPr/>
            <p:nvPr/>
          </p:nvSpPr>
          <p:spPr>
            <a:xfrm>
              <a:off x="3193950" y="4943550"/>
              <a:ext cx="58200" cy="40500"/>
            </a:xfrm>
            <a:custGeom>
              <a:avLst/>
              <a:gdLst/>
              <a:ahLst/>
              <a:cxnLst/>
              <a:rect l="l" t="t" r="r" b="b"/>
              <a:pathLst>
                <a:path w="2328" h="1620" extrusionOk="0">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4"/>
            <p:cNvSpPr/>
            <p:nvPr/>
          </p:nvSpPr>
          <p:spPr>
            <a:xfrm>
              <a:off x="2905900" y="4509350"/>
              <a:ext cx="58225" cy="40750"/>
            </a:xfrm>
            <a:custGeom>
              <a:avLst/>
              <a:gdLst/>
              <a:ahLst/>
              <a:cxnLst/>
              <a:rect l="l" t="t" r="r" b="b"/>
              <a:pathLst>
                <a:path w="2329" h="1630" extrusionOk="0">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4"/>
            <p:cNvSpPr/>
            <p:nvPr/>
          </p:nvSpPr>
          <p:spPr>
            <a:xfrm>
              <a:off x="7494175" y="3580000"/>
              <a:ext cx="58050" cy="40825"/>
            </a:xfrm>
            <a:custGeom>
              <a:avLst/>
              <a:gdLst/>
              <a:ahLst/>
              <a:cxnLst/>
              <a:rect l="l" t="t" r="r" b="b"/>
              <a:pathLst>
                <a:path w="2322" h="1633" extrusionOk="0">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4"/>
            <p:cNvSpPr/>
            <p:nvPr/>
          </p:nvSpPr>
          <p:spPr>
            <a:xfrm>
              <a:off x="8140100" y="3675300"/>
              <a:ext cx="57550" cy="40500"/>
            </a:xfrm>
            <a:custGeom>
              <a:avLst/>
              <a:gdLst/>
              <a:ahLst/>
              <a:cxnLst/>
              <a:rect l="l" t="t" r="r" b="b"/>
              <a:pathLst>
                <a:path w="2302" h="1620" extrusionOk="0">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4"/>
            <p:cNvSpPr/>
            <p:nvPr/>
          </p:nvSpPr>
          <p:spPr>
            <a:xfrm>
              <a:off x="8477350" y="2828025"/>
              <a:ext cx="58325" cy="40500"/>
            </a:xfrm>
            <a:custGeom>
              <a:avLst/>
              <a:gdLst/>
              <a:ahLst/>
              <a:cxnLst/>
              <a:rect l="l" t="t" r="r" b="b"/>
              <a:pathLst>
                <a:path w="2333" h="1620" extrusionOk="0">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4"/>
            <p:cNvSpPr/>
            <p:nvPr/>
          </p:nvSpPr>
          <p:spPr>
            <a:xfrm>
              <a:off x="9636150" y="3074225"/>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4"/>
            <p:cNvSpPr/>
            <p:nvPr/>
          </p:nvSpPr>
          <p:spPr>
            <a:xfrm>
              <a:off x="5654625" y="1181925"/>
              <a:ext cx="4940850" cy="3255375"/>
            </a:xfrm>
            <a:custGeom>
              <a:avLst/>
              <a:gdLst/>
              <a:ahLst/>
              <a:cxnLst/>
              <a:rect l="l" t="t" r="r" b="b"/>
              <a:pathLst>
                <a:path w="197634" h="130215" extrusionOk="0">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4"/>
            <p:cNvSpPr/>
            <p:nvPr/>
          </p:nvSpPr>
          <p:spPr>
            <a:xfrm>
              <a:off x="6484000" y="1835075"/>
              <a:ext cx="39550" cy="28850"/>
            </a:xfrm>
            <a:custGeom>
              <a:avLst/>
              <a:gdLst/>
              <a:ahLst/>
              <a:cxnLst/>
              <a:rect l="l" t="t" r="r" b="b"/>
              <a:pathLst>
                <a:path w="1582" h="1154" extrusionOk="0">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4"/>
            <p:cNvSpPr/>
            <p:nvPr/>
          </p:nvSpPr>
          <p:spPr>
            <a:xfrm>
              <a:off x="6523575" y="2480975"/>
              <a:ext cx="38800" cy="28850"/>
            </a:xfrm>
            <a:custGeom>
              <a:avLst/>
              <a:gdLst/>
              <a:ahLst/>
              <a:cxnLst/>
              <a:rect l="l" t="t" r="r" b="b"/>
              <a:pathLst>
                <a:path w="1552" h="1154" extrusionOk="0">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4"/>
            <p:cNvSpPr/>
            <p:nvPr/>
          </p:nvSpPr>
          <p:spPr>
            <a:xfrm>
              <a:off x="6810800" y="2252250"/>
              <a:ext cx="38075" cy="28100"/>
            </a:xfrm>
            <a:custGeom>
              <a:avLst/>
              <a:gdLst/>
              <a:ahLst/>
              <a:cxnLst/>
              <a:rect l="l" t="t" r="r" b="b"/>
              <a:pathLst>
                <a:path w="1523" h="1124" extrusionOk="0">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4"/>
            <p:cNvSpPr/>
            <p:nvPr/>
          </p:nvSpPr>
          <p:spPr>
            <a:xfrm>
              <a:off x="6885275" y="1823675"/>
              <a:ext cx="38875" cy="28850"/>
            </a:xfrm>
            <a:custGeom>
              <a:avLst/>
              <a:gdLst/>
              <a:ahLst/>
              <a:cxnLst/>
              <a:rect l="l" t="t" r="r" b="b"/>
              <a:pathLst>
                <a:path w="1555" h="1154" extrusionOk="0">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4"/>
            <p:cNvSpPr/>
            <p:nvPr/>
          </p:nvSpPr>
          <p:spPr>
            <a:xfrm>
              <a:off x="7271300" y="2249425"/>
              <a:ext cx="39225" cy="28625"/>
            </a:xfrm>
            <a:custGeom>
              <a:avLst/>
              <a:gdLst/>
              <a:ahLst/>
              <a:cxnLst/>
              <a:rect l="l" t="t" r="r" b="b"/>
              <a:pathLst>
                <a:path w="1569" h="1145" extrusionOk="0">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4"/>
            <p:cNvSpPr/>
            <p:nvPr/>
          </p:nvSpPr>
          <p:spPr>
            <a:xfrm>
              <a:off x="7332900" y="1895100"/>
              <a:ext cx="38750" cy="28100"/>
            </a:xfrm>
            <a:custGeom>
              <a:avLst/>
              <a:gdLst/>
              <a:ahLst/>
              <a:cxnLst/>
              <a:rect l="l" t="t" r="r" b="b"/>
              <a:pathLst>
                <a:path w="1550" h="1124" extrusionOk="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4"/>
            <p:cNvSpPr/>
            <p:nvPr/>
          </p:nvSpPr>
          <p:spPr>
            <a:xfrm>
              <a:off x="6905775" y="2817725"/>
              <a:ext cx="38300" cy="27975"/>
            </a:xfrm>
            <a:custGeom>
              <a:avLst/>
              <a:gdLst/>
              <a:ahLst/>
              <a:cxnLst/>
              <a:rect l="l" t="t" r="r" b="b"/>
              <a:pathLst>
                <a:path w="1532" h="1119" extrusionOk="0">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4"/>
            <p:cNvSpPr/>
            <p:nvPr/>
          </p:nvSpPr>
          <p:spPr>
            <a:xfrm>
              <a:off x="7440025" y="3019100"/>
              <a:ext cx="39000" cy="27975"/>
            </a:xfrm>
            <a:custGeom>
              <a:avLst/>
              <a:gdLst/>
              <a:ahLst/>
              <a:cxnLst/>
              <a:rect l="l" t="t" r="r" b="b"/>
              <a:pathLst>
                <a:path w="1560" h="1119" extrusionOk="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4"/>
            <p:cNvSpPr/>
            <p:nvPr/>
          </p:nvSpPr>
          <p:spPr>
            <a:xfrm>
              <a:off x="7741650" y="2297825"/>
              <a:ext cx="39525" cy="28125"/>
            </a:xfrm>
            <a:custGeom>
              <a:avLst/>
              <a:gdLst/>
              <a:ahLst/>
              <a:cxnLst/>
              <a:rect l="l" t="t" r="r" b="b"/>
              <a:pathLst>
                <a:path w="1581" h="1125" extrusionOk="0">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4"/>
            <p:cNvSpPr/>
            <p:nvPr/>
          </p:nvSpPr>
          <p:spPr>
            <a:xfrm>
              <a:off x="6743175" y="3715800"/>
              <a:ext cx="39525" cy="28850"/>
            </a:xfrm>
            <a:custGeom>
              <a:avLst/>
              <a:gdLst/>
              <a:ahLst/>
              <a:cxnLst/>
              <a:rect l="l" t="t" r="r" b="b"/>
              <a:pathLst>
                <a:path w="1581" h="1154" extrusionOk="0">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4"/>
            <p:cNvSpPr/>
            <p:nvPr/>
          </p:nvSpPr>
          <p:spPr>
            <a:xfrm>
              <a:off x="6987900" y="3110275"/>
              <a:ext cx="38975" cy="27975"/>
            </a:xfrm>
            <a:custGeom>
              <a:avLst/>
              <a:gdLst/>
              <a:ahLst/>
              <a:cxnLst/>
              <a:rect l="l" t="t" r="r" b="b"/>
              <a:pathLst>
                <a:path w="1559" h="1119" extrusionOk="0">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4"/>
            <p:cNvSpPr/>
            <p:nvPr/>
          </p:nvSpPr>
          <p:spPr>
            <a:xfrm>
              <a:off x="7436225" y="3851800"/>
              <a:ext cx="38800" cy="28100"/>
            </a:xfrm>
            <a:custGeom>
              <a:avLst/>
              <a:gdLst/>
              <a:ahLst/>
              <a:cxnLst/>
              <a:rect l="l" t="t" r="r" b="b"/>
              <a:pathLst>
                <a:path w="1552" h="1124" extrusionOk="0">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4"/>
            <p:cNvSpPr/>
            <p:nvPr/>
          </p:nvSpPr>
          <p:spPr>
            <a:xfrm>
              <a:off x="8097525" y="3024500"/>
              <a:ext cx="39000" cy="28025"/>
            </a:xfrm>
            <a:custGeom>
              <a:avLst/>
              <a:gdLst/>
              <a:ahLst/>
              <a:cxnLst/>
              <a:rect l="l" t="t" r="r" b="b"/>
              <a:pathLst>
                <a:path w="1560" h="1121" extrusionOk="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4"/>
            <p:cNvSpPr/>
            <p:nvPr/>
          </p:nvSpPr>
          <p:spPr>
            <a:xfrm>
              <a:off x="7955975" y="2701350"/>
              <a:ext cx="38800" cy="28850"/>
            </a:xfrm>
            <a:custGeom>
              <a:avLst/>
              <a:gdLst/>
              <a:ahLst/>
              <a:cxnLst/>
              <a:rect l="l" t="t" r="r" b="b"/>
              <a:pathLst>
                <a:path w="1552" h="1154" extrusionOk="0">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4"/>
            <p:cNvSpPr/>
            <p:nvPr/>
          </p:nvSpPr>
          <p:spPr>
            <a:xfrm>
              <a:off x="8338975" y="3661075"/>
              <a:ext cx="39475" cy="28100"/>
            </a:xfrm>
            <a:custGeom>
              <a:avLst/>
              <a:gdLst/>
              <a:ahLst/>
              <a:cxnLst/>
              <a:rect l="l" t="t" r="r" b="b"/>
              <a:pathLst>
                <a:path w="1579" h="1124" extrusionOk="0">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4"/>
            <p:cNvSpPr/>
            <p:nvPr/>
          </p:nvSpPr>
          <p:spPr>
            <a:xfrm>
              <a:off x="8990225" y="3306975"/>
              <a:ext cx="38800" cy="28100"/>
            </a:xfrm>
            <a:custGeom>
              <a:avLst/>
              <a:gdLst/>
              <a:ahLst/>
              <a:cxnLst/>
              <a:rect l="l" t="t" r="r" b="b"/>
              <a:pathLst>
                <a:path w="1552" h="1124" extrusionOk="0">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4"/>
            <p:cNvSpPr/>
            <p:nvPr/>
          </p:nvSpPr>
          <p:spPr>
            <a:xfrm>
              <a:off x="8710700" y="3191475"/>
              <a:ext cx="39375" cy="28225"/>
            </a:xfrm>
            <a:custGeom>
              <a:avLst/>
              <a:gdLst/>
              <a:ahLst/>
              <a:cxnLst/>
              <a:rect l="l" t="t" r="r" b="b"/>
              <a:pathLst>
                <a:path w="1575" h="1129" extrusionOk="0">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4"/>
            <p:cNvSpPr/>
            <p:nvPr/>
          </p:nvSpPr>
          <p:spPr>
            <a:xfrm>
              <a:off x="9411200" y="2608625"/>
              <a:ext cx="38750" cy="28100"/>
            </a:xfrm>
            <a:custGeom>
              <a:avLst/>
              <a:gdLst/>
              <a:ahLst/>
              <a:cxnLst/>
              <a:rect l="l" t="t" r="r" b="b"/>
              <a:pathLst>
                <a:path w="1550" h="1124" extrusionOk="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4"/>
            <p:cNvSpPr/>
            <p:nvPr/>
          </p:nvSpPr>
          <p:spPr>
            <a:xfrm>
              <a:off x="7468900" y="1601775"/>
              <a:ext cx="38750" cy="28100"/>
            </a:xfrm>
            <a:custGeom>
              <a:avLst/>
              <a:gdLst/>
              <a:ahLst/>
              <a:cxnLst/>
              <a:rect l="l" t="t" r="r" b="b"/>
              <a:pathLst>
                <a:path w="1550" h="1124" extrusionOk="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4"/>
            <p:cNvSpPr/>
            <p:nvPr/>
          </p:nvSpPr>
          <p:spPr>
            <a:xfrm>
              <a:off x="7863250" y="1175475"/>
              <a:ext cx="38075" cy="28100"/>
            </a:xfrm>
            <a:custGeom>
              <a:avLst/>
              <a:gdLst/>
              <a:ahLst/>
              <a:cxnLst/>
              <a:rect l="l" t="t" r="r" b="b"/>
              <a:pathLst>
                <a:path w="1523" h="1124" extrusionOk="0">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4"/>
            <p:cNvSpPr/>
            <p:nvPr/>
          </p:nvSpPr>
          <p:spPr>
            <a:xfrm>
              <a:off x="6566150" y="1183975"/>
              <a:ext cx="39725" cy="27975"/>
            </a:xfrm>
            <a:custGeom>
              <a:avLst/>
              <a:gdLst/>
              <a:ahLst/>
              <a:cxnLst/>
              <a:rect l="l" t="t" r="r" b="b"/>
              <a:pathLst>
                <a:path w="1589" h="1119" extrusionOk="0">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4"/>
            <p:cNvSpPr/>
            <p:nvPr/>
          </p:nvSpPr>
          <p:spPr>
            <a:xfrm>
              <a:off x="7077575" y="4120800"/>
              <a:ext cx="38750" cy="28125"/>
            </a:xfrm>
            <a:custGeom>
              <a:avLst/>
              <a:gdLst/>
              <a:ahLst/>
              <a:cxnLst/>
              <a:rect l="l" t="t" r="r" b="b"/>
              <a:pathLst>
                <a:path w="1550" h="1125" extrusionOk="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4"/>
            <p:cNvSpPr/>
            <p:nvPr/>
          </p:nvSpPr>
          <p:spPr>
            <a:xfrm>
              <a:off x="6351025" y="4418700"/>
              <a:ext cx="38850" cy="28850"/>
            </a:xfrm>
            <a:custGeom>
              <a:avLst/>
              <a:gdLst/>
              <a:ahLst/>
              <a:cxnLst/>
              <a:rect l="l" t="t" r="r" b="b"/>
              <a:pathLst>
                <a:path w="1554" h="1154" extrusionOk="0">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4"/>
            <p:cNvSpPr/>
            <p:nvPr/>
          </p:nvSpPr>
          <p:spPr>
            <a:xfrm>
              <a:off x="6017475" y="3389250"/>
              <a:ext cx="39200" cy="28650"/>
            </a:xfrm>
            <a:custGeom>
              <a:avLst/>
              <a:gdLst/>
              <a:ahLst/>
              <a:cxnLst/>
              <a:rect l="l" t="t" r="r" b="b"/>
              <a:pathLst>
                <a:path w="1568" h="1146" extrusionOk="0">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4"/>
            <p:cNvSpPr/>
            <p:nvPr/>
          </p:nvSpPr>
          <p:spPr>
            <a:xfrm>
              <a:off x="5996250" y="2531875"/>
              <a:ext cx="38775" cy="28100"/>
            </a:xfrm>
            <a:custGeom>
              <a:avLst/>
              <a:gdLst/>
              <a:ahLst/>
              <a:cxnLst/>
              <a:rect l="l" t="t" r="r" b="b"/>
              <a:pathLst>
                <a:path w="1551" h="1124" extrusionOk="0">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4"/>
            <p:cNvSpPr/>
            <p:nvPr/>
          </p:nvSpPr>
          <p:spPr>
            <a:xfrm>
              <a:off x="5640550" y="2115450"/>
              <a:ext cx="38100" cy="28125"/>
            </a:xfrm>
            <a:custGeom>
              <a:avLst/>
              <a:gdLst/>
              <a:ahLst/>
              <a:cxnLst/>
              <a:rect l="l" t="t" r="r" b="b"/>
              <a:pathLst>
                <a:path w="1524" h="1125" extrusionOk="0">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4"/>
            <p:cNvSpPr/>
            <p:nvPr/>
          </p:nvSpPr>
          <p:spPr>
            <a:xfrm>
              <a:off x="5938475" y="1706775"/>
              <a:ext cx="38975" cy="28725"/>
            </a:xfrm>
            <a:custGeom>
              <a:avLst/>
              <a:gdLst/>
              <a:ahLst/>
              <a:cxnLst/>
              <a:rect l="l" t="t" r="r" b="b"/>
              <a:pathLst>
                <a:path w="1559" h="1149" extrusionOk="0">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4"/>
            <p:cNvSpPr/>
            <p:nvPr/>
          </p:nvSpPr>
          <p:spPr>
            <a:xfrm>
              <a:off x="5854900" y="1355700"/>
              <a:ext cx="38925" cy="27975"/>
            </a:xfrm>
            <a:custGeom>
              <a:avLst/>
              <a:gdLst/>
              <a:ahLst/>
              <a:cxnLst/>
              <a:rect l="l" t="t" r="r" b="b"/>
              <a:pathLst>
                <a:path w="1557" h="1119" extrusionOk="0">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4"/>
            <p:cNvSpPr/>
            <p:nvPr/>
          </p:nvSpPr>
          <p:spPr>
            <a:xfrm>
              <a:off x="9060075" y="1848750"/>
              <a:ext cx="39500" cy="28100"/>
            </a:xfrm>
            <a:custGeom>
              <a:avLst/>
              <a:gdLst/>
              <a:ahLst/>
              <a:cxnLst/>
              <a:rect l="l" t="t" r="r" b="b"/>
              <a:pathLst>
                <a:path w="1580" h="1124" extrusionOk="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4"/>
            <p:cNvSpPr/>
            <p:nvPr/>
          </p:nvSpPr>
          <p:spPr>
            <a:xfrm>
              <a:off x="9456800" y="2065300"/>
              <a:ext cx="38750" cy="28100"/>
            </a:xfrm>
            <a:custGeom>
              <a:avLst/>
              <a:gdLst/>
              <a:ahLst/>
              <a:cxnLst/>
              <a:rect l="l" t="t" r="r" b="b"/>
              <a:pathLst>
                <a:path w="1550" h="1124" extrusionOk="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4"/>
            <p:cNvSpPr/>
            <p:nvPr/>
          </p:nvSpPr>
          <p:spPr>
            <a:xfrm>
              <a:off x="9878525" y="1594950"/>
              <a:ext cx="39475" cy="28100"/>
            </a:xfrm>
            <a:custGeom>
              <a:avLst/>
              <a:gdLst/>
              <a:ahLst/>
              <a:cxnLst/>
              <a:rect l="l" t="t" r="r" b="b"/>
              <a:pathLst>
                <a:path w="1579" h="1124" extrusionOk="0">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4"/>
            <p:cNvSpPr/>
            <p:nvPr/>
          </p:nvSpPr>
          <p:spPr>
            <a:xfrm>
              <a:off x="10573825" y="2031875"/>
              <a:ext cx="38750" cy="28100"/>
            </a:xfrm>
            <a:custGeom>
              <a:avLst/>
              <a:gdLst/>
              <a:ahLst/>
              <a:cxnLst/>
              <a:rect l="l" t="t" r="r" b="b"/>
              <a:pathLst>
                <a:path w="1550" h="1124" extrusionOk="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8" name="Google Shape;2198;p14"/>
          <p:cNvGrpSpPr/>
          <p:nvPr/>
        </p:nvGrpSpPr>
        <p:grpSpPr>
          <a:xfrm rot="-7086614">
            <a:off x="3837710" y="-5493679"/>
            <a:ext cx="7707175" cy="7263697"/>
            <a:chOff x="2905900" y="1175475"/>
            <a:chExt cx="7706675" cy="7263225"/>
          </a:xfrm>
        </p:grpSpPr>
        <p:sp>
          <p:nvSpPr>
            <p:cNvPr id="2199" name="Google Shape;2199;p14"/>
            <p:cNvSpPr/>
            <p:nvPr/>
          </p:nvSpPr>
          <p:spPr>
            <a:xfrm>
              <a:off x="2928900" y="2844350"/>
              <a:ext cx="6739500" cy="5594350"/>
            </a:xfrm>
            <a:custGeom>
              <a:avLst/>
              <a:gdLst/>
              <a:ahLst/>
              <a:cxnLst/>
              <a:rect l="l" t="t" r="r" b="b"/>
              <a:pathLst>
                <a:path w="269580" h="223774" extrusionOk="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4"/>
            <p:cNvSpPr/>
            <p:nvPr/>
          </p:nvSpPr>
          <p:spPr>
            <a:xfrm>
              <a:off x="3997800" y="4845525"/>
              <a:ext cx="58325" cy="40500"/>
            </a:xfrm>
            <a:custGeom>
              <a:avLst/>
              <a:gdLst/>
              <a:ahLst/>
              <a:cxnLst/>
              <a:rect l="l" t="t" r="r" b="b"/>
              <a:pathLst>
                <a:path w="2333" h="1620" extrusionOk="0">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4"/>
            <p:cNvSpPr/>
            <p:nvPr/>
          </p:nvSpPr>
          <p:spPr>
            <a:xfrm>
              <a:off x="4372550" y="5700400"/>
              <a:ext cx="58950" cy="40500"/>
            </a:xfrm>
            <a:custGeom>
              <a:avLst/>
              <a:gdLst/>
              <a:ahLst/>
              <a:cxnLst/>
              <a:rect l="l" t="t" r="r" b="b"/>
              <a:pathLst>
                <a:path w="2358" h="1620" extrusionOk="0">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4"/>
            <p:cNvSpPr/>
            <p:nvPr/>
          </p:nvSpPr>
          <p:spPr>
            <a:xfrm>
              <a:off x="4647500" y="5247950"/>
              <a:ext cx="58175" cy="40825"/>
            </a:xfrm>
            <a:custGeom>
              <a:avLst/>
              <a:gdLst/>
              <a:ahLst/>
              <a:cxnLst/>
              <a:rect l="l" t="t" r="r" b="b"/>
              <a:pathLst>
                <a:path w="2327" h="1633" extrusionOk="0">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4"/>
            <p:cNvSpPr/>
            <p:nvPr/>
          </p:nvSpPr>
          <p:spPr>
            <a:xfrm>
              <a:off x="4535925" y="4628950"/>
              <a:ext cx="57675" cy="40525"/>
            </a:xfrm>
            <a:custGeom>
              <a:avLst/>
              <a:gdLst/>
              <a:ahLst/>
              <a:cxnLst/>
              <a:rect l="l" t="t" r="r" b="b"/>
              <a:pathLst>
                <a:path w="2307" h="1621" extrusionOk="0">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4"/>
            <p:cNvSpPr/>
            <p:nvPr/>
          </p:nvSpPr>
          <p:spPr>
            <a:xfrm>
              <a:off x="5270550" y="5014675"/>
              <a:ext cx="57600" cy="40775"/>
            </a:xfrm>
            <a:custGeom>
              <a:avLst/>
              <a:gdLst/>
              <a:ahLst/>
              <a:cxnLst/>
              <a:rect l="l" t="t" r="r" b="b"/>
              <a:pathLst>
                <a:path w="2304" h="1631" extrusionOk="0">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4"/>
            <p:cNvSpPr/>
            <p:nvPr/>
          </p:nvSpPr>
          <p:spPr>
            <a:xfrm>
              <a:off x="5177275" y="4503575"/>
              <a:ext cx="57550" cy="40500"/>
            </a:xfrm>
            <a:custGeom>
              <a:avLst/>
              <a:gdLst/>
              <a:ahLst/>
              <a:cxnLst/>
              <a:rect l="l" t="t" r="r" b="b"/>
              <a:pathLst>
                <a:path w="2302" h="1620" extrusionOk="0">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4"/>
            <p:cNvSpPr/>
            <p:nvPr/>
          </p:nvSpPr>
          <p:spPr>
            <a:xfrm>
              <a:off x="5057700" y="5967250"/>
              <a:ext cx="58150" cy="40825"/>
            </a:xfrm>
            <a:custGeom>
              <a:avLst/>
              <a:gdLst/>
              <a:ahLst/>
              <a:cxnLst/>
              <a:rect l="l" t="t" r="r" b="b"/>
              <a:pathLst>
                <a:path w="2326" h="1633" extrusionOk="0">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4"/>
            <p:cNvSpPr/>
            <p:nvPr/>
          </p:nvSpPr>
          <p:spPr>
            <a:xfrm>
              <a:off x="5883200" y="5973150"/>
              <a:ext cx="57525" cy="40550"/>
            </a:xfrm>
            <a:custGeom>
              <a:avLst/>
              <a:gdLst/>
              <a:ahLst/>
              <a:cxnLst/>
              <a:rect l="l" t="t" r="r" b="b"/>
              <a:pathLst>
                <a:path w="2301" h="1622" extrusionOk="0">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4"/>
            <p:cNvSpPr/>
            <p:nvPr/>
          </p:nvSpPr>
          <p:spPr>
            <a:xfrm>
              <a:off x="5931725" y="4845275"/>
              <a:ext cx="58225" cy="40750"/>
            </a:xfrm>
            <a:custGeom>
              <a:avLst/>
              <a:gdLst/>
              <a:ahLst/>
              <a:cxnLst/>
              <a:rect l="l" t="t" r="r" b="b"/>
              <a:pathLst>
                <a:path w="2329" h="1630" extrusionOk="0">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4"/>
            <p:cNvSpPr/>
            <p:nvPr/>
          </p:nvSpPr>
          <p:spPr>
            <a:xfrm>
              <a:off x="5286650" y="7263675"/>
              <a:ext cx="57350" cy="41025"/>
            </a:xfrm>
            <a:custGeom>
              <a:avLst/>
              <a:gdLst/>
              <a:ahLst/>
              <a:cxnLst/>
              <a:rect l="l" t="t" r="r" b="b"/>
              <a:pathLst>
                <a:path w="2294" h="1641" extrusionOk="0">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4"/>
            <p:cNvSpPr/>
            <p:nvPr/>
          </p:nvSpPr>
          <p:spPr>
            <a:xfrm>
              <a:off x="5314750" y="6321675"/>
              <a:ext cx="58850" cy="40775"/>
            </a:xfrm>
            <a:custGeom>
              <a:avLst/>
              <a:gdLst/>
              <a:ahLst/>
              <a:cxnLst/>
              <a:rect l="l" t="t" r="r" b="b"/>
              <a:pathLst>
                <a:path w="2354" h="1631" extrusionOk="0">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4"/>
            <p:cNvSpPr/>
            <p:nvPr/>
          </p:nvSpPr>
          <p:spPr>
            <a:xfrm>
              <a:off x="6292525" y="7103300"/>
              <a:ext cx="58150" cy="40825"/>
            </a:xfrm>
            <a:custGeom>
              <a:avLst/>
              <a:gdLst/>
              <a:ahLst/>
              <a:cxnLst/>
              <a:rect l="l" t="t" r="r" b="b"/>
              <a:pathLst>
                <a:path w="2326" h="1633" extrusionOk="0">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4"/>
            <p:cNvSpPr/>
            <p:nvPr/>
          </p:nvSpPr>
          <p:spPr>
            <a:xfrm>
              <a:off x="6776025" y="5652975"/>
              <a:ext cx="57450" cy="40775"/>
            </a:xfrm>
            <a:custGeom>
              <a:avLst/>
              <a:gdLst/>
              <a:ahLst/>
              <a:cxnLst/>
              <a:rect l="l" t="t" r="r" b="b"/>
              <a:pathLst>
                <a:path w="2298" h="1631" extrusionOk="0">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4"/>
            <p:cNvSpPr/>
            <p:nvPr/>
          </p:nvSpPr>
          <p:spPr>
            <a:xfrm>
              <a:off x="6423500" y="5285500"/>
              <a:ext cx="58200" cy="40500"/>
            </a:xfrm>
            <a:custGeom>
              <a:avLst/>
              <a:gdLst/>
              <a:ahLst/>
              <a:cxnLst/>
              <a:rect l="l" t="t" r="r" b="b"/>
              <a:pathLst>
                <a:path w="2328" h="1620" extrusionOk="0">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4"/>
            <p:cNvSpPr/>
            <p:nvPr/>
          </p:nvSpPr>
          <p:spPr>
            <a:xfrm>
              <a:off x="7421050" y="6393875"/>
              <a:ext cx="57575" cy="40775"/>
            </a:xfrm>
            <a:custGeom>
              <a:avLst/>
              <a:gdLst/>
              <a:ahLst/>
              <a:cxnLst/>
              <a:rect l="l" t="t" r="r" b="b"/>
              <a:pathLst>
                <a:path w="2303" h="1631" extrusionOk="0">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4"/>
            <p:cNvSpPr/>
            <p:nvPr/>
          </p:nvSpPr>
          <p:spPr>
            <a:xfrm>
              <a:off x="8126400" y="5589200"/>
              <a:ext cx="57600" cy="40775"/>
            </a:xfrm>
            <a:custGeom>
              <a:avLst/>
              <a:gdLst/>
              <a:ahLst/>
              <a:cxnLst/>
              <a:rect l="l" t="t" r="r" b="b"/>
              <a:pathLst>
                <a:path w="2304" h="1631" extrusionOk="0">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4"/>
            <p:cNvSpPr/>
            <p:nvPr/>
          </p:nvSpPr>
          <p:spPr>
            <a:xfrm>
              <a:off x="7689425" y="5573200"/>
              <a:ext cx="58850" cy="40750"/>
            </a:xfrm>
            <a:custGeom>
              <a:avLst/>
              <a:gdLst/>
              <a:ahLst/>
              <a:cxnLst/>
              <a:rect l="l" t="t" r="r" b="b"/>
              <a:pathLst>
                <a:path w="2354" h="1630" extrusionOk="0">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4"/>
            <p:cNvSpPr/>
            <p:nvPr/>
          </p:nvSpPr>
          <p:spPr>
            <a:xfrm>
              <a:off x="8348175" y="4434425"/>
              <a:ext cx="58325" cy="40500"/>
            </a:xfrm>
            <a:custGeom>
              <a:avLst/>
              <a:gdLst/>
              <a:ahLst/>
              <a:cxnLst/>
              <a:rect l="l" t="t" r="r" b="b"/>
              <a:pathLst>
                <a:path w="2333" h="1620" extrusionOk="0">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4"/>
            <p:cNvSpPr/>
            <p:nvPr/>
          </p:nvSpPr>
          <p:spPr>
            <a:xfrm>
              <a:off x="5215200" y="4038225"/>
              <a:ext cx="57475" cy="40750"/>
            </a:xfrm>
            <a:custGeom>
              <a:avLst/>
              <a:gdLst/>
              <a:ahLst/>
              <a:cxnLst/>
              <a:rect l="l" t="t" r="r" b="b"/>
              <a:pathLst>
                <a:path w="2299" h="1630" extrusionOk="0">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4"/>
            <p:cNvSpPr/>
            <p:nvPr/>
          </p:nvSpPr>
          <p:spPr>
            <a:xfrm>
              <a:off x="5536525" y="3264200"/>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4"/>
            <p:cNvSpPr/>
            <p:nvPr/>
          </p:nvSpPr>
          <p:spPr>
            <a:xfrm>
              <a:off x="3785025" y="3922000"/>
              <a:ext cx="58225" cy="40775"/>
            </a:xfrm>
            <a:custGeom>
              <a:avLst/>
              <a:gdLst/>
              <a:ahLst/>
              <a:cxnLst/>
              <a:rect l="l" t="t" r="r" b="b"/>
              <a:pathLst>
                <a:path w="2329" h="1631" extrusionOk="0">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4"/>
            <p:cNvSpPr/>
            <p:nvPr/>
          </p:nvSpPr>
          <p:spPr>
            <a:xfrm>
              <a:off x="5940050" y="7646625"/>
              <a:ext cx="57400" cy="40800"/>
            </a:xfrm>
            <a:custGeom>
              <a:avLst/>
              <a:gdLst/>
              <a:ahLst/>
              <a:cxnLst/>
              <a:rect l="l" t="t" r="r" b="b"/>
              <a:pathLst>
                <a:path w="2296" h="1632" extrusionOk="0">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4"/>
            <p:cNvSpPr/>
            <p:nvPr/>
          </p:nvSpPr>
          <p:spPr>
            <a:xfrm>
              <a:off x="4139200" y="7183900"/>
              <a:ext cx="58000" cy="41025"/>
            </a:xfrm>
            <a:custGeom>
              <a:avLst/>
              <a:gdLst/>
              <a:ahLst/>
              <a:cxnLst/>
              <a:rect l="l" t="t" r="r" b="b"/>
              <a:pathLst>
                <a:path w="2320" h="1641" extrusionOk="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4"/>
            <p:cNvSpPr/>
            <p:nvPr/>
          </p:nvSpPr>
          <p:spPr>
            <a:xfrm>
              <a:off x="3683925" y="6031700"/>
              <a:ext cx="58350" cy="40975"/>
            </a:xfrm>
            <a:custGeom>
              <a:avLst/>
              <a:gdLst/>
              <a:ahLst/>
              <a:cxnLst/>
              <a:rect l="l" t="t" r="r" b="b"/>
              <a:pathLst>
                <a:path w="2334" h="1639" extrusionOk="0">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4"/>
            <p:cNvSpPr/>
            <p:nvPr/>
          </p:nvSpPr>
          <p:spPr>
            <a:xfrm>
              <a:off x="2993275" y="5645375"/>
              <a:ext cx="58875" cy="40775"/>
            </a:xfrm>
            <a:custGeom>
              <a:avLst/>
              <a:gdLst/>
              <a:ahLst/>
              <a:cxnLst/>
              <a:rect l="l" t="t" r="r" b="b"/>
              <a:pathLst>
                <a:path w="2355" h="1631" extrusionOk="0">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4"/>
            <p:cNvSpPr/>
            <p:nvPr/>
          </p:nvSpPr>
          <p:spPr>
            <a:xfrm>
              <a:off x="3193950" y="4943550"/>
              <a:ext cx="58200" cy="40500"/>
            </a:xfrm>
            <a:custGeom>
              <a:avLst/>
              <a:gdLst/>
              <a:ahLst/>
              <a:cxnLst/>
              <a:rect l="l" t="t" r="r" b="b"/>
              <a:pathLst>
                <a:path w="2328" h="1620" extrusionOk="0">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4"/>
            <p:cNvSpPr/>
            <p:nvPr/>
          </p:nvSpPr>
          <p:spPr>
            <a:xfrm>
              <a:off x="2905900" y="4509350"/>
              <a:ext cx="58225" cy="40750"/>
            </a:xfrm>
            <a:custGeom>
              <a:avLst/>
              <a:gdLst/>
              <a:ahLst/>
              <a:cxnLst/>
              <a:rect l="l" t="t" r="r" b="b"/>
              <a:pathLst>
                <a:path w="2329" h="1630" extrusionOk="0">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4"/>
            <p:cNvSpPr/>
            <p:nvPr/>
          </p:nvSpPr>
          <p:spPr>
            <a:xfrm>
              <a:off x="7494175" y="3580000"/>
              <a:ext cx="58050" cy="40825"/>
            </a:xfrm>
            <a:custGeom>
              <a:avLst/>
              <a:gdLst/>
              <a:ahLst/>
              <a:cxnLst/>
              <a:rect l="l" t="t" r="r" b="b"/>
              <a:pathLst>
                <a:path w="2322" h="1633" extrusionOk="0">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4"/>
            <p:cNvSpPr/>
            <p:nvPr/>
          </p:nvSpPr>
          <p:spPr>
            <a:xfrm>
              <a:off x="8140100" y="3675300"/>
              <a:ext cx="57550" cy="40500"/>
            </a:xfrm>
            <a:custGeom>
              <a:avLst/>
              <a:gdLst/>
              <a:ahLst/>
              <a:cxnLst/>
              <a:rect l="l" t="t" r="r" b="b"/>
              <a:pathLst>
                <a:path w="2302" h="1620" extrusionOk="0">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4"/>
            <p:cNvSpPr/>
            <p:nvPr/>
          </p:nvSpPr>
          <p:spPr>
            <a:xfrm>
              <a:off x="8477350" y="2828025"/>
              <a:ext cx="58325" cy="40500"/>
            </a:xfrm>
            <a:custGeom>
              <a:avLst/>
              <a:gdLst/>
              <a:ahLst/>
              <a:cxnLst/>
              <a:rect l="l" t="t" r="r" b="b"/>
              <a:pathLst>
                <a:path w="2333" h="1620" extrusionOk="0">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4"/>
            <p:cNvSpPr/>
            <p:nvPr/>
          </p:nvSpPr>
          <p:spPr>
            <a:xfrm>
              <a:off x="9636150" y="3074225"/>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4"/>
            <p:cNvSpPr/>
            <p:nvPr/>
          </p:nvSpPr>
          <p:spPr>
            <a:xfrm>
              <a:off x="5654625" y="1181925"/>
              <a:ext cx="4940850" cy="3255375"/>
            </a:xfrm>
            <a:custGeom>
              <a:avLst/>
              <a:gdLst/>
              <a:ahLst/>
              <a:cxnLst/>
              <a:rect l="l" t="t" r="r" b="b"/>
              <a:pathLst>
                <a:path w="197634" h="130215" extrusionOk="0">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4"/>
            <p:cNvSpPr/>
            <p:nvPr/>
          </p:nvSpPr>
          <p:spPr>
            <a:xfrm>
              <a:off x="6484000" y="1835075"/>
              <a:ext cx="39550" cy="28850"/>
            </a:xfrm>
            <a:custGeom>
              <a:avLst/>
              <a:gdLst/>
              <a:ahLst/>
              <a:cxnLst/>
              <a:rect l="l" t="t" r="r" b="b"/>
              <a:pathLst>
                <a:path w="1582" h="1154" extrusionOk="0">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4"/>
            <p:cNvSpPr/>
            <p:nvPr/>
          </p:nvSpPr>
          <p:spPr>
            <a:xfrm>
              <a:off x="6523575" y="2480975"/>
              <a:ext cx="38800" cy="28850"/>
            </a:xfrm>
            <a:custGeom>
              <a:avLst/>
              <a:gdLst/>
              <a:ahLst/>
              <a:cxnLst/>
              <a:rect l="l" t="t" r="r" b="b"/>
              <a:pathLst>
                <a:path w="1552" h="1154" extrusionOk="0">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4"/>
            <p:cNvSpPr/>
            <p:nvPr/>
          </p:nvSpPr>
          <p:spPr>
            <a:xfrm>
              <a:off x="6810800" y="2252250"/>
              <a:ext cx="38075" cy="28100"/>
            </a:xfrm>
            <a:custGeom>
              <a:avLst/>
              <a:gdLst/>
              <a:ahLst/>
              <a:cxnLst/>
              <a:rect l="l" t="t" r="r" b="b"/>
              <a:pathLst>
                <a:path w="1523" h="1124" extrusionOk="0">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4"/>
            <p:cNvSpPr/>
            <p:nvPr/>
          </p:nvSpPr>
          <p:spPr>
            <a:xfrm>
              <a:off x="6885275" y="1823675"/>
              <a:ext cx="38875" cy="28850"/>
            </a:xfrm>
            <a:custGeom>
              <a:avLst/>
              <a:gdLst/>
              <a:ahLst/>
              <a:cxnLst/>
              <a:rect l="l" t="t" r="r" b="b"/>
              <a:pathLst>
                <a:path w="1555" h="1154" extrusionOk="0">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4"/>
            <p:cNvSpPr/>
            <p:nvPr/>
          </p:nvSpPr>
          <p:spPr>
            <a:xfrm>
              <a:off x="7271300" y="2249425"/>
              <a:ext cx="39225" cy="28625"/>
            </a:xfrm>
            <a:custGeom>
              <a:avLst/>
              <a:gdLst/>
              <a:ahLst/>
              <a:cxnLst/>
              <a:rect l="l" t="t" r="r" b="b"/>
              <a:pathLst>
                <a:path w="1569" h="1145" extrusionOk="0">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4"/>
            <p:cNvSpPr/>
            <p:nvPr/>
          </p:nvSpPr>
          <p:spPr>
            <a:xfrm>
              <a:off x="7332900" y="1895100"/>
              <a:ext cx="38750" cy="28100"/>
            </a:xfrm>
            <a:custGeom>
              <a:avLst/>
              <a:gdLst/>
              <a:ahLst/>
              <a:cxnLst/>
              <a:rect l="l" t="t" r="r" b="b"/>
              <a:pathLst>
                <a:path w="1550" h="1124" extrusionOk="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4"/>
            <p:cNvSpPr/>
            <p:nvPr/>
          </p:nvSpPr>
          <p:spPr>
            <a:xfrm>
              <a:off x="6905775" y="2817725"/>
              <a:ext cx="38300" cy="27975"/>
            </a:xfrm>
            <a:custGeom>
              <a:avLst/>
              <a:gdLst/>
              <a:ahLst/>
              <a:cxnLst/>
              <a:rect l="l" t="t" r="r" b="b"/>
              <a:pathLst>
                <a:path w="1532" h="1119" extrusionOk="0">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4"/>
            <p:cNvSpPr/>
            <p:nvPr/>
          </p:nvSpPr>
          <p:spPr>
            <a:xfrm>
              <a:off x="7440025" y="3019100"/>
              <a:ext cx="39000" cy="27975"/>
            </a:xfrm>
            <a:custGeom>
              <a:avLst/>
              <a:gdLst/>
              <a:ahLst/>
              <a:cxnLst/>
              <a:rect l="l" t="t" r="r" b="b"/>
              <a:pathLst>
                <a:path w="1560" h="1119" extrusionOk="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4"/>
            <p:cNvSpPr/>
            <p:nvPr/>
          </p:nvSpPr>
          <p:spPr>
            <a:xfrm>
              <a:off x="7741650" y="2297825"/>
              <a:ext cx="39525" cy="28125"/>
            </a:xfrm>
            <a:custGeom>
              <a:avLst/>
              <a:gdLst/>
              <a:ahLst/>
              <a:cxnLst/>
              <a:rect l="l" t="t" r="r" b="b"/>
              <a:pathLst>
                <a:path w="1581" h="1125" extrusionOk="0">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4"/>
            <p:cNvSpPr/>
            <p:nvPr/>
          </p:nvSpPr>
          <p:spPr>
            <a:xfrm>
              <a:off x="6743175" y="3715800"/>
              <a:ext cx="39525" cy="28850"/>
            </a:xfrm>
            <a:custGeom>
              <a:avLst/>
              <a:gdLst/>
              <a:ahLst/>
              <a:cxnLst/>
              <a:rect l="l" t="t" r="r" b="b"/>
              <a:pathLst>
                <a:path w="1581" h="1154" extrusionOk="0">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4"/>
            <p:cNvSpPr/>
            <p:nvPr/>
          </p:nvSpPr>
          <p:spPr>
            <a:xfrm>
              <a:off x="6987900" y="3110275"/>
              <a:ext cx="38975" cy="27975"/>
            </a:xfrm>
            <a:custGeom>
              <a:avLst/>
              <a:gdLst/>
              <a:ahLst/>
              <a:cxnLst/>
              <a:rect l="l" t="t" r="r" b="b"/>
              <a:pathLst>
                <a:path w="1559" h="1119" extrusionOk="0">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4"/>
            <p:cNvSpPr/>
            <p:nvPr/>
          </p:nvSpPr>
          <p:spPr>
            <a:xfrm>
              <a:off x="7436225" y="3851800"/>
              <a:ext cx="38800" cy="28100"/>
            </a:xfrm>
            <a:custGeom>
              <a:avLst/>
              <a:gdLst/>
              <a:ahLst/>
              <a:cxnLst/>
              <a:rect l="l" t="t" r="r" b="b"/>
              <a:pathLst>
                <a:path w="1552" h="1124" extrusionOk="0">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4"/>
            <p:cNvSpPr/>
            <p:nvPr/>
          </p:nvSpPr>
          <p:spPr>
            <a:xfrm>
              <a:off x="8097525" y="3024500"/>
              <a:ext cx="39000" cy="28025"/>
            </a:xfrm>
            <a:custGeom>
              <a:avLst/>
              <a:gdLst/>
              <a:ahLst/>
              <a:cxnLst/>
              <a:rect l="l" t="t" r="r" b="b"/>
              <a:pathLst>
                <a:path w="1560" h="1121" extrusionOk="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4"/>
            <p:cNvSpPr/>
            <p:nvPr/>
          </p:nvSpPr>
          <p:spPr>
            <a:xfrm>
              <a:off x="7955975" y="2701350"/>
              <a:ext cx="38800" cy="28850"/>
            </a:xfrm>
            <a:custGeom>
              <a:avLst/>
              <a:gdLst/>
              <a:ahLst/>
              <a:cxnLst/>
              <a:rect l="l" t="t" r="r" b="b"/>
              <a:pathLst>
                <a:path w="1552" h="1154" extrusionOk="0">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4"/>
            <p:cNvSpPr/>
            <p:nvPr/>
          </p:nvSpPr>
          <p:spPr>
            <a:xfrm>
              <a:off x="8338975" y="3661075"/>
              <a:ext cx="39475" cy="28100"/>
            </a:xfrm>
            <a:custGeom>
              <a:avLst/>
              <a:gdLst/>
              <a:ahLst/>
              <a:cxnLst/>
              <a:rect l="l" t="t" r="r" b="b"/>
              <a:pathLst>
                <a:path w="1579" h="1124" extrusionOk="0">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4"/>
            <p:cNvSpPr/>
            <p:nvPr/>
          </p:nvSpPr>
          <p:spPr>
            <a:xfrm>
              <a:off x="8990225" y="3306975"/>
              <a:ext cx="38800" cy="28100"/>
            </a:xfrm>
            <a:custGeom>
              <a:avLst/>
              <a:gdLst/>
              <a:ahLst/>
              <a:cxnLst/>
              <a:rect l="l" t="t" r="r" b="b"/>
              <a:pathLst>
                <a:path w="1552" h="1124" extrusionOk="0">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4"/>
            <p:cNvSpPr/>
            <p:nvPr/>
          </p:nvSpPr>
          <p:spPr>
            <a:xfrm>
              <a:off x="8710700" y="3191475"/>
              <a:ext cx="39375" cy="28225"/>
            </a:xfrm>
            <a:custGeom>
              <a:avLst/>
              <a:gdLst/>
              <a:ahLst/>
              <a:cxnLst/>
              <a:rect l="l" t="t" r="r" b="b"/>
              <a:pathLst>
                <a:path w="1575" h="1129" extrusionOk="0">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4"/>
            <p:cNvSpPr/>
            <p:nvPr/>
          </p:nvSpPr>
          <p:spPr>
            <a:xfrm>
              <a:off x="9411200" y="2608625"/>
              <a:ext cx="38750" cy="28100"/>
            </a:xfrm>
            <a:custGeom>
              <a:avLst/>
              <a:gdLst/>
              <a:ahLst/>
              <a:cxnLst/>
              <a:rect l="l" t="t" r="r" b="b"/>
              <a:pathLst>
                <a:path w="1550" h="1124" extrusionOk="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4"/>
            <p:cNvSpPr/>
            <p:nvPr/>
          </p:nvSpPr>
          <p:spPr>
            <a:xfrm>
              <a:off x="7468900" y="1601775"/>
              <a:ext cx="38750" cy="28100"/>
            </a:xfrm>
            <a:custGeom>
              <a:avLst/>
              <a:gdLst/>
              <a:ahLst/>
              <a:cxnLst/>
              <a:rect l="l" t="t" r="r" b="b"/>
              <a:pathLst>
                <a:path w="1550" h="1124" extrusionOk="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4"/>
            <p:cNvSpPr/>
            <p:nvPr/>
          </p:nvSpPr>
          <p:spPr>
            <a:xfrm>
              <a:off x="7863250" y="1175475"/>
              <a:ext cx="38075" cy="28100"/>
            </a:xfrm>
            <a:custGeom>
              <a:avLst/>
              <a:gdLst/>
              <a:ahLst/>
              <a:cxnLst/>
              <a:rect l="l" t="t" r="r" b="b"/>
              <a:pathLst>
                <a:path w="1523" h="1124" extrusionOk="0">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4"/>
            <p:cNvSpPr/>
            <p:nvPr/>
          </p:nvSpPr>
          <p:spPr>
            <a:xfrm>
              <a:off x="6566150" y="1183975"/>
              <a:ext cx="39725" cy="27975"/>
            </a:xfrm>
            <a:custGeom>
              <a:avLst/>
              <a:gdLst/>
              <a:ahLst/>
              <a:cxnLst/>
              <a:rect l="l" t="t" r="r" b="b"/>
              <a:pathLst>
                <a:path w="1589" h="1119" extrusionOk="0">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4"/>
            <p:cNvSpPr/>
            <p:nvPr/>
          </p:nvSpPr>
          <p:spPr>
            <a:xfrm>
              <a:off x="7077575" y="4120800"/>
              <a:ext cx="38750" cy="28125"/>
            </a:xfrm>
            <a:custGeom>
              <a:avLst/>
              <a:gdLst/>
              <a:ahLst/>
              <a:cxnLst/>
              <a:rect l="l" t="t" r="r" b="b"/>
              <a:pathLst>
                <a:path w="1550" h="1125" extrusionOk="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4"/>
            <p:cNvSpPr/>
            <p:nvPr/>
          </p:nvSpPr>
          <p:spPr>
            <a:xfrm>
              <a:off x="6351025" y="4418700"/>
              <a:ext cx="38850" cy="28850"/>
            </a:xfrm>
            <a:custGeom>
              <a:avLst/>
              <a:gdLst/>
              <a:ahLst/>
              <a:cxnLst/>
              <a:rect l="l" t="t" r="r" b="b"/>
              <a:pathLst>
                <a:path w="1554" h="1154" extrusionOk="0">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4"/>
            <p:cNvSpPr/>
            <p:nvPr/>
          </p:nvSpPr>
          <p:spPr>
            <a:xfrm>
              <a:off x="6017475" y="3389250"/>
              <a:ext cx="39200" cy="28650"/>
            </a:xfrm>
            <a:custGeom>
              <a:avLst/>
              <a:gdLst/>
              <a:ahLst/>
              <a:cxnLst/>
              <a:rect l="l" t="t" r="r" b="b"/>
              <a:pathLst>
                <a:path w="1568" h="1146" extrusionOk="0">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4"/>
            <p:cNvSpPr/>
            <p:nvPr/>
          </p:nvSpPr>
          <p:spPr>
            <a:xfrm>
              <a:off x="5996250" y="2531875"/>
              <a:ext cx="38775" cy="28100"/>
            </a:xfrm>
            <a:custGeom>
              <a:avLst/>
              <a:gdLst/>
              <a:ahLst/>
              <a:cxnLst/>
              <a:rect l="l" t="t" r="r" b="b"/>
              <a:pathLst>
                <a:path w="1551" h="1124" extrusionOk="0">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4"/>
            <p:cNvSpPr/>
            <p:nvPr/>
          </p:nvSpPr>
          <p:spPr>
            <a:xfrm>
              <a:off x="5640550" y="2115450"/>
              <a:ext cx="38100" cy="28125"/>
            </a:xfrm>
            <a:custGeom>
              <a:avLst/>
              <a:gdLst/>
              <a:ahLst/>
              <a:cxnLst/>
              <a:rect l="l" t="t" r="r" b="b"/>
              <a:pathLst>
                <a:path w="1524" h="1125" extrusionOk="0">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4"/>
            <p:cNvSpPr/>
            <p:nvPr/>
          </p:nvSpPr>
          <p:spPr>
            <a:xfrm>
              <a:off x="5938475" y="1706775"/>
              <a:ext cx="38975" cy="28725"/>
            </a:xfrm>
            <a:custGeom>
              <a:avLst/>
              <a:gdLst/>
              <a:ahLst/>
              <a:cxnLst/>
              <a:rect l="l" t="t" r="r" b="b"/>
              <a:pathLst>
                <a:path w="1559" h="1149" extrusionOk="0">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4"/>
            <p:cNvSpPr/>
            <p:nvPr/>
          </p:nvSpPr>
          <p:spPr>
            <a:xfrm>
              <a:off x="5854900" y="1355700"/>
              <a:ext cx="38925" cy="27975"/>
            </a:xfrm>
            <a:custGeom>
              <a:avLst/>
              <a:gdLst/>
              <a:ahLst/>
              <a:cxnLst/>
              <a:rect l="l" t="t" r="r" b="b"/>
              <a:pathLst>
                <a:path w="1557" h="1119" extrusionOk="0">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4"/>
            <p:cNvSpPr/>
            <p:nvPr/>
          </p:nvSpPr>
          <p:spPr>
            <a:xfrm>
              <a:off x="9060075" y="1848750"/>
              <a:ext cx="39500" cy="28100"/>
            </a:xfrm>
            <a:custGeom>
              <a:avLst/>
              <a:gdLst/>
              <a:ahLst/>
              <a:cxnLst/>
              <a:rect l="l" t="t" r="r" b="b"/>
              <a:pathLst>
                <a:path w="1580" h="1124" extrusionOk="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4"/>
            <p:cNvSpPr/>
            <p:nvPr/>
          </p:nvSpPr>
          <p:spPr>
            <a:xfrm>
              <a:off x="9456800" y="2065300"/>
              <a:ext cx="38750" cy="28100"/>
            </a:xfrm>
            <a:custGeom>
              <a:avLst/>
              <a:gdLst/>
              <a:ahLst/>
              <a:cxnLst/>
              <a:rect l="l" t="t" r="r" b="b"/>
              <a:pathLst>
                <a:path w="1550" h="1124" extrusionOk="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4"/>
            <p:cNvSpPr/>
            <p:nvPr/>
          </p:nvSpPr>
          <p:spPr>
            <a:xfrm>
              <a:off x="9878525" y="1594950"/>
              <a:ext cx="39475" cy="28100"/>
            </a:xfrm>
            <a:custGeom>
              <a:avLst/>
              <a:gdLst/>
              <a:ahLst/>
              <a:cxnLst/>
              <a:rect l="l" t="t" r="r" b="b"/>
              <a:pathLst>
                <a:path w="1579" h="1124" extrusionOk="0">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4"/>
            <p:cNvSpPr/>
            <p:nvPr/>
          </p:nvSpPr>
          <p:spPr>
            <a:xfrm>
              <a:off x="10573825" y="2031875"/>
              <a:ext cx="38750" cy="28100"/>
            </a:xfrm>
            <a:custGeom>
              <a:avLst/>
              <a:gdLst/>
              <a:ahLst/>
              <a:cxnLst/>
              <a:rect l="l" t="t" r="r" b="b"/>
              <a:pathLst>
                <a:path w="1550" h="1124" extrusionOk="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5_1">
    <p:spTree>
      <p:nvGrpSpPr>
        <p:cNvPr id="1" name="Shape 2264"/>
        <p:cNvGrpSpPr/>
        <p:nvPr/>
      </p:nvGrpSpPr>
      <p:grpSpPr>
        <a:xfrm>
          <a:off x="0" y="0"/>
          <a:ext cx="0" cy="0"/>
          <a:chOff x="0" y="0"/>
          <a:chExt cx="0" cy="0"/>
        </a:xfrm>
      </p:grpSpPr>
      <p:sp>
        <p:nvSpPr>
          <p:cNvPr id="2265" name="Google Shape;2265;p15"/>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grpSp>
        <p:nvGrpSpPr>
          <p:cNvPr id="2266" name="Google Shape;2266;p15"/>
          <p:cNvGrpSpPr/>
          <p:nvPr/>
        </p:nvGrpSpPr>
        <p:grpSpPr>
          <a:xfrm rot="10800000">
            <a:off x="1004463" y="-4739862"/>
            <a:ext cx="9036625" cy="5462925"/>
            <a:chOff x="-1554275" y="-744050"/>
            <a:chExt cx="9036625" cy="5462925"/>
          </a:xfrm>
        </p:grpSpPr>
        <p:sp>
          <p:nvSpPr>
            <p:cNvPr id="2267" name="Google Shape;2267;p15"/>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5"/>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9" name="Google Shape;2269;p15"/>
            <p:cNvGrpSpPr/>
            <p:nvPr/>
          </p:nvGrpSpPr>
          <p:grpSpPr>
            <a:xfrm>
              <a:off x="-1554275" y="-744050"/>
              <a:ext cx="9036625" cy="5462925"/>
              <a:chOff x="-1554275" y="-744050"/>
              <a:chExt cx="9036625" cy="5462925"/>
            </a:xfrm>
          </p:grpSpPr>
          <p:sp>
            <p:nvSpPr>
              <p:cNvPr id="2270" name="Google Shape;2270;p15"/>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5"/>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5"/>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5"/>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5"/>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5"/>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5"/>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5"/>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5"/>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5"/>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5"/>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5"/>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5"/>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5"/>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5"/>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5"/>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5"/>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5"/>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5"/>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5"/>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5"/>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5"/>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5"/>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5"/>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5"/>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5"/>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5"/>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5"/>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5"/>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5"/>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5"/>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5"/>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5"/>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5"/>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5"/>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5"/>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5"/>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5"/>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5"/>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5"/>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5"/>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5"/>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5"/>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5"/>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5"/>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5"/>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5"/>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5"/>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5"/>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5"/>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5"/>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5"/>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5"/>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5"/>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5"/>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5"/>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5"/>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5"/>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5"/>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5"/>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5"/>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5"/>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5"/>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5"/>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5"/>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5"/>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5"/>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5"/>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5"/>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5"/>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5"/>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5"/>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5"/>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5"/>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5"/>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5"/>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5"/>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5"/>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5"/>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5"/>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5"/>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5"/>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5"/>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5"/>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5"/>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5"/>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5"/>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5"/>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5"/>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5"/>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5"/>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5"/>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5"/>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5"/>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5"/>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5"/>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5"/>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5"/>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5"/>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5"/>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5"/>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5"/>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5"/>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5"/>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5"/>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5"/>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5"/>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5"/>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5"/>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5"/>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5"/>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5"/>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5"/>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5"/>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5"/>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5"/>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5"/>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5"/>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5"/>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5"/>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5"/>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5"/>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17">
    <p:spTree>
      <p:nvGrpSpPr>
        <p:cNvPr id="1" name="Shape 2392"/>
        <p:cNvGrpSpPr/>
        <p:nvPr/>
      </p:nvGrpSpPr>
      <p:grpSpPr>
        <a:xfrm>
          <a:off x="0" y="0"/>
          <a:ext cx="0" cy="0"/>
          <a:chOff x="0" y="0"/>
          <a:chExt cx="0" cy="0"/>
        </a:xfrm>
      </p:grpSpPr>
      <p:grpSp>
        <p:nvGrpSpPr>
          <p:cNvPr id="2393" name="Google Shape;2393;p16"/>
          <p:cNvGrpSpPr/>
          <p:nvPr/>
        </p:nvGrpSpPr>
        <p:grpSpPr>
          <a:xfrm>
            <a:off x="-1446125" y="-2599650"/>
            <a:ext cx="9206200" cy="7199075"/>
            <a:chOff x="-3560675" y="-1695025"/>
            <a:chExt cx="9206200" cy="7199075"/>
          </a:xfrm>
        </p:grpSpPr>
        <p:sp>
          <p:nvSpPr>
            <p:cNvPr id="2394" name="Google Shape;2394;p16"/>
            <p:cNvSpPr/>
            <p:nvPr/>
          </p:nvSpPr>
          <p:spPr>
            <a:xfrm>
              <a:off x="3144700" y="1760900"/>
              <a:ext cx="49725" cy="38825"/>
            </a:xfrm>
            <a:custGeom>
              <a:avLst/>
              <a:gdLst/>
              <a:ahLst/>
              <a:cxnLst/>
              <a:rect l="l" t="t" r="r" b="b"/>
              <a:pathLst>
                <a:path w="1989" h="1553" extrusionOk="0">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6"/>
            <p:cNvSpPr/>
            <p:nvPr/>
          </p:nvSpPr>
          <p:spPr>
            <a:xfrm>
              <a:off x="2791350" y="1538300"/>
              <a:ext cx="49950" cy="38775"/>
            </a:xfrm>
            <a:custGeom>
              <a:avLst/>
              <a:gdLst/>
              <a:ahLst/>
              <a:cxnLst/>
              <a:rect l="l" t="t" r="r" b="b"/>
              <a:pathLst>
                <a:path w="1998" h="1551" extrusionOk="0">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6"/>
            <p:cNvSpPr/>
            <p:nvPr/>
          </p:nvSpPr>
          <p:spPr>
            <a:xfrm>
              <a:off x="3881050" y="912150"/>
              <a:ext cx="50175" cy="39550"/>
            </a:xfrm>
            <a:custGeom>
              <a:avLst/>
              <a:gdLst/>
              <a:ahLst/>
              <a:cxnLst/>
              <a:rect l="l" t="t" r="r" b="b"/>
              <a:pathLst>
                <a:path w="2007" h="1582" extrusionOk="0">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7" name="Google Shape;2397;p16"/>
            <p:cNvGrpSpPr/>
            <p:nvPr/>
          </p:nvGrpSpPr>
          <p:grpSpPr>
            <a:xfrm>
              <a:off x="-3560675" y="-1695025"/>
              <a:ext cx="9206200" cy="7199075"/>
              <a:chOff x="-3560675" y="-1695025"/>
              <a:chExt cx="9206200" cy="7199075"/>
            </a:xfrm>
          </p:grpSpPr>
          <p:sp>
            <p:nvSpPr>
              <p:cNvPr id="2398" name="Google Shape;2398;p16"/>
              <p:cNvSpPr/>
              <p:nvPr/>
            </p:nvSpPr>
            <p:spPr>
              <a:xfrm>
                <a:off x="3584675" y="-201850"/>
                <a:ext cx="50175" cy="38800"/>
              </a:xfrm>
              <a:custGeom>
                <a:avLst/>
                <a:gdLst/>
                <a:ahLst/>
                <a:cxnLst/>
                <a:rect l="l" t="t" r="r" b="b"/>
                <a:pathLst>
                  <a:path w="2007" h="1552" extrusionOk="0">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6"/>
              <p:cNvSpPr/>
              <p:nvPr/>
            </p:nvSpPr>
            <p:spPr>
              <a:xfrm>
                <a:off x="4071775" y="186450"/>
                <a:ext cx="49925" cy="39550"/>
              </a:xfrm>
              <a:custGeom>
                <a:avLst/>
                <a:gdLst/>
                <a:ahLst/>
                <a:cxnLst/>
                <a:rect l="l" t="t" r="r" b="b"/>
                <a:pathLst>
                  <a:path w="1997" h="1582" extrusionOk="0">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6"/>
              <p:cNvSpPr/>
              <p:nvPr/>
            </p:nvSpPr>
            <p:spPr>
              <a:xfrm>
                <a:off x="4755675" y="-352300"/>
                <a:ext cx="50175" cy="39550"/>
              </a:xfrm>
              <a:custGeom>
                <a:avLst/>
                <a:gdLst/>
                <a:ahLst/>
                <a:cxnLst/>
                <a:rect l="l" t="t" r="r" b="b"/>
                <a:pathLst>
                  <a:path w="2007" h="1582" extrusionOk="0">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6"/>
              <p:cNvSpPr/>
              <p:nvPr/>
            </p:nvSpPr>
            <p:spPr>
              <a:xfrm>
                <a:off x="5595350" y="406075"/>
                <a:ext cx="50175" cy="38775"/>
              </a:xfrm>
              <a:custGeom>
                <a:avLst/>
                <a:gdLst/>
                <a:ahLst/>
                <a:cxnLst/>
                <a:rect l="l" t="t" r="r" b="b"/>
                <a:pathLst>
                  <a:path w="2007" h="1551" extrusionOk="0">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6"/>
              <p:cNvSpPr/>
              <p:nvPr/>
            </p:nvSpPr>
            <p:spPr>
              <a:xfrm>
                <a:off x="1941075" y="5468575"/>
                <a:ext cx="50675" cy="35475"/>
              </a:xfrm>
              <a:custGeom>
                <a:avLst/>
                <a:gdLst/>
                <a:ahLst/>
                <a:cxnLst/>
                <a:rect l="l" t="t" r="r" b="b"/>
                <a:pathLst>
                  <a:path w="2027" h="1419" extrusionOk="0">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3" name="Google Shape;2403;p16"/>
              <p:cNvGrpSpPr/>
              <p:nvPr/>
            </p:nvGrpSpPr>
            <p:grpSpPr>
              <a:xfrm>
                <a:off x="-3560675" y="-1695025"/>
                <a:ext cx="9184925" cy="7184775"/>
                <a:chOff x="-3560675" y="-1695025"/>
                <a:chExt cx="9184925" cy="7184775"/>
              </a:xfrm>
            </p:grpSpPr>
            <p:sp>
              <p:nvSpPr>
                <p:cNvPr id="2404" name="Google Shape;2404;p16"/>
                <p:cNvSpPr/>
                <p:nvPr/>
              </p:nvSpPr>
              <p:spPr>
                <a:xfrm>
                  <a:off x="-1101575" y="-1682675"/>
                  <a:ext cx="6725825" cy="4350200"/>
                </a:xfrm>
                <a:custGeom>
                  <a:avLst/>
                  <a:gdLst/>
                  <a:ahLst/>
                  <a:cxnLst/>
                  <a:rect l="l" t="t" r="r" b="b"/>
                  <a:pathLst>
                    <a:path w="269033" h="174008" extrusionOk="0">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6"/>
                <p:cNvSpPr/>
                <p:nvPr/>
              </p:nvSpPr>
              <p:spPr>
                <a:xfrm>
                  <a:off x="90700" y="-831025"/>
                  <a:ext cx="50925" cy="39525"/>
                </a:xfrm>
                <a:custGeom>
                  <a:avLst/>
                  <a:gdLst/>
                  <a:ahLst/>
                  <a:cxnLst/>
                  <a:rect l="l" t="t" r="r" b="b"/>
                  <a:pathLst>
                    <a:path w="2037" h="1581" extrusionOk="0">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6"/>
                <p:cNvSpPr/>
                <p:nvPr/>
              </p:nvSpPr>
              <p:spPr>
                <a:xfrm>
                  <a:off x="-8100" y="55725"/>
                  <a:ext cx="49725" cy="38825"/>
                </a:xfrm>
                <a:custGeom>
                  <a:avLst/>
                  <a:gdLst/>
                  <a:ahLst/>
                  <a:cxnLst/>
                  <a:rect l="l" t="t" r="r" b="b"/>
                  <a:pathLst>
                    <a:path w="1989" h="1553" extrusionOk="0">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6"/>
                <p:cNvSpPr/>
                <p:nvPr/>
              </p:nvSpPr>
              <p:spPr>
                <a:xfrm>
                  <a:off x="434925" y="-187400"/>
                  <a:ext cx="50175" cy="38775"/>
                </a:xfrm>
                <a:custGeom>
                  <a:avLst/>
                  <a:gdLst/>
                  <a:ahLst/>
                  <a:cxnLst/>
                  <a:rect l="l" t="t" r="r" b="b"/>
                  <a:pathLst>
                    <a:path w="2007" h="1551" extrusionOk="0">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6"/>
                <p:cNvSpPr/>
                <p:nvPr/>
              </p:nvSpPr>
              <p:spPr>
                <a:xfrm>
                  <a:off x="639325" y="-751250"/>
                  <a:ext cx="49950" cy="39550"/>
                </a:xfrm>
                <a:custGeom>
                  <a:avLst/>
                  <a:gdLst/>
                  <a:ahLst/>
                  <a:cxnLst/>
                  <a:rect l="l" t="t" r="r" b="b"/>
                  <a:pathLst>
                    <a:path w="1998" h="1582" extrusionOk="0">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6"/>
                <p:cNvSpPr/>
                <p:nvPr/>
              </p:nvSpPr>
              <p:spPr>
                <a:xfrm>
                  <a:off x="1061075" y="-81050"/>
                  <a:ext cx="49700" cy="38800"/>
                </a:xfrm>
                <a:custGeom>
                  <a:avLst/>
                  <a:gdLst/>
                  <a:ahLst/>
                  <a:cxnLst/>
                  <a:rect l="l" t="t" r="r" b="b"/>
                  <a:pathLst>
                    <a:path w="1988" h="1552" extrusionOk="0">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6"/>
                <p:cNvSpPr/>
                <p:nvPr/>
              </p:nvSpPr>
              <p:spPr>
                <a:xfrm>
                  <a:off x="1229000" y="-547600"/>
                  <a:ext cx="49950" cy="38800"/>
                </a:xfrm>
                <a:custGeom>
                  <a:avLst/>
                  <a:gdLst/>
                  <a:ahLst/>
                  <a:cxnLst/>
                  <a:rect l="l" t="t" r="r" b="b"/>
                  <a:pathLst>
                    <a:path w="1998" h="1552" extrusionOk="0">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6"/>
                <p:cNvSpPr/>
                <p:nvPr/>
              </p:nvSpPr>
              <p:spPr>
                <a:xfrm>
                  <a:off x="430375" y="602875"/>
                  <a:ext cx="50175" cy="38800"/>
                </a:xfrm>
                <a:custGeom>
                  <a:avLst/>
                  <a:gdLst/>
                  <a:ahLst/>
                  <a:cxnLst/>
                  <a:rect l="l" t="t" r="r" b="b"/>
                  <a:pathLst>
                    <a:path w="2007" h="1552" extrusionOk="0">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6"/>
                <p:cNvSpPr/>
                <p:nvPr/>
              </p:nvSpPr>
              <p:spPr>
                <a:xfrm>
                  <a:off x="1108200" y="1003325"/>
                  <a:ext cx="49925" cy="39550"/>
                </a:xfrm>
                <a:custGeom>
                  <a:avLst/>
                  <a:gdLst/>
                  <a:ahLst/>
                  <a:cxnLst/>
                  <a:rect l="l" t="t" r="r" b="b"/>
                  <a:pathLst>
                    <a:path w="1997" h="1582" extrusionOk="0">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6"/>
                <p:cNvSpPr/>
                <p:nvPr/>
              </p:nvSpPr>
              <p:spPr>
                <a:xfrm>
                  <a:off x="1688750" y="95275"/>
                  <a:ext cx="49950" cy="38775"/>
                </a:xfrm>
                <a:custGeom>
                  <a:avLst/>
                  <a:gdLst/>
                  <a:ahLst/>
                  <a:cxnLst/>
                  <a:rect l="l" t="t" r="r" b="b"/>
                  <a:pathLst>
                    <a:path w="1998" h="1551" extrusionOk="0">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6"/>
                <p:cNvSpPr/>
                <p:nvPr/>
              </p:nvSpPr>
              <p:spPr>
                <a:xfrm>
                  <a:off x="-2025" y="1782975"/>
                  <a:ext cx="49950" cy="39550"/>
                </a:xfrm>
                <a:custGeom>
                  <a:avLst/>
                  <a:gdLst/>
                  <a:ahLst/>
                  <a:cxnLst/>
                  <a:rect l="l" t="t" r="r" b="b"/>
                  <a:pathLst>
                    <a:path w="1998" h="1582" extrusionOk="0">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6"/>
                <p:cNvSpPr/>
                <p:nvPr/>
              </p:nvSpPr>
              <p:spPr>
                <a:xfrm>
                  <a:off x="472925" y="1020025"/>
                  <a:ext cx="49725" cy="38825"/>
                </a:xfrm>
                <a:custGeom>
                  <a:avLst/>
                  <a:gdLst/>
                  <a:ahLst/>
                  <a:cxnLst/>
                  <a:rect l="l" t="t" r="r" b="b"/>
                  <a:pathLst>
                    <a:path w="1989" h="1553" extrusionOk="0">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6"/>
                <p:cNvSpPr/>
                <p:nvPr/>
              </p:nvSpPr>
              <p:spPr>
                <a:xfrm>
                  <a:off x="906050" y="2131775"/>
                  <a:ext cx="50175" cy="39550"/>
                </a:xfrm>
                <a:custGeom>
                  <a:avLst/>
                  <a:gdLst/>
                  <a:ahLst/>
                  <a:cxnLst/>
                  <a:rect l="l" t="t" r="r" b="b"/>
                  <a:pathLst>
                    <a:path w="2007" h="1582" extrusionOk="0">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6"/>
                <p:cNvSpPr/>
                <p:nvPr/>
              </p:nvSpPr>
              <p:spPr>
                <a:xfrm>
                  <a:off x="1998025" y="1166700"/>
                  <a:ext cx="50700" cy="38800"/>
                </a:xfrm>
                <a:custGeom>
                  <a:avLst/>
                  <a:gdLst/>
                  <a:ahLst/>
                  <a:cxnLst/>
                  <a:rect l="l" t="t" r="r" b="b"/>
                  <a:pathLst>
                    <a:path w="2028" h="1552" extrusionOk="0">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6"/>
                <p:cNvSpPr/>
                <p:nvPr/>
              </p:nvSpPr>
              <p:spPr>
                <a:xfrm>
                  <a:off x="1883275" y="694075"/>
                  <a:ext cx="51700" cy="38775"/>
                </a:xfrm>
                <a:custGeom>
                  <a:avLst/>
                  <a:gdLst/>
                  <a:ahLst/>
                  <a:cxnLst/>
                  <a:rect l="l" t="t" r="r" b="b"/>
                  <a:pathLst>
                    <a:path w="2068" h="1551" extrusionOk="0">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6"/>
                <p:cNvSpPr/>
                <p:nvPr/>
              </p:nvSpPr>
              <p:spPr>
                <a:xfrm>
                  <a:off x="2175850" y="2087675"/>
                  <a:ext cx="51175" cy="38800"/>
                </a:xfrm>
                <a:custGeom>
                  <a:avLst/>
                  <a:gdLst/>
                  <a:ahLst/>
                  <a:cxnLst/>
                  <a:rect l="l" t="t" r="r" b="b"/>
                  <a:pathLst>
                    <a:path w="2047" h="1552" extrusionOk="0">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6"/>
                <p:cNvSpPr/>
                <p:nvPr/>
              </p:nvSpPr>
              <p:spPr>
                <a:xfrm>
                  <a:off x="1482825" y="-914625"/>
                  <a:ext cx="49925" cy="39550"/>
                </a:xfrm>
                <a:custGeom>
                  <a:avLst/>
                  <a:gdLst/>
                  <a:ahLst/>
                  <a:cxnLst/>
                  <a:rect l="l" t="t" r="r" b="b"/>
                  <a:pathLst>
                    <a:path w="1997" h="1582" extrusionOk="0">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6"/>
                <p:cNvSpPr/>
                <p:nvPr/>
              </p:nvSpPr>
              <p:spPr>
                <a:xfrm>
                  <a:off x="2118850" y="-1399425"/>
                  <a:ext cx="50175" cy="38775"/>
                </a:xfrm>
                <a:custGeom>
                  <a:avLst/>
                  <a:gdLst/>
                  <a:ahLst/>
                  <a:cxnLst/>
                  <a:rect l="l" t="t" r="r" b="b"/>
                  <a:pathLst>
                    <a:path w="2007" h="1551" extrusionOk="0">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6"/>
                <p:cNvSpPr/>
                <p:nvPr/>
              </p:nvSpPr>
              <p:spPr>
                <a:xfrm>
                  <a:off x="358175" y="-1695025"/>
                  <a:ext cx="50175" cy="38775"/>
                </a:xfrm>
                <a:custGeom>
                  <a:avLst/>
                  <a:gdLst/>
                  <a:ahLst/>
                  <a:cxnLst/>
                  <a:rect l="l" t="t" r="r" b="b"/>
                  <a:pathLst>
                    <a:path w="2007" h="1551" extrusionOk="0">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6"/>
                <p:cNvSpPr/>
                <p:nvPr/>
              </p:nvSpPr>
              <p:spPr>
                <a:xfrm>
                  <a:off x="354375" y="2412175"/>
                  <a:ext cx="49925" cy="38775"/>
                </a:xfrm>
                <a:custGeom>
                  <a:avLst/>
                  <a:gdLst/>
                  <a:ahLst/>
                  <a:cxnLst/>
                  <a:rect l="l" t="t" r="r" b="b"/>
                  <a:pathLst>
                    <a:path w="1997" h="1551" extrusionOk="0">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6"/>
                <p:cNvSpPr/>
                <p:nvPr/>
              </p:nvSpPr>
              <p:spPr>
                <a:xfrm>
                  <a:off x="-702625" y="2644700"/>
                  <a:ext cx="50675" cy="39550"/>
                </a:xfrm>
                <a:custGeom>
                  <a:avLst/>
                  <a:gdLst/>
                  <a:ahLst/>
                  <a:cxnLst/>
                  <a:rect l="l" t="t" r="r" b="b"/>
                  <a:pathLst>
                    <a:path w="2027" h="1582" extrusionOk="0">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6"/>
                <p:cNvSpPr/>
                <p:nvPr/>
              </p:nvSpPr>
              <p:spPr>
                <a:xfrm>
                  <a:off x="-911600" y="1169000"/>
                  <a:ext cx="50675" cy="38775"/>
                </a:xfrm>
                <a:custGeom>
                  <a:avLst/>
                  <a:gdLst/>
                  <a:ahLst/>
                  <a:cxnLst/>
                  <a:rect l="l" t="t" r="r" b="b"/>
                  <a:pathLst>
                    <a:path w="2027" h="1551" extrusionOk="0">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6"/>
                <p:cNvSpPr/>
                <p:nvPr/>
              </p:nvSpPr>
              <p:spPr>
                <a:xfrm>
                  <a:off x="-735300" y="-475"/>
                  <a:ext cx="49925" cy="38775"/>
                </a:xfrm>
                <a:custGeom>
                  <a:avLst/>
                  <a:gdLst/>
                  <a:ahLst/>
                  <a:cxnLst/>
                  <a:rect l="l" t="t" r="r" b="b"/>
                  <a:pathLst>
                    <a:path w="1997" h="1551" extrusionOk="0">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6"/>
                <p:cNvSpPr/>
                <p:nvPr/>
              </p:nvSpPr>
              <p:spPr>
                <a:xfrm>
                  <a:off x="-1120575" y="-650175"/>
                  <a:ext cx="50700" cy="38775"/>
                </a:xfrm>
                <a:custGeom>
                  <a:avLst/>
                  <a:gdLst/>
                  <a:ahLst/>
                  <a:cxnLst/>
                  <a:rect l="l" t="t" r="r" b="b"/>
                  <a:pathLst>
                    <a:path w="2028" h="1551" extrusionOk="0">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6"/>
                <p:cNvSpPr/>
                <p:nvPr/>
              </p:nvSpPr>
              <p:spPr>
                <a:xfrm>
                  <a:off x="-618275" y="-1134975"/>
                  <a:ext cx="50175" cy="39525"/>
                </a:xfrm>
                <a:custGeom>
                  <a:avLst/>
                  <a:gdLst/>
                  <a:ahLst/>
                  <a:cxnLst/>
                  <a:rect l="l" t="t" r="r" b="b"/>
                  <a:pathLst>
                    <a:path w="2007" h="1581" extrusionOk="0">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6"/>
                <p:cNvSpPr/>
                <p:nvPr/>
              </p:nvSpPr>
              <p:spPr>
                <a:xfrm>
                  <a:off x="-649450" y="-1630450"/>
                  <a:ext cx="50700" cy="38800"/>
                </a:xfrm>
                <a:custGeom>
                  <a:avLst/>
                  <a:gdLst/>
                  <a:ahLst/>
                  <a:cxnLst/>
                  <a:rect l="l" t="t" r="r" b="b"/>
                  <a:pathLst>
                    <a:path w="2028" h="1552" extrusionOk="0">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6"/>
                <p:cNvSpPr/>
                <p:nvPr/>
              </p:nvSpPr>
              <p:spPr>
                <a:xfrm>
                  <a:off x="-3541600" y="-45575"/>
                  <a:ext cx="5511525" cy="5535325"/>
                </a:xfrm>
                <a:custGeom>
                  <a:avLst/>
                  <a:gdLst/>
                  <a:ahLst/>
                  <a:cxnLst/>
                  <a:rect l="l" t="t" r="r" b="b"/>
                  <a:pathLst>
                    <a:path w="220461" h="221413" extrusionOk="0">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6"/>
                <p:cNvSpPr/>
                <p:nvPr/>
              </p:nvSpPr>
              <p:spPr>
                <a:xfrm>
                  <a:off x="-700475" y="951025"/>
                  <a:ext cx="50325" cy="35375"/>
                </a:xfrm>
                <a:custGeom>
                  <a:avLst/>
                  <a:gdLst/>
                  <a:ahLst/>
                  <a:cxnLst/>
                  <a:rect l="l" t="t" r="r" b="b"/>
                  <a:pathLst>
                    <a:path w="2013" h="1415" extrusionOk="0">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6"/>
                <p:cNvSpPr/>
                <p:nvPr/>
              </p:nvSpPr>
              <p:spPr>
                <a:xfrm>
                  <a:off x="-1364400" y="1443875"/>
                  <a:ext cx="50100" cy="35700"/>
                </a:xfrm>
                <a:custGeom>
                  <a:avLst/>
                  <a:gdLst/>
                  <a:ahLst/>
                  <a:cxnLst/>
                  <a:rect l="l" t="t" r="r" b="b"/>
                  <a:pathLst>
                    <a:path w="2004" h="1428" extrusionOk="0">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6"/>
                <p:cNvSpPr/>
                <p:nvPr/>
              </p:nvSpPr>
              <p:spPr>
                <a:xfrm>
                  <a:off x="-920175" y="1590950"/>
                  <a:ext cx="50425" cy="35825"/>
                </a:xfrm>
                <a:custGeom>
                  <a:avLst/>
                  <a:gdLst/>
                  <a:ahLst/>
                  <a:cxnLst/>
                  <a:rect l="l" t="t" r="r" b="b"/>
                  <a:pathLst>
                    <a:path w="2017" h="1433" extrusionOk="0">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6"/>
                <p:cNvSpPr/>
                <p:nvPr/>
              </p:nvSpPr>
              <p:spPr>
                <a:xfrm>
                  <a:off x="-407925" y="1372750"/>
                  <a:ext cx="50275" cy="35500"/>
                </a:xfrm>
                <a:custGeom>
                  <a:avLst/>
                  <a:gdLst/>
                  <a:ahLst/>
                  <a:cxnLst/>
                  <a:rect l="l" t="t" r="r" b="b"/>
                  <a:pathLst>
                    <a:path w="2011" h="1420" extrusionOk="0">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6"/>
                <p:cNvSpPr/>
                <p:nvPr/>
              </p:nvSpPr>
              <p:spPr>
                <a:xfrm>
                  <a:off x="-596200" y="2083250"/>
                  <a:ext cx="50750" cy="35400"/>
                </a:xfrm>
                <a:custGeom>
                  <a:avLst/>
                  <a:gdLst/>
                  <a:ahLst/>
                  <a:cxnLst/>
                  <a:rect l="l" t="t" r="r" b="b"/>
                  <a:pathLst>
                    <a:path w="2030" h="1416" extrusionOk="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6"/>
                <p:cNvSpPr/>
                <p:nvPr/>
              </p:nvSpPr>
              <p:spPr>
                <a:xfrm>
                  <a:off x="-173125" y="1901650"/>
                  <a:ext cx="50350" cy="35375"/>
                </a:xfrm>
                <a:custGeom>
                  <a:avLst/>
                  <a:gdLst/>
                  <a:ahLst/>
                  <a:cxnLst/>
                  <a:rect l="l" t="t" r="r" b="b"/>
                  <a:pathLst>
                    <a:path w="2014" h="1415" extrusionOk="0">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6"/>
                <p:cNvSpPr/>
                <p:nvPr/>
              </p:nvSpPr>
              <p:spPr>
                <a:xfrm>
                  <a:off x="-1459450" y="2087050"/>
                  <a:ext cx="50125" cy="35500"/>
                </a:xfrm>
                <a:custGeom>
                  <a:avLst/>
                  <a:gdLst/>
                  <a:ahLst/>
                  <a:cxnLst/>
                  <a:rect l="l" t="t" r="r" b="b"/>
                  <a:pathLst>
                    <a:path w="2005" h="1420" extrusionOk="0">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6"/>
                <p:cNvSpPr/>
                <p:nvPr/>
              </p:nvSpPr>
              <p:spPr>
                <a:xfrm>
                  <a:off x="-1301500" y="2800275"/>
                  <a:ext cx="50225" cy="35800"/>
                </a:xfrm>
                <a:custGeom>
                  <a:avLst/>
                  <a:gdLst/>
                  <a:ahLst/>
                  <a:cxnLst/>
                  <a:rect l="l" t="t" r="r" b="b"/>
                  <a:pathLst>
                    <a:path w="2009" h="1432" extrusionOk="0">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6"/>
                <p:cNvSpPr/>
                <p:nvPr/>
              </p:nvSpPr>
              <p:spPr>
                <a:xfrm>
                  <a:off x="-318925" y="2620600"/>
                  <a:ext cx="50950" cy="35400"/>
                </a:xfrm>
                <a:custGeom>
                  <a:avLst/>
                  <a:gdLst/>
                  <a:ahLst/>
                  <a:cxnLst/>
                  <a:rect l="l" t="t" r="r" b="b"/>
                  <a:pathLst>
                    <a:path w="2038" h="1416" extrusionOk="0">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6"/>
                <p:cNvSpPr/>
                <p:nvPr/>
              </p:nvSpPr>
              <p:spPr>
                <a:xfrm>
                  <a:off x="-2533950" y="2539950"/>
                  <a:ext cx="50750" cy="35925"/>
                </a:xfrm>
                <a:custGeom>
                  <a:avLst/>
                  <a:gdLst/>
                  <a:ahLst/>
                  <a:cxnLst/>
                  <a:rect l="l" t="t" r="r" b="b"/>
                  <a:pathLst>
                    <a:path w="2030" h="1437" extrusionOk="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6"/>
                <p:cNvSpPr/>
                <p:nvPr/>
              </p:nvSpPr>
              <p:spPr>
                <a:xfrm>
                  <a:off x="-1714950" y="2379625"/>
                  <a:ext cx="50300" cy="35475"/>
                </a:xfrm>
                <a:custGeom>
                  <a:avLst/>
                  <a:gdLst/>
                  <a:ahLst/>
                  <a:cxnLst/>
                  <a:rect l="l" t="t" r="r" b="b"/>
                  <a:pathLst>
                    <a:path w="2012" h="1419" extrusionOk="0">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6"/>
                <p:cNvSpPr/>
                <p:nvPr/>
              </p:nvSpPr>
              <p:spPr>
                <a:xfrm>
                  <a:off x="-2196675" y="3377800"/>
                  <a:ext cx="50400" cy="35075"/>
                </a:xfrm>
                <a:custGeom>
                  <a:avLst/>
                  <a:gdLst/>
                  <a:ahLst/>
                  <a:cxnLst/>
                  <a:rect l="l" t="t" r="r" b="b"/>
                  <a:pathLst>
                    <a:path w="2016" h="1403" extrusionOk="0">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6"/>
                <p:cNvSpPr/>
                <p:nvPr/>
              </p:nvSpPr>
              <p:spPr>
                <a:xfrm>
                  <a:off x="-849425" y="3508825"/>
                  <a:ext cx="50500" cy="35400"/>
                </a:xfrm>
                <a:custGeom>
                  <a:avLst/>
                  <a:gdLst/>
                  <a:ahLst/>
                  <a:cxnLst/>
                  <a:rect l="l" t="t" r="r" b="b"/>
                  <a:pathLst>
                    <a:path w="2020" h="1416" extrusionOk="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6"/>
                <p:cNvSpPr/>
                <p:nvPr/>
              </p:nvSpPr>
              <p:spPr>
                <a:xfrm>
                  <a:off x="-601700" y="3131900"/>
                  <a:ext cx="50350" cy="35400"/>
                </a:xfrm>
                <a:custGeom>
                  <a:avLst/>
                  <a:gdLst/>
                  <a:ahLst/>
                  <a:cxnLst/>
                  <a:rect l="l" t="t" r="r" b="b"/>
                  <a:pathLst>
                    <a:path w="2014" h="1416" extrusionOk="0">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6"/>
                <p:cNvSpPr/>
                <p:nvPr/>
              </p:nvSpPr>
              <p:spPr>
                <a:xfrm>
                  <a:off x="-1361600" y="4210950"/>
                  <a:ext cx="50300" cy="35475"/>
                </a:xfrm>
                <a:custGeom>
                  <a:avLst/>
                  <a:gdLst/>
                  <a:ahLst/>
                  <a:cxnLst/>
                  <a:rect l="l" t="t" r="r" b="b"/>
                  <a:pathLst>
                    <a:path w="2012" h="1419" extrusionOk="0">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6"/>
                <p:cNvSpPr/>
                <p:nvPr/>
              </p:nvSpPr>
              <p:spPr>
                <a:xfrm>
                  <a:off x="-527900" y="4660900"/>
                  <a:ext cx="51000" cy="35825"/>
                </a:xfrm>
                <a:custGeom>
                  <a:avLst/>
                  <a:gdLst/>
                  <a:ahLst/>
                  <a:cxnLst/>
                  <a:rect l="l" t="t" r="r" b="b"/>
                  <a:pathLst>
                    <a:path w="2040" h="1433" extrusionOk="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6"/>
                <p:cNvSpPr/>
                <p:nvPr/>
              </p:nvSpPr>
              <p:spPr>
                <a:xfrm>
                  <a:off x="-599950" y="4282075"/>
                  <a:ext cx="50800" cy="35075"/>
                </a:xfrm>
                <a:custGeom>
                  <a:avLst/>
                  <a:gdLst/>
                  <a:ahLst/>
                  <a:cxnLst/>
                  <a:rect l="l" t="t" r="r" b="b"/>
                  <a:pathLst>
                    <a:path w="2032" h="1403" extrusionOk="0">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6"/>
                <p:cNvSpPr/>
                <p:nvPr/>
              </p:nvSpPr>
              <p:spPr>
                <a:xfrm>
                  <a:off x="512475" y="4625075"/>
                  <a:ext cx="50700" cy="35500"/>
                </a:xfrm>
                <a:custGeom>
                  <a:avLst/>
                  <a:gdLst/>
                  <a:ahLst/>
                  <a:cxnLst/>
                  <a:rect l="l" t="t" r="r" b="b"/>
                  <a:pathLst>
                    <a:path w="2028" h="1420" extrusionOk="0">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6"/>
                <p:cNvSpPr/>
                <p:nvPr/>
              </p:nvSpPr>
              <p:spPr>
                <a:xfrm>
                  <a:off x="235925" y="1842825"/>
                  <a:ext cx="50975" cy="35075"/>
                </a:xfrm>
                <a:custGeom>
                  <a:avLst/>
                  <a:gdLst/>
                  <a:ahLst/>
                  <a:cxnLst/>
                  <a:rect l="l" t="t" r="r" b="b"/>
                  <a:pathLst>
                    <a:path w="2039" h="1403" extrusionOk="0">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6"/>
                <p:cNvSpPr/>
                <p:nvPr/>
              </p:nvSpPr>
              <p:spPr>
                <a:xfrm>
                  <a:off x="968350" y="1967100"/>
                  <a:ext cx="49650" cy="35825"/>
                </a:xfrm>
                <a:custGeom>
                  <a:avLst/>
                  <a:gdLst/>
                  <a:ahLst/>
                  <a:cxnLst/>
                  <a:rect l="l" t="t" r="r" b="b"/>
                  <a:pathLst>
                    <a:path w="1986" h="1433" extrusionOk="0">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6"/>
                <p:cNvSpPr/>
                <p:nvPr/>
              </p:nvSpPr>
              <p:spPr>
                <a:xfrm>
                  <a:off x="54900" y="585200"/>
                  <a:ext cx="50225" cy="35800"/>
                </a:xfrm>
                <a:custGeom>
                  <a:avLst/>
                  <a:gdLst/>
                  <a:ahLst/>
                  <a:cxnLst/>
                  <a:rect l="l" t="t" r="r" b="b"/>
                  <a:pathLst>
                    <a:path w="2009" h="1432" extrusionOk="0">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6"/>
                <p:cNvSpPr/>
                <p:nvPr/>
              </p:nvSpPr>
              <p:spPr>
                <a:xfrm>
                  <a:off x="-2734675" y="3180225"/>
                  <a:ext cx="50225" cy="35075"/>
                </a:xfrm>
                <a:custGeom>
                  <a:avLst/>
                  <a:gdLst/>
                  <a:ahLst/>
                  <a:cxnLst/>
                  <a:rect l="l" t="t" r="r" b="b"/>
                  <a:pathLst>
                    <a:path w="2009" h="1403" extrusionOk="0">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6"/>
                <p:cNvSpPr/>
                <p:nvPr/>
              </p:nvSpPr>
              <p:spPr>
                <a:xfrm>
                  <a:off x="-3560675" y="2610300"/>
                  <a:ext cx="50300" cy="35700"/>
                </a:xfrm>
                <a:custGeom>
                  <a:avLst/>
                  <a:gdLst/>
                  <a:ahLst/>
                  <a:cxnLst/>
                  <a:rect l="l" t="t" r="r" b="b"/>
                  <a:pathLst>
                    <a:path w="2012" h="1428" extrusionOk="0">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6"/>
                <p:cNvSpPr/>
                <p:nvPr/>
              </p:nvSpPr>
              <p:spPr>
                <a:xfrm>
                  <a:off x="-2691350" y="1535075"/>
                  <a:ext cx="50375" cy="35075"/>
                </a:xfrm>
                <a:custGeom>
                  <a:avLst/>
                  <a:gdLst/>
                  <a:ahLst/>
                  <a:cxnLst/>
                  <a:rect l="l" t="t" r="r" b="b"/>
                  <a:pathLst>
                    <a:path w="2015" h="1403" extrusionOk="0">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6"/>
                <p:cNvSpPr/>
                <p:nvPr/>
              </p:nvSpPr>
              <p:spPr>
                <a:xfrm>
                  <a:off x="-1786450" y="914650"/>
                  <a:ext cx="50525" cy="35400"/>
                </a:xfrm>
                <a:custGeom>
                  <a:avLst/>
                  <a:gdLst/>
                  <a:ahLst/>
                  <a:cxnLst/>
                  <a:rect l="l" t="t" r="r" b="b"/>
                  <a:pathLst>
                    <a:path w="2021" h="1416" extrusionOk="0">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6"/>
                <p:cNvSpPr/>
                <p:nvPr/>
              </p:nvSpPr>
              <p:spPr>
                <a:xfrm>
                  <a:off x="-1588800" y="242050"/>
                  <a:ext cx="50350" cy="35925"/>
                </a:xfrm>
                <a:custGeom>
                  <a:avLst/>
                  <a:gdLst/>
                  <a:ahLst/>
                  <a:cxnLst/>
                  <a:rect l="l" t="t" r="r" b="b"/>
                  <a:pathLst>
                    <a:path w="2014" h="1437" extrusionOk="0">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6"/>
                <p:cNvSpPr/>
                <p:nvPr/>
              </p:nvSpPr>
              <p:spPr>
                <a:xfrm>
                  <a:off x="-943650" y="276250"/>
                  <a:ext cx="50325" cy="35900"/>
                </a:xfrm>
                <a:custGeom>
                  <a:avLst/>
                  <a:gdLst/>
                  <a:ahLst/>
                  <a:cxnLst/>
                  <a:rect l="l" t="t" r="r" b="b"/>
                  <a:pathLst>
                    <a:path w="2013" h="1436" extrusionOk="0">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6"/>
                <p:cNvSpPr/>
                <p:nvPr/>
              </p:nvSpPr>
              <p:spPr>
                <a:xfrm>
                  <a:off x="-625325" y="-57250"/>
                  <a:ext cx="50475" cy="35725"/>
                </a:xfrm>
                <a:custGeom>
                  <a:avLst/>
                  <a:gdLst/>
                  <a:ahLst/>
                  <a:cxnLst/>
                  <a:rect l="l" t="t" r="r" b="b"/>
                  <a:pathLst>
                    <a:path w="2019" h="1429" extrusionOk="0">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6"/>
                <p:cNvSpPr/>
                <p:nvPr/>
              </p:nvSpPr>
              <p:spPr>
                <a:xfrm>
                  <a:off x="1081525" y="3719750"/>
                  <a:ext cx="50375" cy="35075"/>
                </a:xfrm>
                <a:custGeom>
                  <a:avLst/>
                  <a:gdLst/>
                  <a:ahLst/>
                  <a:cxnLst/>
                  <a:rect l="l" t="t" r="r" b="b"/>
                  <a:pathLst>
                    <a:path w="2015" h="1403" extrusionOk="0">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6"/>
                <p:cNvSpPr/>
                <p:nvPr/>
              </p:nvSpPr>
              <p:spPr>
                <a:xfrm>
                  <a:off x="1127050" y="4295300"/>
                  <a:ext cx="50475" cy="35725"/>
                </a:xfrm>
                <a:custGeom>
                  <a:avLst/>
                  <a:gdLst/>
                  <a:ahLst/>
                  <a:cxnLst/>
                  <a:rect l="l" t="t" r="r" b="b"/>
                  <a:pathLst>
                    <a:path w="2019" h="1429" extrusionOk="0">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6"/>
                <p:cNvSpPr/>
                <p:nvPr/>
              </p:nvSpPr>
              <p:spPr>
                <a:xfrm>
                  <a:off x="1924175" y="4419925"/>
                  <a:ext cx="50350" cy="35375"/>
                </a:xfrm>
                <a:custGeom>
                  <a:avLst/>
                  <a:gdLst/>
                  <a:ahLst/>
                  <a:cxnLst/>
                  <a:rect l="l" t="t" r="r" b="b"/>
                  <a:pathLst>
                    <a:path w="2014" h="1415" extrusionOk="0">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462" name="Google Shape;2462;p16"/>
          <p:cNvSpPr txBox="1">
            <a:spLocks noGrp="1"/>
          </p:cNvSpPr>
          <p:nvPr>
            <p:ph type="title"/>
          </p:nvPr>
        </p:nvSpPr>
        <p:spPr>
          <a:xfrm>
            <a:off x="4772350" y="3051700"/>
            <a:ext cx="3487200" cy="4818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2463" name="Google Shape;2463;p16"/>
          <p:cNvSpPr txBox="1">
            <a:spLocks noGrp="1"/>
          </p:cNvSpPr>
          <p:nvPr>
            <p:ph type="subTitle" idx="1"/>
          </p:nvPr>
        </p:nvSpPr>
        <p:spPr>
          <a:xfrm>
            <a:off x="4772275" y="1610025"/>
            <a:ext cx="3487200" cy="144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2464"/>
        <p:cNvGrpSpPr/>
        <p:nvPr/>
      </p:nvGrpSpPr>
      <p:grpSpPr>
        <a:xfrm>
          <a:off x="0" y="0"/>
          <a:ext cx="0" cy="0"/>
          <a:chOff x="0" y="0"/>
          <a:chExt cx="0" cy="0"/>
        </a:xfrm>
      </p:grpSpPr>
      <p:grpSp>
        <p:nvGrpSpPr>
          <p:cNvPr id="2465" name="Google Shape;2465;p17"/>
          <p:cNvGrpSpPr/>
          <p:nvPr/>
        </p:nvGrpSpPr>
        <p:grpSpPr>
          <a:xfrm rot="10800000" flipH="1">
            <a:off x="-672042" y="438157"/>
            <a:ext cx="10488084" cy="6107348"/>
            <a:chOff x="-120550" y="-133450"/>
            <a:chExt cx="7847425" cy="4570000"/>
          </a:xfrm>
        </p:grpSpPr>
        <p:sp>
          <p:nvSpPr>
            <p:cNvPr id="2466" name="Google Shape;2466;p17"/>
            <p:cNvSpPr/>
            <p:nvPr/>
          </p:nvSpPr>
          <p:spPr>
            <a:xfrm>
              <a:off x="3043625" y="854400"/>
              <a:ext cx="25100" cy="25875"/>
            </a:xfrm>
            <a:custGeom>
              <a:avLst/>
              <a:gdLst/>
              <a:ahLst/>
              <a:cxnLst/>
              <a:rect l="l" t="t" r="r" b="b"/>
              <a:pathLst>
                <a:path w="1004" h="1035" extrusionOk="0">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7"/>
            <p:cNvSpPr/>
            <p:nvPr/>
          </p:nvSpPr>
          <p:spPr>
            <a:xfrm>
              <a:off x="3832400" y="1074775"/>
              <a:ext cx="25100" cy="24350"/>
            </a:xfrm>
            <a:custGeom>
              <a:avLst/>
              <a:gdLst/>
              <a:ahLst/>
              <a:cxnLst/>
              <a:rect l="l" t="t" r="r" b="b"/>
              <a:pathLst>
                <a:path w="1004" h="974" extrusionOk="0">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7"/>
            <p:cNvSpPr/>
            <p:nvPr/>
          </p:nvSpPr>
          <p:spPr>
            <a:xfrm>
              <a:off x="3821775" y="796650"/>
              <a:ext cx="25100" cy="24350"/>
            </a:xfrm>
            <a:custGeom>
              <a:avLst/>
              <a:gdLst/>
              <a:ahLst/>
              <a:cxnLst/>
              <a:rect l="l" t="t" r="r" b="b"/>
              <a:pathLst>
                <a:path w="1004" h="974" extrusionOk="0">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7"/>
            <p:cNvSpPr/>
            <p:nvPr/>
          </p:nvSpPr>
          <p:spPr>
            <a:xfrm>
              <a:off x="3083150" y="1124175"/>
              <a:ext cx="24350" cy="25850"/>
            </a:xfrm>
            <a:custGeom>
              <a:avLst/>
              <a:gdLst/>
              <a:ahLst/>
              <a:cxnLst/>
              <a:rect l="l" t="t" r="r" b="b"/>
              <a:pathLst>
                <a:path w="974" h="1034" extrusionOk="0">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7"/>
            <p:cNvSpPr/>
            <p:nvPr/>
          </p:nvSpPr>
          <p:spPr>
            <a:xfrm>
              <a:off x="1774625" y="761700"/>
              <a:ext cx="25100" cy="25100"/>
            </a:xfrm>
            <a:custGeom>
              <a:avLst/>
              <a:gdLst/>
              <a:ahLst/>
              <a:cxnLst/>
              <a:rect l="l" t="t" r="r" b="b"/>
              <a:pathLst>
                <a:path w="1004" h="1004" extrusionOk="0">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7"/>
            <p:cNvSpPr/>
            <p:nvPr/>
          </p:nvSpPr>
          <p:spPr>
            <a:xfrm>
              <a:off x="2267775" y="829325"/>
              <a:ext cx="25100" cy="25100"/>
            </a:xfrm>
            <a:custGeom>
              <a:avLst/>
              <a:gdLst/>
              <a:ahLst/>
              <a:cxnLst/>
              <a:rect l="l" t="t" r="r" b="b"/>
              <a:pathLst>
                <a:path w="1004" h="1004" extrusionOk="0">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7"/>
            <p:cNvSpPr/>
            <p:nvPr/>
          </p:nvSpPr>
          <p:spPr>
            <a:xfrm>
              <a:off x="2434200" y="767775"/>
              <a:ext cx="25100" cy="25100"/>
            </a:xfrm>
            <a:custGeom>
              <a:avLst/>
              <a:gdLst/>
              <a:ahLst/>
              <a:cxnLst/>
              <a:rect l="l" t="t" r="r" b="b"/>
              <a:pathLst>
                <a:path w="1004" h="1004" extrusionOk="0">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7"/>
            <p:cNvSpPr/>
            <p:nvPr/>
          </p:nvSpPr>
          <p:spPr>
            <a:xfrm>
              <a:off x="1608950" y="1347575"/>
              <a:ext cx="24350" cy="24350"/>
            </a:xfrm>
            <a:custGeom>
              <a:avLst/>
              <a:gdLst/>
              <a:ahLst/>
              <a:cxnLst/>
              <a:rect l="l" t="t" r="r" b="b"/>
              <a:pathLst>
                <a:path w="974" h="974" extrusionOk="0">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7"/>
            <p:cNvSpPr/>
            <p:nvPr/>
          </p:nvSpPr>
          <p:spPr>
            <a:xfrm>
              <a:off x="2525400" y="967625"/>
              <a:ext cx="25100" cy="24350"/>
            </a:xfrm>
            <a:custGeom>
              <a:avLst/>
              <a:gdLst/>
              <a:ahLst/>
              <a:cxnLst/>
              <a:rect l="l" t="t" r="r" b="b"/>
              <a:pathLst>
                <a:path w="1004" h="974" extrusionOk="0">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7"/>
            <p:cNvSpPr/>
            <p:nvPr/>
          </p:nvSpPr>
          <p:spPr>
            <a:xfrm>
              <a:off x="2292850" y="1350625"/>
              <a:ext cx="24350" cy="25100"/>
            </a:xfrm>
            <a:custGeom>
              <a:avLst/>
              <a:gdLst/>
              <a:ahLst/>
              <a:cxnLst/>
              <a:rect l="l" t="t" r="r" b="b"/>
              <a:pathLst>
                <a:path w="974" h="1004" extrusionOk="0">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7"/>
            <p:cNvSpPr/>
            <p:nvPr/>
          </p:nvSpPr>
          <p:spPr>
            <a:xfrm>
              <a:off x="2779950" y="923550"/>
              <a:ext cx="25100" cy="25100"/>
            </a:xfrm>
            <a:custGeom>
              <a:avLst/>
              <a:gdLst/>
              <a:ahLst/>
              <a:cxnLst/>
              <a:rect l="l" t="t" r="r" b="b"/>
              <a:pathLst>
                <a:path w="1004" h="1004" extrusionOk="0">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7"/>
            <p:cNvSpPr/>
            <p:nvPr/>
          </p:nvSpPr>
          <p:spPr>
            <a:xfrm>
              <a:off x="3086950" y="548175"/>
              <a:ext cx="12950" cy="12950"/>
            </a:xfrm>
            <a:custGeom>
              <a:avLst/>
              <a:gdLst/>
              <a:ahLst/>
              <a:cxnLst/>
              <a:rect l="l" t="t" r="r" b="b"/>
              <a:pathLst>
                <a:path w="518" h="518" extrusionOk="0">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7"/>
            <p:cNvSpPr/>
            <p:nvPr/>
          </p:nvSpPr>
          <p:spPr>
            <a:xfrm>
              <a:off x="2854425" y="709275"/>
              <a:ext cx="12950" cy="12175"/>
            </a:xfrm>
            <a:custGeom>
              <a:avLst/>
              <a:gdLst/>
              <a:ahLst/>
              <a:cxnLst/>
              <a:rect l="l" t="t" r="r" b="b"/>
              <a:pathLst>
                <a:path w="518" h="487" extrusionOk="0">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7"/>
            <p:cNvSpPr/>
            <p:nvPr/>
          </p:nvSpPr>
          <p:spPr>
            <a:xfrm>
              <a:off x="1967625" y="1444075"/>
              <a:ext cx="13700" cy="13700"/>
            </a:xfrm>
            <a:custGeom>
              <a:avLst/>
              <a:gdLst/>
              <a:ahLst/>
              <a:cxnLst/>
              <a:rect l="l" t="t" r="r" b="b"/>
              <a:pathLst>
                <a:path w="548" h="548" extrusionOk="0">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7"/>
            <p:cNvSpPr/>
            <p:nvPr/>
          </p:nvSpPr>
          <p:spPr>
            <a:xfrm>
              <a:off x="1424300" y="1013225"/>
              <a:ext cx="13700" cy="12175"/>
            </a:xfrm>
            <a:custGeom>
              <a:avLst/>
              <a:gdLst/>
              <a:ahLst/>
              <a:cxnLst/>
              <a:rect l="l" t="t" r="r" b="b"/>
              <a:pathLst>
                <a:path w="548" h="487" extrusionOk="0">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7"/>
            <p:cNvSpPr/>
            <p:nvPr/>
          </p:nvSpPr>
          <p:spPr>
            <a:xfrm>
              <a:off x="1719900" y="1083900"/>
              <a:ext cx="12950" cy="12925"/>
            </a:xfrm>
            <a:custGeom>
              <a:avLst/>
              <a:gdLst/>
              <a:ahLst/>
              <a:cxnLst/>
              <a:rect l="l" t="t" r="r" b="b"/>
              <a:pathLst>
                <a:path w="518" h="517" extrusionOk="0">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7"/>
            <p:cNvSpPr/>
            <p:nvPr/>
          </p:nvSpPr>
          <p:spPr>
            <a:xfrm>
              <a:off x="2843025" y="499550"/>
              <a:ext cx="12950" cy="12925"/>
            </a:xfrm>
            <a:custGeom>
              <a:avLst/>
              <a:gdLst/>
              <a:ahLst/>
              <a:cxnLst/>
              <a:rect l="l" t="t" r="r" b="b"/>
              <a:pathLst>
                <a:path w="518" h="517" extrusionOk="0">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7"/>
            <p:cNvSpPr/>
            <p:nvPr/>
          </p:nvSpPr>
          <p:spPr>
            <a:xfrm>
              <a:off x="1463825" y="1476750"/>
              <a:ext cx="24325" cy="24350"/>
            </a:xfrm>
            <a:custGeom>
              <a:avLst/>
              <a:gdLst/>
              <a:ahLst/>
              <a:cxnLst/>
              <a:rect l="l" t="t" r="r" b="b"/>
              <a:pathLst>
                <a:path w="973" h="974" extrusionOk="0">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7"/>
            <p:cNvSpPr/>
            <p:nvPr/>
          </p:nvSpPr>
          <p:spPr>
            <a:xfrm>
              <a:off x="1924325" y="1191800"/>
              <a:ext cx="24325" cy="25100"/>
            </a:xfrm>
            <a:custGeom>
              <a:avLst/>
              <a:gdLst/>
              <a:ahLst/>
              <a:cxnLst/>
              <a:rect l="l" t="t" r="r" b="b"/>
              <a:pathLst>
                <a:path w="973" h="1004" extrusionOk="0">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7"/>
            <p:cNvSpPr/>
            <p:nvPr/>
          </p:nvSpPr>
          <p:spPr>
            <a:xfrm>
              <a:off x="1912925" y="896950"/>
              <a:ext cx="24325" cy="25875"/>
            </a:xfrm>
            <a:custGeom>
              <a:avLst/>
              <a:gdLst/>
              <a:ahLst/>
              <a:cxnLst/>
              <a:rect l="l" t="t" r="r" b="b"/>
              <a:pathLst>
                <a:path w="973" h="1035" extrusionOk="0">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7"/>
            <p:cNvSpPr/>
            <p:nvPr/>
          </p:nvSpPr>
          <p:spPr>
            <a:xfrm>
              <a:off x="1605150" y="1197875"/>
              <a:ext cx="12950" cy="13700"/>
            </a:xfrm>
            <a:custGeom>
              <a:avLst/>
              <a:gdLst/>
              <a:ahLst/>
              <a:cxnLst/>
              <a:rect l="l" t="t" r="r" b="b"/>
              <a:pathLst>
                <a:path w="518" h="548" extrusionOk="0">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7"/>
            <p:cNvSpPr/>
            <p:nvPr/>
          </p:nvSpPr>
          <p:spPr>
            <a:xfrm>
              <a:off x="2583150" y="1086175"/>
              <a:ext cx="13700" cy="12175"/>
            </a:xfrm>
            <a:custGeom>
              <a:avLst/>
              <a:gdLst/>
              <a:ahLst/>
              <a:cxnLst/>
              <a:rect l="l" t="t" r="r" b="b"/>
              <a:pathLst>
                <a:path w="548" h="487" extrusionOk="0">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7"/>
            <p:cNvSpPr/>
            <p:nvPr/>
          </p:nvSpPr>
          <p:spPr>
            <a:xfrm>
              <a:off x="1608950" y="1570975"/>
              <a:ext cx="12950" cy="12950"/>
            </a:xfrm>
            <a:custGeom>
              <a:avLst/>
              <a:gdLst/>
              <a:ahLst/>
              <a:cxnLst/>
              <a:rect l="l" t="t" r="r" b="b"/>
              <a:pathLst>
                <a:path w="518" h="518" extrusionOk="0">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7"/>
            <p:cNvSpPr/>
            <p:nvPr/>
          </p:nvSpPr>
          <p:spPr>
            <a:xfrm>
              <a:off x="1942550" y="539050"/>
              <a:ext cx="12950" cy="13700"/>
            </a:xfrm>
            <a:custGeom>
              <a:avLst/>
              <a:gdLst/>
              <a:ahLst/>
              <a:cxnLst/>
              <a:rect l="l" t="t" r="r" b="b"/>
              <a:pathLst>
                <a:path w="518" h="548" extrusionOk="0">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7"/>
            <p:cNvSpPr/>
            <p:nvPr/>
          </p:nvSpPr>
          <p:spPr>
            <a:xfrm>
              <a:off x="2779950" y="1347575"/>
              <a:ext cx="13700" cy="12950"/>
            </a:xfrm>
            <a:custGeom>
              <a:avLst/>
              <a:gdLst/>
              <a:ahLst/>
              <a:cxnLst/>
              <a:rect l="l" t="t" r="r" b="b"/>
              <a:pathLst>
                <a:path w="548" h="518" extrusionOk="0">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7"/>
            <p:cNvSpPr/>
            <p:nvPr/>
          </p:nvSpPr>
          <p:spPr>
            <a:xfrm>
              <a:off x="1224450" y="827800"/>
              <a:ext cx="12950" cy="12200"/>
            </a:xfrm>
            <a:custGeom>
              <a:avLst/>
              <a:gdLst/>
              <a:ahLst/>
              <a:cxnLst/>
              <a:rect l="l" t="t" r="r" b="b"/>
              <a:pathLst>
                <a:path w="518" h="488" extrusionOk="0">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7"/>
            <p:cNvSpPr/>
            <p:nvPr/>
          </p:nvSpPr>
          <p:spPr>
            <a:xfrm>
              <a:off x="488875" y="1022350"/>
              <a:ext cx="25100" cy="25100"/>
            </a:xfrm>
            <a:custGeom>
              <a:avLst/>
              <a:gdLst/>
              <a:ahLst/>
              <a:cxnLst/>
              <a:rect l="l" t="t" r="r" b="b"/>
              <a:pathLst>
                <a:path w="1004" h="1004" extrusionOk="0">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7"/>
            <p:cNvSpPr/>
            <p:nvPr/>
          </p:nvSpPr>
          <p:spPr>
            <a:xfrm>
              <a:off x="693300" y="956225"/>
              <a:ext cx="24325" cy="25875"/>
            </a:xfrm>
            <a:custGeom>
              <a:avLst/>
              <a:gdLst/>
              <a:ahLst/>
              <a:cxnLst/>
              <a:rect l="l" t="t" r="r" b="b"/>
              <a:pathLst>
                <a:path w="973" h="1035" extrusionOk="0">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7"/>
            <p:cNvSpPr/>
            <p:nvPr/>
          </p:nvSpPr>
          <p:spPr>
            <a:xfrm>
              <a:off x="848300" y="1102125"/>
              <a:ext cx="24350" cy="25100"/>
            </a:xfrm>
            <a:custGeom>
              <a:avLst/>
              <a:gdLst/>
              <a:ahLst/>
              <a:cxnLst/>
              <a:rect l="l" t="t" r="r" b="b"/>
              <a:pathLst>
                <a:path w="974" h="1004" extrusionOk="0">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7"/>
            <p:cNvSpPr/>
            <p:nvPr/>
          </p:nvSpPr>
          <p:spPr>
            <a:xfrm>
              <a:off x="1039050" y="1074025"/>
              <a:ext cx="24325" cy="24325"/>
            </a:xfrm>
            <a:custGeom>
              <a:avLst/>
              <a:gdLst/>
              <a:ahLst/>
              <a:cxnLst/>
              <a:rect l="l" t="t" r="r" b="b"/>
              <a:pathLst>
                <a:path w="973" h="973" extrusionOk="0">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7"/>
            <p:cNvSpPr/>
            <p:nvPr/>
          </p:nvSpPr>
          <p:spPr>
            <a:xfrm>
              <a:off x="645425" y="2504125"/>
              <a:ext cx="13700" cy="13700"/>
            </a:xfrm>
            <a:custGeom>
              <a:avLst/>
              <a:gdLst/>
              <a:ahLst/>
              <a:cxnLst/>
              <a:rect l="l" t="t" r="r" b="b"/>
              <a:pathLst>
                <a:path w="548" h="548" extrusionOk="0">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7"/>
            <p:cNvSpPr/>
            <p:nvPr/>
          </p:nvSpPr>
          <p:spPr>
            <a:xfrm>
              <a:off x="2251075" y="703200"/>
              <a:ext cx="12925" cy="12925"/>
            </a:xfrm>
            <a:custGeom>
              <a:avLst/>
              <a:gdLst/>
              <a:ahLst/>
              <a:cxnLst/>
              <a:rect l="l" t="t" r="r" b="b"/>
              <a:pathLst>
                <a:path w="517" h="517" extrusionOk="0">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7"/>
            <p:cNvSpPr/>
            <p:nvPr/>
          </p:nvSpPr>
          <p:spPr>
            <a:xfrm>
              <a:off x="806500" y="2165975"/>
              <a:ext cx="12950" cy="12950"/>
            </a:xfrm>
            <a:custGeom>
              <a:avLst/>
              <a:gdLst/>
              <a:ahLst/>
              <a:cxnLst/>
              <a:rect l="l" t="t" r="r" b="b"/>
              <a:pathLst>
                <a:path w="518" h="518" extrusionOk="0">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7"/>
            <p:cNvSpPr/>
            <p:nvPr/>
          </p:nvSpPr>
          <p:spPr>
            <a:xfrm>
              <a:off x="876425" y="1174325"/>
              <a:ext cx="13700" cy="13700"/>
            </a:xfrm>
            <a:custGeom>
              <a:avLst/>
              <a:gdLst/>
              <a:ahLst/>
              <a:cxnLst/>
              <a:rect l="l" t="t" r="r" b="b"/>
              <a:pathLst>
                <a:path w="548" h="548" extrusionOk="0">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7"/>
            <p:cNvSpPr/>
            <p:nvPr/>
          </p:nvSpPr>
          <p:spPr>
            <a:xfrm>
              <a:off x="653025" y="581600"/>
              <a:ext cx="25100" cy="25100"/>
            </a:xfrm>
            <a:custGeom>
              <a:avLst/>
              <a:gdLst/>
              <a:ahLst/>
              <a:cxnLst/>
              <a:rect l="l" t="t" r="r" b="b"/>
              <a:pathLst>
                <a:path w="1004" h="1004" extrusionOk="0">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7"/>
            <p:cNvSpPr/>
            <p:nvPr/>
          </p:nvSpPr>
          <p:spPr>
            <a:xfrm>
              <a:off x="280675" y="728275"/>
              <a:ext cx="13700" cy="12925"/>
            </a:xfrm>
            <a:custGeom>
              <a:avLst/>
              <a:gdLst/>
              <a:ahLst/>
              <a:cxnLst/>
              <a:rect l="l" t="t" r="r" b="b"/>
              <a:pathLst>
                <a:path w="548" h="517" extrusionOk="0">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7"/>
            <p:cNvSpPr/>
            <p:nvPr/>
          </p:nvSpPr>
          <p:spPr>
            <a:xfrm>
              <a:off x="352850" y="562600"/>
              <a:ext cx="25100" cy="25875"/>
            </a:xfrm>
            <a:custGeom>
              <a:avLst/>
              <a:gdLst/>
              <a:ahLst/>
              <a:cxnLst/>
              <a:rect l="l" t="t" r="r" b="b"/>
              <a:pathLst>
                <a:path w="1004" h="1035" extrusionOk="0">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7"/>
            <p:cNvSpPr/>
            <p:nvPr/>
          </p:nvSpPr>
          <p:spPr>
            <a:xfrm>
              <a:off x="615775" y="629475"/>
              <a:ext cx="13700" cy="12200"/>
            </a:xfrm>
            <a:custGeom>
              <a:avLst/>
              <a:gdLst/>
              <a:ahLst/>
              <a:cxnLst/>
              <a:rect l="l" t="t" r="r" b="b"/>
              <a:pathLst>
                <a:path w="548" h="488" extrusionOk="0">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7"/>
            <p:cNvSpPr/>
            <p:nvPr/>
          </p:nvSpPr>
          <p:spPr>
            <a:xfrm>
              <a:off x="906825" y="3757950"/>
              <a:ext cx="13700" cy="13700"/>
            </a:xfrm>
            <a:custGeom>
              <a:avLst/>
              <a:gdLst/>
              <a:ahLst/>
              <a:cxnLst/>
              <a:rect l="l" t="t" r="r" b="b"/>
              <a:pathLst>
                <a:path w="548" h="548" extrusionOk="0">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7"/>
            <p:cNvSpPr/>
            <p:nvPr/>
          </p:nvSpPr>
          <p:spPr>
            <a:xfrm>
              <a:off x="7275475" y="4211600"/>
              <a:ext cx="25100" cy="25100"/>
            </a:xfrm>
            <a:custGeom>
              <a:avLst/>
              <a:gdLst/>
              <a:ahLst/>
              <a:cxnLst/>
              <a:rect l="l" t="t" r="r" b="b"/>
              <a:pathLst>
                <a:path w="1004" h="1004" extrusionOk="0">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7"/>
            <p:cNvSpPr/>
            <p:nvPr/>
          </p:nvSpPr>
          <p:spPr>
            <a:xfrm>
              <a:off x="555750" y="3765550"/>
              <a:ext cx="24350" cy="25100"/>
            </a:xfrm>
            <a:custGeom>
              <a:avLst/>
              <a:gdLst/>
              <a:ahLst/>
              <a:cxnLst/>
              <a:rect l="l" t="t" r="r" b="b"/>
              <a:pathLst>
                <a:path w="974" h="1004" extrusionOk="0">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7"/>
            <p:cNvSpPr/>
            <p:nvPr/>
          </p:nvSpPr>
          <p:spPr>
            <a:xfrm>
              <a:off x="647700" y="2923575"/>
              <a:ext cx="24325" cy="24350"/>
            </a:xfrm>
            <a:custGeom>
              <a:avLst/>
              <a:gdLst/>
              <a:ahLst/>
              <a:cxnLst/>
              <a:rect l="l" t="t" r="r" b="b"/>
              <a:pathLst>
                <a:path w="973" h="974" extrusionOk="0">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7"/>
            <p:cNvSpPr/>
            <p:nvPr/>
          </p:nvSpPr>
          <p:spPr>
            <a:xfrm>
              <a:off x="351325" y="3924350"/>
              <a:ext cx="24350" cy="25100"/>
            </a:xfrm>
            <a:custGeom>
              <a:avLst/>
              <a:gdLst/>
              <a:ahLst/>
              <a:cxnLst/>
              <a:rect l="l" t="t" r="r" b="b"/>
              <a:pathLst>
                <a:path w="974" h="1004" extrusionOk="0">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7"/>
            <p:cNvSpPr/>
            <p:nvPr/>
          </p:nvSpPr>
          <p:spPr>
            <a:xfrm>
              <a:off x="697850" y="3531500"/>
              <a:ext cx="25100" cy="24350"/>
            </a:xfrm>
            <a:custGeom>
              <a:avLst/>
              <a:gdLst/>
              <a:ahLst/>
              <a:cxnLst/>
              <a:rect l="l" t="t" r="r" b="b"/>
              <a:pathLst>
                <a:path w="1004" h="974" extrusionOk="0">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7"/>
            <p:cNvSpPr/>
            <p:nvPr/>
          </p:nvSpPr>
          <p:spPr>
            <a:xfrm>
              <a:off x="732050" y="3199425"/>
              <a:ext cx="13700" cy="12950"/>
            </a:xfrm>
            <a:custGeom>
              <a:avLst/>
              <a:gdLst/>
              <a:ahLst/>
              <a:cxnLst/>
              <a:rect l="l" t="t" r="r" b="b"/>
              <a:pathLst>
                <a:path w="548" h="518" extrusionOk="0">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7"/>
            <p:cNvSpPr/>
            <p:nvPr/>
          </p:nvSpPr>
          <p:spPr>
            <a:xfrm>
              <a:off x="314850" y="3972225"/>
              <a:ext cx="13725" cy="12950"/>
            </a:xfrm>
            <a:custGeom>
              <a:avLst/>
              <a:gdLst/>
              <a:ahLst/>
              <a:cxnLst/>
              <a:rect l="l" t="t" r="r" b="b"/>
              <a:pathLst>
                <a:path w="549" h="518" extrusionOk="0">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7"/>
            <p:cNvSpPr/>
            <p:nvPr/>
          </p:nvSpPr>
          <p:spPr>
            <a:xfrm>
              <a:off x="529150" y="3017050"/>
              <a:ext cx="12950" cy="13700"/>
            </a:xfrm>
            <a:custGeom>
              <a:avLst/>
              <a:gdLst/>
              <a:ahLst/>
              <a:cxnLst/>
              <a:rect l="l" t="t" r="r" b="b"/>
              <a:pathLst>
                <a:path w="518" h="548" extrusionOk="0">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7"/>
            <p:cNvSpPr/>
            <p:nvPr/>
          </p:nvSpPr>
          <p:spPr>
            <a:xfrm>
              <a:off x="298150" y="3270850"/>
              <a:ext cx="24325" cy="25875"/>
            </a:xfrm>
            <a:custGeom>
              <a:avLst/>
              <a:gdLst/>
              <a:ahLst/>
              <a:cxnLst/>
              <a:rect l="l" t="t" r="r" b="b"/>
              <a:pathLst>
                <a:path w="973" h="1035" extrusionOk="0">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7"/>
            <p:cNvSpPr/>
            <p:nvPr/>
          </p:nvSpPr>
          <p:spPr>
            <a:xfrm>
              <a:off x="291300" y="3027700"/>
              <a:ext cx="25100" cy="25100"/>
            </a:xfrm>
            <a:custGeom>
              <a:avLst/>
              <a:gdLst/>
              <a:ahLst/>
              <a:cxnLst/>
              <a:rect l="l" t="t" r="r" b="b"/>
              <a:pathLst>
                <a:path w="1004" h="1004" extrusionOk="0">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7"/>
            <p:cNvSpPr/>
            <p:nvPr/>
          </p:nvSpPr>
          <p:spPr>
            <a:xfrm>
              <a:off x="364250" y="3390150"/>
              <a:ext cx="25100" cy="25100"/>
            </a:xfrm>
            <a:custGeom>
              <a:avLst/>
              <a:gdLst/>
              <a:ahLst/>
              <a:cxnLst/>
              <a:rect l="l" t="t" r="r" b="b"/>
              <a:pathLst>
                <a:path w="1004" h="1004" extrusionOk="0">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7"/>
            <p:cNvSpPr/>
            <p:nvPr/>
          </p:nvSpPr>
          <p:spPr>
            <a:xfrm>
              <a:off x="7055100" y="3887125"/>
              <a:ext cx="13700" cy="12950"/>
            </a:xfrm>
            <a:custGeom>
              <a:avLst/>
              <a:gdLst/>
              <a:ahLst/>
              <a:cxnLst/>
              <a:rect l="l" t="t" r="r" b="b"/>
              <a:pathLst>
                <a:path w="548" h="518" extrusionOk="0">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7"/>
            <p:cNvSpPr/>
            <p:nvPr/>
          </p:nvSpPr>
          <p:spPr>
            <a:xfrm>
              <a:off x="7236725" y="3681200"/>
              <a:ext cx="25100" cy="25100"/>
            </a:xfrm>
            <a:custGeom>
              <a:avLst/>
              <a:gdLst/>
              <a:ahLst/>
              <a:cxnLst/>
              <a:rect l="l" t="t" r="r" b="b"/>
              <a:pathLst>
                <a:path w="1004" h="1004" extrusionOk="0">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7"/>
            <p:cNvSpPr/>
            <p:nvPr/>
          </p:nvSpPr>
          <p:spPr>
            <a:xfrm>
              <a:off x="327775" y="3438025"/>
              <a:ext cx="12950" cy="12200"/>
            </a:xfrm>
            <a:custGeom>
              <a:avLst/>
              <a:gdLst/>
              <a:ahLst/>
              <a:cxnLst/>
              <a:rect l="l" t="t" r="r" b="b"/>
              <a:pathLst>
                <a:path w="518" h="488" extrusionOk="0">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7"/>
            <p:cNvSpPr/>
            <p:nvPr/>
          </p:nvSpPr>
          <p:spPr>
            <a:xfrm>
              <a:off x="3290600" y="504100"/>
              <a:ext cx="25850" cy="24350"/>
            </a:xfrm>
            <a:custGeom>
              <a:avLst/>
              <a:gdLst/>
              <a:ahLst/>
              <a:cxnLst/>
              <a:rect l="l" t="t" r="r" b="b"/>
              <a:pathLst>
                <a:path w="1034" h="974" extrusionOk="0">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7"/>
            <p:cNvSpPr/>
            <p:nvPr/>
          </p:nvSpPr>
          <p:spPr>
            <a:xfrm>
              <a:off x="4995800" y="1010950"/>
              <a:ext cx="25850" cy="25100"/>
            </a:xfrm>
            <a:custGeom>
              <a:avLst/>
              <a:gdLst/>
              <a:ahLst/>
              <a:cxnLst/>
              <a:rect l="l" t="t" r="r" b="b"/>
              <a:pathLst>
                <a:path w="1034" h="1004" extrusionOk="0">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7"/>
            <p:cNvSpPr/>
            <p:nvPr/>
          </p:nvSpPr>
          <p:spPr>
            <a:xfrm>
              <a:off x="6143250" y="1058825"/>
              <a:ext cx="25850" cy="24325"/>
            </a:xfrm>
            <a:custGeom>
              <a:avLst/>
              <a:gdLst/>
              <a:ahLst/>
              <a:cxnLst/>
              <a:rect l="l" t="t" r="r" b="b"/>
              <a:pathLst>
                <a:path w="1034" h="973" extrusionOk="0">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7"/>
            <p:cNvSpPr/>
            <p:nvPr/>
          </p:nvSpPr>
          <p:spPr>
            <a:xfrm>
              <a:off x="5658425" y="782225"/>
              <a:ext cx="25100" cy="25100"/>
            </a:xfrm>
            <a:custGeom>
              <a:avLst/>
              <a:gdLst/>
              <a:ahLst/>
              <a:cxnLst/>
              <a:rect l="l" t="t" r="r" b="b"/>
              <a:pathLst>
                <a:path w="1004" h="1004" extrusionOk="0">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7"/>
            <p:cNvSpPr/>
            <p:nvPr/>
          </p:nvSpPr>
          <p:spPr>
            <a:xfrm>
              <a:off x="5652350" y="969150"/>
              <a:ext cx="25850" cy="25100"/>
            </a:xfrm>
            <a:custGeom>
              <a:avLst/>
              <a:gdLst/>
              <a:ahLst/>
              <a:cxnLst/>
              <a:rect l="l" t="t" r="r" b="b"/>
              <a:pathLst>
                <a:path w="1034" h="1004" extrusionOk="0">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7"/>
            <p:cNvSpPr/>
            <p:nvPr/>
          </p:nvSpPr>
          <p:spPr>
            <a:xfrm>
              <a:off x="3344550" y="1516275"/>
              <a:ext cx="25100" cy="25100"/>
            </a:xfrm>
            <a:custGeom>
              <a:avLst/>
              <a:gdLst/>
              <a:ahLst/>
              <a:cxnLst/>
              <a:rect l="l" t="t" r="r" b="b"/>
              <a:pathLst>
                <a:path w="1004" h="1004" extrusionOk="0">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7"/>
            <p:cNvSpPr/>
            <p:nvPr/>
          </p:nvSpPr>
          <p:spPr>
            <a:xfrm>
              <a:off x="5385625" y="842250"/>
              <a:ext cx="25850" cy="24350"/>
            </a:xfrm>
            <a:custGeom>
              <a:avLst/>
              <a:gdLst/>
              <a:ahLst/>
              <a:cxnLst/>
              <a:rect l="l" t="t" r="r" b="b"/>
              <a:pathLst>
                <a:path w="1034" h="974" extrusionOk="0">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7"/>
            <p:cNvSpPr/>
            <p:nvPr/>
          </p:nvSpPr>
          <p:spPr>
            <a:xfrm>
              <a:off x="5396275" y="531450"/>
              <a:ext cx="25100" cy="25100"/>
            </a:xfrm>
            <a:custGeom>
              <a:avLst/>
              <a:gdLst/>
              <a:ahLst/>
              <a:cxnLst/>
              <a:rect l="l" t="t" r="r" b="b"/>
              <a:pathLst>
                <a:path w="1004" h="1004" extrusionOk="0">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7"/>
            <p:cNvSpPr/>
            <p:nvPr/>
          </p:nvSpPr>
          <p:spPr>
            <a:xfrm>
              <a:off x="5099150" y="846800"/>
              <a:ext cx="25850" cy="25875"/>
            </a:xfrm>
            <a:custGeom>
              <a:avLst/>
              <a:gdLst/>
              <a:ahLst/>
              <a:cxnLst/>
              <a:rect l="l" t="t" r="r" b="b"/>
              <a:pathLst>
                <a:path w="1034" h="1035" extrusionOk="0">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7"/>
            <p:cNvSpPr/>
            <p:nvPr/>
          </p:nvSpPr>
          <p:spPr>
            <a:xfrm>
              <a:off x="4022375" y="653025"/>
              <a:ext cx="12175" cy="12200"/>
            </a:xfrm>
            <a:custGeom>
              <a:avLst/>
              <a:gdLst/>
              <a:ahLst/>
              <a:cxnLst/>
              <a:rect l="l" t="t" r="r" b="b"/>
              <a:pathLst>
                <a:path w="487" h="488" extrusionOk="0">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7"/>
            <p:cNvSpPr/>
            <p:nvPr/>
          </p:nvSpPr>
          <p:spPr>
            <a:xfrm>
              <a:off x="4644725" y="653800"/>
              <a:ext cx="12200" cy="12950"/>
            </a:xfrm>
            <a:custGeom>
              <a:avLst/>
              <a:gdLst/>
              <a:ahLst/>
              <a:cxnLst/>
              <a:rect l="l" t="t" r="r" b="b"/>
              <a:pathLst>
                <a:path w="488" h="518" extrusionOk="0">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7"/>
            <p:cNvSpPr/>
            <p:nvPr/>
          </p:nvSpPr>
          <p:spPr>
            <a:xfrm>
              <a:off x="5827125" y="491950"/>
              <a:ext cx="12175" cy="12175"/>
            </a:xfrm>
            <a:custGeom>
              <a:avLst/>
              <a:gdLst/>
              <a:ahLst/>
              <a:cxnLst/>
              <a:rect l="l" t="t" r="r" b="b"/>
              <a:pathLst>
                <a:path w="487" h="487" extrusionOk="0">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7"/>
            <p:cNvSpPr/>
            <p:nvPr/>
          </p:nvSpPr>
          <p:spPr>
            <a:xfrm>
              <a:off x="6405400" y="683425"/>
              <a:ext cx="12175" cy="12200"/>
            </a:xfrm>
            <a:custGeom>
              <a:avLst/>
              <a:gdLst/>
              <a:ahLst/>
              <a:cxnLst/>
              <a:rect l="l" t="t" r="r" b="b"/>
              <a:pathLst>
                <a:path w="487" h="488" extrusionOk="0">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7"/>
            <p:cNvSpPr/>
            <p:nvPr/>
          </p:nvSpPr>
          <p:spPr>
            <a:xfrm>
              <a:off x="6020125" y="620350"/>
              <a:ext cx="12200" cy="12950"/>
            </a:xfrm>
            <a:custGeom>
              <a:avLst/>
              <a:gdLst/>
              <a:ahLst/>
              <a:cxnLst/>
              <a:rect l="l" t="t" r="r" b="b"/>
              <a:pathLst>
                <a:path w="488" h="518" extrusionOk="0">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7"/>
            <p:cNvSpPr/>
            <p:nvPr/>
          </p:nvSpPr>
          <p:spPr>
            <a:xfrm>
              <a:off x="4245025" y="678875"/>
              <a:ext cx="12175" cy="12175"/>
            </a:xfrm>
            <a:custGeom>
              <a:avLst/>
              <a:gdLst/>
              <a:ahLst/>
              <a:cxnLst/>
              <a:rect l="l" t="t" r="r" b="b"/>
              <a:pathLst>
                <a:path w="487" h="487" extrusionOk="0">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7"/>
            <p:cNvSpPr/>
            <p:nvPr/>
          </p:nvSpPr>
          <p:spPr>
            <a:xfrm>
              <a:off x="4746550" y="1112775"/>
              <a:ext cx="25100" cy="25100"/>
            </a:xfrm>
            <a:custGeom>
              <a:avLst/>
              <a:gdLst/>
              <a:ahLst/>
              <a:cxnLst/>
              <a:rect l="l" t="t" r="r" b="b"/>
              <a:pathLst>
                <a:path w="1004" h="1004" extrusionOk="0">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7"/>
            <p:cNvSpPr/>
            <p:nvPr/>
          </p:nvSpPr>
          <p:spPr>
            <a:xfrm>
              <a:off x="5862825" y="681150"/>
              <a:ext cx="25875" cy="25100"/>
            </a:xfrm>
            <a:custGeom>
              <a:avLst/>
              <a:gdLst/>
              <a:ahLst/>
              <a:cxnLst/>
              <a:rect l="l" t="t" r="r" b="b"/>
              <a:pathLst>
                <a:path w="1035" h="1004" extrusionOk="0">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7"/>
            <p:cNvSpPr/>
            <p:nvPr/>
          </p:nvSpPr>
          <p:spPr>
            <a:xfrm>
              <a:off x="5884875" y="936475"/>
              <a:ext cx="25850" cy="24350"/>
            </a:xfrm>
            <a:custGeom>
              <a:avLst/>
              <a:gdLst/>
              <a:ahLst/>
              <a:cxnLst/>
              <a:rect l="l" t="t" r="r" b="b"/>
              <a:pathLst>
                <a:path w="1034" h="974" extrusionOk="0">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7"/>
            <p:cNvSpPr/>
            <p:nvPr/>
          </p:nvSpPr>
          <p:spPr>
            <a:xfrm>
              <a:off x="6180475" y="627950"/>
              <a:ext cx="12175" cy="12950"/>
            </a:xfrm>
            <a:custGeom>
              <a:avLst/>
              <a:gdLst/>
              <a:ahLst/>
              <a:cxnLst/>
              <a:rect l="l" t="t" r="r" b="b"/>
              <a:pathLst>
                <a:path w="487" h="518" extrusionOk="0">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7"/>
            <p:cNvSpPr/>
            <p:nvPr/>
          </p:nvSpPr>
          <p:spPr>
            <a:xfrm>
              <a:off x="5481375" y="769300"/>
              <a:ext cx="12175" cy="12175"/>
            </a:xfrm>
            <a:custGeom>
              <a:avLst/>
              <a:gdLst/>
              <a:ahLst/>
              <a:cxnLst/>
              <a:rect l="l" t="t" r="r" b="b"/>
              <a:pathLst>
                <a:path w="487" h="487" extrusionOk="0">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7"/>
            <p:cNvSpPr/>
            <p:nvPr/>
          </p:nvSpPr>
          <p:spPr>
            <a:xfrm>
              <a:off x="4619650" y="1207000"/>
              <a:ext cx="12950" cy="12175"/>
            </a:xfrm>
            <a:custGeom>
              <a:avLst/>
              <a:gdLst/>
              <a:ahLst/>
              <a:cxnLst/>
              <a:rect l="l" t="t" r="r" b="b"/>
              <a:pathLst>
                <a:path w="518" h="487" extrusionOk="0">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7"/>
            <p:cNvSpPr/>
            <p:nvPr/>
          </p:nvSpPr>
          <p:spPr>
            <a:xfrm>
              <a:off x="4659175" y="763225"/>
              <a:ext cx="25100" cy="25100"/>
            </a:xfrm>
            <a:custGeom>
              <a:avLst/>
              <a:gdLst/>
              <a:ahLst/>
              <a:cxnLst/>
              <a:rect l="l" t="t" r="r" b="b"/>
              <a:pathLst>
                <a:path w="1004" h="1004" extrusionOk="0">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7"/>
            <p:cNvSpPr/>
            <p:nvPr/>
          </p:nvSpPr>
          <p:spPr>
            <a:xfrm>
              <a:off x="4497300" y="819450"/>
              <a:ext cx="25875" cy="24350"/>
            </a:xfrm>
            <a:custGeom>
              <a:avLst/>
              <a:gdLst/>
              <a:ahLst/>
              <a:cxnLst/>
              <a:rect l="l" t="t" r="r" b="b"/>
              <a:pathLst>
                <a:path w="1035" h="974" extrusionOk="0">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7"/>
            <p:cNvSpPr/>
            <p:nvPr/>
          </p:nvSpPr>
          <p:spPr>
            <a:xfrm>
              <a:off x="6083975" y="1362025"/>
              <a:ext cx="12175" cy="12175"/>
            </a:xfrm>
            <a:custGeom>
              <a:avLst/>
              <a:gdLst/>
              <a:ahLst/>
              <a:cxnLst/>
              <a:rect l="l" t="t" r="r" b="b"/>
              <a:pathLst>
                <a:path w="487" h="487" extrusionOk="0">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7"/>
            <p:cNvSpPr/>
            <p:nvPr/>
          </p:nvSpPr>
          <p:spPr>
            <a:xfrm>
              <a:off x="4670575" y="993475"/>
              <a:ext cx="12175" cy="12175"/>
            </a:xfrm>
            <a:custGeom>
              <a:avLst/>
              <a:gdLst/>
              <a:ahLst/>
              <a:cxnLst/>
              <a:rect l="l" t="t" r="r" b="b"/>
              <a:pathLst>
                <a:path w="487" h="487" extrusionOk="0">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7"/>
            <p:cNvSpPr/>
            <p:nvPr/>
          </p:nvSpPr>
          <p:spPr>
            <a:xfrm>
              <a:off x="5215400" y="701675"/>
              <a:ext cx="12200" cy="12175"/>
            </a:xfrm>
            <a:custGeom>
              <a:avLst/>
              <a:gdLst/>
              <a:ahLst/>
              <a:cxnLst/>
              <a:rect l="l" t="t" r="r" b="b"/>
              <a:pathLst>
                <a:path w="488" h="487" extrusionOk="0">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7"/>
            <p:cNvSpPr/>
            <p:nvPr/>
          </p:nvSpPr>
          <p:spPr>
            <a:xfrm>
              <a:off x="6818775" y="931150"/>
              <a:ext cx="12200" cy="12950"/>
            </a:xfrm>
            <a:custGeom>
              <a:avLst/>
              <a:gdLst/>
              <a:ahLst/>
              <a:cxnLst/>
              <a:rect l="l" t="t" r="r" b="b"/>
              <a:pathLst>
                <a:path w="488" h="518" extrusionOk="0">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7"/>
            <p:cNvSpPr/>
            <p:nvPr/>
          </p:nvSpPr>
          <p:spPr>
            <a:xfrm>
              <a:off x="7305125" y="549700"/>
              <a:ext cx="25850" cy="24325"/>
            </a:xfrm>
            <a:custGeom>
              <a:avLst/>
              <a:gdLst/>
              <a:ahLst/>
              <a:cxnLst/>
              <a:rect l="l" t="t" r="r" b="b"/>
              <a:pathLst>
                <a:path w="1034" h="973" extrusionOk="0">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7"/>
            <p:cNvSpPr/>
            <p:nvPr/>
          </p:nvSpPr>
          <p:spPr>
            <a:xfrm>
              <a:off x="7207100" y="643150"/>
              <a:ext cx="25850" cy="25100"/>
            </a:xfrm>
            <a:custGeom>
              <a:avLst/>
              <a:gdLst/>
              <a:ahLst/>
              <a:cxnLst/>
              <a:rect l="l" t="t" r="r" b="b"/>
              <a:pathLst>
                <a:path w="1034" h="1004" extrusionOk="0">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7"/>
            <p:cNvSpPr/>
            <p:nvPr/>
          </p:nvSpPr>
          <p:spPr>
            <a:xfrm>
              <a:off x="7170625" y="1497275"/>
              <a:ext cx="25100" cy="25100"/>
            </a:xfrm>
            <a:custGeom>
              <a:avLst/>
              <a:gdLst/>
              <a:ahLst/>
              <a:cxnLst/>
              <a:rect l="l" t="t" r="r" b="b"/>
              <a:pathLst>
                <a:path w="1004" h="1004" extrusionOk="0">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7"/>
            <p:cNvSpPr/>
            <p:nvPr/>
          </p:nvSpPr>
          <p:spPr>
            <a:xfrm>
              <a:off x="6975325" y="1216125"/>
              <a:ext cx="25850" cy="25100"/>
            </a:xfrm>
            <a:custGeom>
              <a:avLst/>
              <a:gdLst/>
              <a:ahLst/>
              <a:cxnLst/>
              <a:rect l="l" t="t" r="r" b="b"/>
              <a:pathLst>
                <a:path w="1034" h="1004" extrusionOk="0">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7"/>
            <p:cNvSpPr/>
            <p:nvPr/>
          </p:nvSpPr>
          <p:spPr>
            <a:xfrm>
              <a:off x="6742025" y="581600"/>
              <a:ext cx="25875" cy="25100"/>
            </a:xfrm>
            <a:custGeom>
              <a:avLst/>
              <a:gdLst/>
              <a:ahLst/>
              <a:cxnLst/>
              <a:rect l="l" t="t" r="r" b="b"/>
              <a:pathLst>
                <a:path w="1035" h="1004" extrusionOk="0">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7"/>
            <p:cNvSpPr/>
            <p:nvPr/>
          </p:nvSpPr>
          <p:spPr>
            <a:xfrm>
              <a:off x="6898575" y="1967650"/>
              <a:ext cx="12175" cy="12175"/>
            </a:xfrm>
            <a:custGeom>
              <a:avLst/>
              <a:gdLst/>
              <a:ahLst/>
              <a:cxnLst/>
              <a:rect l="l" t="t" r="r" b="b"/>
              <a:pathLst>
                <a:path w="487" h="487" extrusionOk="0">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7"/>
            <p:cNvSpPr/>
            <p:nvPr/>
          </p:nvSpPr>
          <p:spPr>
            <a:xfrm>
              <a:off x="6875025" y="1507900"/>
              <a:ext cx="12175" cy="12200"/>
            </a:xfrm>
            <a:custGeom>
              <a:avLst/>
              <a:gdLst/>
              <a:ahLst/>
              <a:cxnLst/>
              <a:rect l="l" t="t" r="r" b="b"/>
              <a:pathLst>
                <a:path w="487" h="488" extrusionOk="0">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7"/>
            <p:cNvSpPr/>
            <p:nvPr/>
          </p:nvSpPr>
          <p:spPr>
            <a:xfrm>
              <a:off x="6900850" y="2232850"/>
              <a:ext cx="12175" cy="12175"/>
            </a:xfrm>
            <a:custGeom>
              <a:avLst/>
              <a:gdLst/>
              <a:ahLst/>
              <a:cxnLst/>
              <a:rect l="l" t="t" r="r" b="b"/>
              <a:pathLst>
                <a:path w="487" h="487" extrusionOk="0">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7"/>
            <p:cNvSpPr/>
            <p:nvPr/>
          </p:nvSpPr>
          <p:spPr>
            <a:xfrm>
              <a:off x="510150" y="2106700"/>
              <a:ext cx="25100" cy="24350"/>
            </a:xfrm>
            <a:custGeom>
              <a:avLst/>
              <a:gdLst/>
              <a:ahLst/>
              <a:cxnLst/>
              <a:rect l="l" t="t" r="r" b="b"/>
              <a:pathLst>
                <a:path w="1004" h="974" extrusionOk="0">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7"/>
            <p:cNvSpPr/>
            <p:nvPr/>
          </p:nvSpPr>
          <p:spPr>
            <a:xfrm>
              <a:off x="405300" y="1871900"/>
              <a:ext cx="25850" cy="24350"/>
            </a:xfrm>
            <a:custGeom>
              <a:avLst/>
              <a:gdLst/>
              <a:ahLst/>
              <a:cxnLst/>
              <a:rect l="l" t="t" r="r" b="b"/>
              <a:pathLst>
                <a:path w="1034" h="974" extrusionOk="0">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7"/>
            <p:cNvSpPr/>
            <p:nvPr/>
          </p:nvSpPr>
          <p:spPr>
            <a:xfrm>
              <a:off x="401500" y="1976000"/>
              <a:ext cx="25850" cy="25100"/>
            </a:xfrm>
            <a:custGeom>
              <a:avLst/>
              <a:gdLst/>
              <a:ahLst/>
              <a:cxnLst/>
              <a:rect l="l" t="t" r="r" b="b"/>
              <a:pathLst>
                <a:path w="1034" h="1004" extrusionOk="0">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7"/>
            <p:cNvSpPr/>
            <p:nvPr/>
          </p:nvSpPr>
          <p:spPr>
            <a:xfrm>
              <a:off x="741925" y="1534500"/>
              <a:ext cx="25100" cy="25100"/>
            </a:xfrm>
            <a:custGeom>
              <a:avLst/>
              <a:gdLst/>
              <a:ahLst/>
              <a:cxnLst/>
              <a:rect l="l" t="t" r="r" b="b"/>
              <a:pathLst>
                <a:path w="1004" h="1004" extrusionOk="0">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7"/>
            <p:cNvSpPr/>
            <p:nvPr/>
          </p:nvSpPr>
          <p:spPr>
            <a:xfrm>
              <a:off x="2335425" y="1804275"/>
              <a:ext cx="25850" cy="25100"/>
            </a:xfrm>
            <a:custGeom>
              <a:avLst/>
              <a:gdLst/>
              <a:ahLst/>
              <a:cxnLst/>
              <a:rect l="l" t="t" r="r" b="b"/>
              <a:pathLst>
                <a:path w="1034" h="1004" extrusionOk="0">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7"/>
            <p:cNvSpPr/>
            <p:nvPr/>
          </p:nvSpPr>
          <p:spPr>
            <a:xfrm>
              <a:off x="264700" y="2153825"/>
              <a:ext cx="25875" cy="25100"/>
            </a:xfrm>
            <a:custGeom>
              <a:avLst/>
              <a:gdLst/>
              <a:ahLst/>
              <a:cxnLst/>
              <a:rect l="l" t="t" r="r" b="b"/>
              <a:pathLst>
                <a:path w="1035" h="1004" extrusionOk="0">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7"/>
            <p:cNvSpPr/>
            <p:nvPr/>
          </p:nvSpPr>
          <p:spPr>
            <a:xfrm>
              <a:off x="444050" y="1482075"/>
              <a:ext cx="12925" cy="12950"/>
            </a:xfrm>
            <a:custGeom>
              <a:avLst/>
              <a:gdLst/>
              <a:ahLst/>
              <a:cxnLst/>
              <a:rect l="l" t="t" r="r" b="b"/>
              <a:pathLst>
                <a:path w="517" h="518" extrusionOk="0">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7"/>
            <p:cNvSpPr/>
            <p:nvPr/>
          </p:nvSpPr>
          <p:spPr>
            <a:xfrm>
              <a:off x="741925" y="1636325"/>
              <a:ext cx="12175" cy="12200"/>
            </a:xfrm>
            <a:custGeom>
              <a:avLst/>
              <a:gdLst/>
              <a:ahLst/>
              <a:cxnLst/>
              <a:rect l="l" t="t" r="r" b="b"/>
              <a:pathLst>
                <a:path w="487" h="488" extrusionOk="0">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7"/>
            <p:cNvSpPr/>
            <p:nvPr/>
          </p:nvSpPr>
          <p:spPr>
            <a:xfrm>
              <a:off x="1114275" y="1389375"/>
              <a:ext cx="25100" cy="24325"/>
            </a:xfrm>
            <a:custGeom>
              <a:avLst/>
              <a:gdLst/>
              <a:ahLst/>
              <a:cxnLst/>
              <a:rect l="l" t="t" r="r" b="b"/>
              <a:pathLst>
                <a:path w="1004" h="973" extrusionOk="0">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7"/>
            <p:cNvSpPr/>
            <p:nvPr/>
          </p:nvSpPr>
          <p:spPr>
            <a:xfrm>
              <a:off x="565625" y="1643175"/>
              <a:ext cx="25875" cy="24350"/>
            </a:xfrm>
            <a:custGeom>
              <a:avLst/>
              <a:gdLst/>
              <a:ahLst/>
              <a:cxnLst/>
              <a:rect l="l" t="t" r="r" b="b"/>
              <a:pathLst>
                <a:path w="1035" h="974" extrusionOk="0">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7"/>
            <p:cNvSpPr/>
            <p:nvPr/>
          </p:nvSpPr>
          <p:spPr>
            <a:xfrm>
              <a:off x="450125" y="2663700"/>
              <a:ext cx="25850" cy="25100"/>
            </a:xfrm>
            <a:custGeom>
              <a:avLst/>
              <a:gdLst/>
              <a:ahLst/>
              <a:cxnLst/>
              <a:rect l="l" t="t" r="r" b="b"/>
              <a:pathLst>
                <a:path w="1034" h="1004" extrusionOk="0">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7"/>
            <p:cNvSpPr/>
            <p:nvPr/>
          </p:nvSpPr>
          <p:spPr>
            <a:xfrm>
              <a:off x="902250" y="1643925"/>
              <a:ext cx="12200" cy="12200"/>
            </a:xfrm>
            <a:custGeom>
              <a:avLst/>
              <a:gdLst/>
              <a:ahLst/>
              <a:cxnLst/>
              <a:rect l="l" t="t" r="r" b="b"/>
              <a:pathLst>
                <a:path w="488" h="488" extrusionOk="0">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7"/>
            <p:cNvSpPr/>
            <p:nvPr/>
          </p:nvSpPr>
          <p:spPr>
            <a:xfrm>
              <a:off x="260150" y="1727525"/>
              <a:ext cx="12175" cy="12175"/>
            </a:xfrm>
            <a:custGeom>
              <a:avLst/>
              <a:gdLst/>
              <a:ahLst/>
              <a:cxnLst/>
              <a:rect l="l" t="t" r="r" b="b"/>
              <a:pathLst>
                <a:path w="487" h="487" extrusionOk="0">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7"/>
            <p:cNvSpPr/>
            <p:nvPr/>
          </p:nvSpPr>
          <p:spPr>
            <a:xfrm>
              <a:off x="317150" y="4411450"/>
              <a:ext cx="24325" cy="25100"/>
            </a:xfrm>
            <a:custGeom>
              <a:avLst/>
              <a:gdLst/>
              <a:ahLst/>
              <a:cxnLst/>
              <a:rect l="l" t="t" r="r" b="b"/>
              <a:pathLst>
                <a:path w="973" h="1004" extrusionOk="0">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7"/>
            <p:cNvSpPr/>
            <p:nvPr/>
          </p:nvSpPr>
          <p:spPr>
            <a:xfrm>
              <a:off x="710000" y="1333900"/>
              <a:ext cx="12200" cy="12950"/>
            </a:xfrm>
            <a:custGeom>
              <a:avLst/>
              <a:gdLst/>
              <a:ahLst/>
              <a:cxnLst/>
              <a:rect l="l" t="t" r="r" b="b"/>
              <a:pathLst>
                <a:path w="488" h="518" extrusionOk="0">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7"/>
            <p:cNvSpPr/>
            <p:nvPr/>
          </p:nvSpPr>
          <p:spPr>
            <a:xfrm>
              <a:off x="406050" y="2372675"/>
              <a:ext cx="12950" cy="12175"/>
            </a:xfrm>
            <a:custGeom>
              <a:avLst/>
              <a:gdLst/>
              <a:ahLst/>
              <a:cxnLst/>
              <a:rect l="l" t="t" r="r" b="b"/>
              <a:pathLst>
                <a:path w="518" h="487" extrusionOk="0">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7"/>
            <p:cNvSpPr/>
            <p:nvPr/>
          </p:nvSpPr>
          <p:spPr>
            <a:xfrm>
              <a:off x="1032200" y="561850"/>
              <a:ext cx="12175" cy="12175"/>
            </a:xfrm>
            <a:custGeom>
              <a:avLst/>
              <a:gdLst/>
              <a:ahLst/>
              <a:cxnLst/>
              <a:rect l="l" t="t" r="r" b="b"/>
              <a:pathLst>
                <a:path w="487" h="487" extrusionOk="0">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7"/>
            <p:cNvSpPr/>
            <p:nvPr/>
          </p:nvSpPr>
          <p:spPr>
            <a:xfrm>
              <a:off x="7012550" y="1659900"/>
              <a:ext cx="25875" cy="25100"/>
            </a:xfrm>
            <a:custGeom>
              <a:avLst/>
              <a:gdLst/>
              <a:ahLst/>
              <a:cxnLst/>
              <a:rect l="l" t="t" r="r" b="b"/>
              <a:pathLst>
                <a:path w="1035" h="1004" extrusionOk="0">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7"/>
            <p:cNvSpPr/>
            <p:nvPr/>
          </p:nvSpPr>
          <p:spPr>
            <a:xfrm>
              <a:off x="7330950" y="1606700"/>
              <a:ext cx="12175" cy="12175"/>
            </a:xfrm>
            <a:custGeom>
              <a:avLst/>
              <a:gdLst/>
              <a:ahLst/>
              <a:cxnLst/>
              <a:rect l="l" t="t" r="r" b="b"/>
              <a:pathLst>
                <a:path w="487" h="487" extrusionOk="0">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7"/>
            <p:cNvSpPr/>
            <p:nvPr/>
          </p:nvSpPr>
          <p:spPr>
            <a:xfrm>
              <a:off x="7109825" y="1142400"/>
              <a:ext cx="12175" cy="12200"/>
            </a:xfrm>
            <a:custGeom>
              <a:avLst/>
              <a:gdLst/>
              <a:ahLst/>
              <a:cxnLst/>
              <a:rect l="l" t="t" r="r" b="b"/>
              <a:pathLst>
                <a:path w="487" h="488" extrusionOk="0">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7"/>
            <p:cNvSpPr/>
            <p:nvPr/>
          </p:nvSpPr>
          <p:spPr>
            <a:xfrm>
              <a:off x="7294475" y="1378725"/>
              <a:ext cx="12950" cy="12200"/>
            </a:xfrm>
            <a:custGeom>
              <a:avLst/>
              <a:gdLst/>
              <a:ahLst/>
              <a:cxnLst/>
              <a:rect l="l" t="t" r="r" b="b"/>
              <a:pathLst>
                <a:path w="518" h="488" extrusionOk="0">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7"/>
            <p:cNvSpPr/>
            <p:nvPr/>
          </p:nvSpPr>
          <p:spPr>
            <a:xfrm>
              <a:off x="6552825" y="1257150"/>
              <a:ext cx="25850" cy="25850"/>
            </a:xfrm>
            <a:custGeom>
              <a:avLst/>
              <a:gdLst/>
              <a:ahLst/>
              <a:cxnLst/>
              <a:rect l="l" t="t" r="r" b="b"/>
              <a:pathLst>
                <a:path w="1034" h="1034" extrusionOk="0">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7"/>
            <p:cNvSpPr/>
            <p:nvPr/>
          </p:nvSpPr>
          <p:spPr>
            <a:xfrm>
              <a:off x="7284600" y="1005625"/>
              <a:ext cx="25100" cy="24350"/>
            </a:xfrm>
            <a:custGeom>
              <a:avLst/>
              <a:gdLst/>
              <a:ahLst/>
              <a:cxnLst/>
              <a:rect l="l" t="t" r="r" b="b"/>
              <a:pathLst>
                <a:path w="1004" h="974" extrusionOk="0">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7"/>
            <p:cNvSpPr/>
            <p:nvPr/>
          </p:nvSpPr>
          <p:spPr>
            <a:xfrm>
              <a:off x="7193400" y="2672825"/>
              <a:ext cx="25100" cy="24350"/>
            </a:xfrm>
            <a:custGeom>
              <a:avLst/>
              <a:gdLst/>
              <a:ahLst/>
              <a:cxnLst/>
              <a:rect l="l" t="t" r="r" b="b"/>
              <a:pathLst>
                <a:path w="1004" h="974" extrusionOk="0">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7"/>
            <p:cNvSpPr/>
            <p:nvPr/>
          </p:nvSpPr>
          <p:spPr>
            <a:xfrm>
              <a:off x="7316500" y="957750"/>
              <a:ext cx="12200" cy="12950"/>
            </a:xfrm>
            <a:custGeom>
              <a:avLst/>
              <a:gdLst/>
              <a:ahLst/>
              <a:cxnLst/>
              <a:rect l="l" t="t" r="r" b="b"/>
              <a:pathLst>
                <a:path w="488" h="518" extrusionOk="0">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7"/>
            <p:cNvSpPr/>
            <p:nvPr/>
          </p:nvSpPr>
          <p:spPr>
            <a:xfrm>
              <a:off x="321700" y="93000"/>
              <a:ext cx="7202275" cy="3167250"/>
            </a:xfrm>
            <a:custGeom>
              <a:avLst/>
              <a:gdLst/>
              <a:ahLst/>
              <a:cxnLst/>
              <a:rect l="l" t="t" r="r" b="b"/>
              <a:pathLst>
                <a:path w="288091" h="126690" extrusionOk="0">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7"/>
            <p:cNvSpPr/>
            <p:nvPr/>
          </p:nvSpPr>
          <p:spPr>
            <a:xfrm>
              <a:off x="116525" y="83125"/>
              <a:ext cx="7355800" cy="3179400"/>
            </a:xfrm>
            <a:custGeom>
              <a:avLst/>
              <a:gdLst/>
              <a:ahLst/>
              <a:cxnLst/>
              <a:rect l="l" t="t" r="r" b="b"/>
              <a:pathLst>
                <a:path w="294232" h="127176" extrusionOk="0">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7"/>
            <p:cNvSpPr/>
            <p:nvPr/>
          </p:nvSpPr>
          <p:spPr>
            <a:xfrm>
              <a:off x="326250" y="3390150"/>
              <a:ext cx="360975" cy="210525"/>
            </a:xfrm>
            <a:custGeom>
              <a:avLst/>
              <a:gdLst/>
              <a:ahLst/>
              <a:cxnLst/>
              <a:rect l="l" t="t" r="r" b="b"/>
              <a:pathLst>
                <a:path w="14439" h="8421" extrusionOk="0">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7"/>
            <p:cNvSpPr/>
            <p:nvPr/>
          </p:nvSpPr>
          <p:spPr>
            <a:xfrm>
              <a:off x="377175" y="3380275"/>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7"/>
            <p:cNvSpPr/>
            <p:nvPr/>
          </p:nvSpPr>
          <p:spPr>
            <a:xfrm>
              <a:off x="675050" y="3531500"/>
              <a:ext cx="24350" cy="24350"/>
            </a:xfrm>
            <a:custGeom>
              <a:avLst/>
              <a:gdLst/>
              <a:ahLst/>
              <a:cxnLst/>
              <a:rect l="l" t="t" r="r" b="b"/>
              <a:pathLst>
                <a:path w="974" h="974" extrusionOk="0">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7"/>
            <p:cNvSpPr/>
            <p:nvPr/>
          </p:nvSpPr>
          <p:spPr>
            <a:xfrm>
              <a:off x="314850" y="3586975"/>
              <a:ext cx="25125" cy="25100"/>
            </a:xfrm>
            <a:custGeom>
              <a:avLst/>
              <a:gdLst/>
              <a:ahLst/>
              <a:cxnLst/>
              <a:rect l="l" t="t" r="r" b="b"/>
              <a:pathLst>
                <a:path w="1005" h="1004" extrusionOk="0">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7"/>
            <p:cNvSpPr/>
            <p:nvPr/>
          </p:nvSpPr>
          <p:spPr>
            <a:xfrm>
              <a:off x="3022350" y="1029175"/>
              <a:ext cx="24350" cy="25100"/>
            </a:xfrm>
            <a:custGeom>
              <a:avLst/>
              <a:gdLst/>
              <a:ahLst/>
              <a:cxnLst/>
              <a:rect l="l" t="t" r="r" b="b"/>
              <a:pathLst>
                <a:path w="974" h="1004" extrusionOk="0">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7"/>
            <p:cNvSpPr/>
            <p:nvPr/>
          </p:nvSpPr>
          <p:spPr>
            <a:xfrm>
              <a:off x="4840025" y="1577050"/>
              <a:ext cx="25100" cy="25125"/>
            </a:xfrm>
            <a:custGeom>
              <a:avLst/>
              <a:gdLst/>
              <a:ahLst/>
              <a:cxnLst/>
              <a:rect l="l" t="t" r="r" b="b"/>
              <a:pathLst>
                <a:path w="1004" h="1005" extrusionOk="0">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7"/>
            <p:cNvSpPr/>
            <p:nvPr/>
          </p:nvSpPr>
          <p:spPr>
            <a:xfrm>
              <a:off x="4408400" y="7966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7"/>
            <p:cNvSpPr/>
            <p:nvPr/>
          </p:nvSpPr>
          <p:spPr>
            <a:xfrm>
              <a:off x="4847625" y="1352125"/>
              <a:ext cx="25100" cy="25100"/>
            </a:xfrm>
            <a:custGeom>
              <a:avLst/>
              <a:gdLst/>
              <a:ahLst/>
              <a:cxnLst/>
              <a:rect l="l" t="t" r="r" b="b"/>
              <a:pathLst>
                <a:path w="1004" h="1004" extrusionOk="0">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7"/>
            <p:cNvSpPr/>
            <p:nvPr/>
          </p:nvSpPr>
          <p:spPr>
            <a:xfrm>
              <a:off x="4903850" y="1082375"/>
              <a:ext cx="25100" cy="25100"/>
            </a:xfrm>
            <a:custGeom>
              <a:avLst/>
              <a:gdLst/>
              <a:ahLst/>
              <a:cxnLst/>
              <a:rect l="l" t="t" r="r" b="b"/>
              <a:pathLst>
                <a:path w="1004" h="1004" extrusionOk="0">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7"/>
            <p:cNvSpPr/>
            <p:nvPr/>
          </p:nvSpPr>
          <p:spPr>
            <a:xfrm>
              <a:off x="5694150" y="1390900"/>
              <a:ext cx="24325" cy="25100"/>
            </a:xfrm>
            <a:custGeom>
              <a:avLst/>
              <a:gdLst/>
              <a:ahLst/>
              <a:cxnLst/>
              <a:rect l="l" t="t" r="r" b="b"/>
              <a:pathLst>
                <a:path w="973" h="1004" extrusionOk="0">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7"/>
            <p:cNvSpPr/>
            <p:nvPr/>
          </p:nvSpPr>
          <p:spPr>
            <a:xfrm>
              <a:off x="5516325" y="1629500"/>
              <a:ext cx="25100" cy="25100"/>
            </a:xfrm>
            <a:custGeom>
              <a:avLst/>
              <a:gdLst/>
              <a:ahLst/>
              <a:cxnLst/>
              <a:rect l="l" t="t" r="r" b="b"/>
              <a:pathLst>
                <a:path w="1004" h="1004" extrusionOk="0">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7"/>
            <p:cNvSpPr/>
            <p:nvPr/>
          </p:nvSpPr>
          <p:spPr>
            <a:xfrm>
              <a:off x="5972250" y="1356700"/>
              <a:ext cx="25125" cy="25100"/>
            </a:xfrm>
            <a:custGeom>
              <a:avLst/>
              <a:gdLst/>
              <a:ahLst/>
              <a:cxnLst/>
              <a:rect l="l" t="t" r="r" b="b"/>
              <a:pathLst>
                <a:path w="1005" h="1004" extrusionOk="0">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7"/>
            <p:cNvSpPr/>
            <p:nvPr/>
          </p:nvSpPr>
          <p:spPr>
            <a:xfrm>
              <a:off x="5958575" y="508650"/>
              <a:ext cx="24350" cy="25100"/>
            </a:xfrm>
            <a:custGeom>
              <a:avLst/>
              <a:gdLst/>
              <a:ahLst/>
              <a:cxnLst/>
              <a:rect l="l" t="t" r="r" b="b"/>
              <a:pathLst>
                <a:path w="974" h="1004" extrusionOk="0">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7"/>
            <p:cNvSpPr/>
            <p:nvPr/>
          </p:nvSpPr>
          <p:spPr>
            <a:xfrm>
              <a:off x="6366650" y="534500"/>
              <a:ext cx="24325" cy="24325"/>
            </a:xfrm>
            <a:custGeom>
              <a:avLst/>
              <a:gdLst/>
              <a:ahLst/>
              <a:cxnLst/>
              <a:rect l="l" t="t" r="r" b="b"/>
              <a:pathLst>
                <a:path w="973" h="973" extrusionOk="0">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7"/>
            <p:cNvSpPr/>
            <p:nvPr/>
          </p:nvSpPr>
          <p:spPr>
            <a:xfrm>
              <a:off x="5844600" y="1774625"/>
              <a:ext cx="24350" cy="25100"/>
            </a:xfrm>
            <a:custGeom>
              <a:avLst/>
              <a:gdLst/>
              <a:ahLst/>
              <a:cxnLst/>
              <a:rect l="l" t="t" r="r" b="b"/>
              <a:pathLst>
                <a:path w="974" h="1004" extrusionOk="0">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7"/>
            <p:cNvSpPr/>
            <p:nvPr/>
          </p:nvSpPr>
          <p:spPr>
            <a:xfrm>
              <a:off x="6049000" y="2034525"/>
              <a:ext cx="25100" cy="24325"/>
            </a:xfrm>
            <a:custGeom>
              <a:avLst/>
              <a:gdLst/>
              <a:ahLst/>
              <a:cxnLst/>
              <a:rect l="l" t="t" r="r" b="b"/>
              <a:pathLst>
                <a:path w="1004" h="973" extrusionOk="0">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7"/>
            <p:cNvSpPr/>
            <p:nvPr/>
          </p:nvSpPr>
          <p:spPr>
            <a:xfrm>
              <a:off x="6694150" y="2762500"/>
              <a:ext cx="25100" cy="25100"/>
            </a:xfrm>
            <a:custGeom>
              <a:avLst/>
              <a:gdLst/>
              <a:ahLst/>
              <a:cxnLst/>
              <a:rect l="l" t="t" r="r" b="b"/>
              <a:pathLst>
                <a:path w="1004" h="1004" extrusionOk="0">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7"/>
            <p:cNvSpPr/>
            <p:nvPr/>
          </p:nvSpPr>
          <p:spPr>
            <a:xfrm>
              <a:off x="6564975" y="2904600"/>
              <a:ext cx="25100" cy="24325"/>
            </a:xfrm>
            <a:custGeom>
              <a:avLst/>
              <a:gdLst/>
              <a:ahLst/>
              <a:cxnLst/>
              <a:rect l="l" t="t" r="r" b="b"/>
              <a:pathLst>
                <a:path w="1004" h="973" extrusionOk="0">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7"/>
            <p:cNvSpPr/>
            <p:nvPr/>
          </p:nvSpPr>
          <p:spPr>
            <a:xfrm>
              <a:off x="6713150" y="3058075"/>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7"/>
            <p:cNvSpPr/>
            <p:nvPr/>
          </p:nvSpPr>
          <p:spPr>
            <a:xfrm>
              <a:off x="7274725" y="2934225"/>
              <a:ext cx="24325" cy="25100"/>
            </a:xfrm>
            <a:custGeom>
              <a:avLst/>
              <a:gdLst/>
              <a:ahLst/>
              <a:cxnLst/>
              <a:rect l="l" t="t" r="r" b="b"/>
              <a:pathLst>
                <a:path w="973" h="1004" extrusionOk="0">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7"/>
            <p:cNvSpPr/>
            <p:nvPr/>
          </p:nvSpPr>
          <p:spPr>
            <a:xfrm>
              <a:off x="5814975" y="2073275"/>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7"/>
            <p:cNvSpPr/>
            <p:nvPr/>
          </p:nvSpPr>
          <p:spPr>
            <a:xfrm>
              <a:off x="6249625" y="2269325"/>
              <a:ext cx="25100" cy="25100"/>
            </a:xfrm>
            <a:custGeom>
              <a:avLst/>
              <a:gdLst/>
              <a:ahLst/>
              <a:cxnLst/>
              <a:rect l="l" t="t" r="r" b="b"/>
              <a:pathLst>
                <a:path w="1004" h="1004" extrusionOk="0">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7"/>
            <p:cNvSpPr/>
            <p:nvPr/>
          </p:nvSpPr>
          <p:spPr>
            <a:xfrm>
              <a:off x="1756375" y="17723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7"/>
            <p:cNvSpPr/>
            <p:nvPr/>
          </p:nvSpPr>
          <p:spPr>
            <a:xfrm>
              <a:off x="1823250" y="1881025"/>
              <a:ext cx="25100" cy="25100"/>
            </a:xfrm>
            <a:custGeom>
              <a:avLst/>
              <a:gdLst/>
              <a:ahLst/>
              <a:cxnLst/>
              <a:rect l="l" t="t" r="r" b="b"/>
              <a:pathLst>
                <a:path w="1004" h="1004" extrusionOk="0">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7"/>
            <p:cNvSpPr/>
            <p:nvPr/>
          </p:nvSpPr>
          <p:spPr>
            <a:xfrm>
              <a:off x="7180500" y="3434225"/>
              <a:ext cx="106400" cy="78300"/>
            </a:xfrm>
            <a:custGeom>
              <a:avLst/>
              <a:gdLst/>
              <a:ahLst/>
              <a:cxnLst/>
              <a:rect l="l" t="t" r="r" b="b"/>
              <a:pathLst>
                <a:path w="4256" h="3132" extrusionOk="0">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7"/>
            <p:cNvSpPr/>
            <p:nvPr/>
          </p:nvSpPr>
          <p:spPr>
            <a:xfrm>
              <a:off x="7169100" y="3498050"/>
              <a:ext cx="25100" cy="24425"/>
            </a:xfrm>
            <a:custGeom>
              <a:avLst/>
              <a:gdLst/>
              <a:ahLst/>
              <a:cxnLst/>
              <a:rect l="l" t="t" r="r" b="b"/>
              <a:pathLst>
                <a:path w="1004" h="977" extrusionOk="0">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7"/>
            <p:cNvSpPr/>
            <p:nvPr/>
          </p:nvSpPr>
          <p:spPr>
            <a:xfrm>
              <a:off x="7273950" y="3422075"/>
              <a:ext cx="24350" cy="24425"/>
            </a:xfrm>
            <a:custGeom>
              <a:avLst/>
              <a:gdLst/>
              <a:ahLst/>
              <a:cxnLst/>
              <a:rect l="l" t="t" r="r" b="b"/>
              <a:pathLst>
                <a:path w="974" h="977" extrusionOk="0">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7"/>
            <p:cNvSpPr/>
            <p:nvPr/>
          </p:nvSpPr>
          <p:spPr>
            <a:xfrm>
              <a:off x="1498025" y="2330875"/>
              <a:ext cx="24325" cy="24350"/>
            </a:xfrm>
            <a:custGeom>
              <a:avLst/>
              <a:gdLst/>
              <a:ahLst/>
              <a:cxnLst/>
              <a:rect l="l" t="t" r="r" b="b"/>
              <a:pathLst>
                <a:path w="973" h="974"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7"/>
            <p:cNvSpPr/>
            <p:nvPr/>
          </p:nvSpPr>
          <p:spPr>
            <a:xfrm>
              <a:off x="893900" y="2115825"/>
              <a:ext cx="24350" cy="25100"/>
            </a:xfrm>
            <a:custGeom>
              <a:avLst/>
              <a:gdLst/>
              <a:ahLst/>
              <a:cxnLst/>
              <a:rect l="l" t="t" r="r" b="b"/>
              <a:pathLst>
                <a:path w="974" h="1004" extrusionOk="0">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7"/>
            <p:cNvSpPr/>
            <p:nvPr/>
          </p:nvSpPr>
          <p:spPr>
            <a:xfrm>
              <a:off x="473675" y="19273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7"/>
            <p:cNvSpPr/>
            <p:nvPr/>
          </p:nvSpPr>
          <p:spPr>
            <a:xfrm>
              <a:off x="760925" y="771575"/>
              <a:ext cx="24325" cy="25100"/>
            </a:xfrm>
            <a:custGeom>
              <a:avLst/>
              <a:gdLst/>
              <a:ahLst/>
              <a:cxnLst/>
              <a:rect l="l" t="t" r="r" b="b"/>
              <a:pathLst>
                <a:path w="973" h="1004" extrusionOk="0">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7"/>
            <p:cNvSpPr/>
            <p:nvPr/>
          </p:nvSpPr>
          <p:spPr>
            <a:xfrm>
              <a:off x="670500" y="2012475"/>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7"/>
            <p:cNvSpPr/>
            <p:nvPr/>
          </p:nvSpPr>
          <p:spPr>
            <a:xfrm>
              <a:off x="696325" y="2446375"/>
              <a:ext cx="24350" cy="25100"/>
            </a:xfrm>
            <a:custGeom>
              <a:avLst/>
              <a:gdLst/>
              <a:ahLst/>
              <a:cxnLst/>
              <a:rect l="l" t="t" r="r" b="b"/>
              <a:pathLst>
                <a:path w="974" h="1004" extrusionOk="0">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7"/>
            <p:cNvSpPr/>
            <p:nvPr/>
          </p:nvSpPr>
          <p:spPr>
            <a:xfrm>
              <a:off x="1080825" y="2792875"/>
              <a:ext cx="24350" cy="25100"/>
            </a:xfrm>
            <a:custGeom>
              <a:avLst/>
              <a:gdLst/>
              <a:ahLst/>
              <a:cxnLst/>
              <a:rect l="l" t="t" r="r" b="b"/>
              <a:pathLst>
                <a:path w="974" h="1004" extrusionOk="0">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7"/>
            <p:cNvSpPr/>
            <p:nvPr/>
          </p:nvSpPr>
          <p:spPr>
            <a:xfrm>
              <a:off x="1358950" y="2805800"/>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7"/>
            <p:cNvSpPr/>
            <p:nvPr/>
          </p:nvSpPr>
          <p:spPr>
            <a:xfrm>
              <a:off x="2108200" y="1576300"/>
              <a:ext cx="25100" cy="25100"/>
            </a:xfrm>
            <a:custGeom>
              <a:avLst/>
              <a:gdLst/>
              <a:ahLst/>
              <a:cxnLst/>
              <a:rect l="l" t="t" r="r" b="b"/>
              <a:pathLst>
                <a:path w="1004" h="1004" extrusionOk="0">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7"/>
            <p:cNvSpPr/>
            <p:nvPr/>
          </p:nvSpPr>
          <p:spPr>
            <a:xfrm>
              <a:off x="2468400" y="1520075"/>
              <a:ext cx="25100" cy="25100"/>
            </a:xfrm>
            <a:custGeom>
              <a:avLst/>
              <a:gdLst/>
              <a:ahLst/>
              <a:cxnLst/>
              <a:rect l="l" t="t" r="r" b="b"/>
              <a:pathLst>
                <a:path w="1004" h="1004" extrusionOk="0">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7"/>
            <p:cNvSpPr/>
            <p:nvPr/>
          </p:nvSpPr>
          <p:spPr>
            <a:xfrm>
              <a:off x="1943300" y="1340725"/>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7"/>
            <p:cNvSpPr/>
            <p:nvPr/>
          </p:nvSpPr>
          <p:spPr>
            <a:xfrm>
              <a:off x="1476725" y="964600"/>
              <a:ext cx="25125" cy="24325"/>
            </a:xfrm>
            <a:custGeom>
              <a:avLst/>
              <a:gdLst/>
              <a:ahLst/>
              <a:cxnLst/>
              <a:rect l="l" t="t" r="r" b="b"/>
              <a:pathLst>
                <a:path w="1005" h="973" extrusionOk="0">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7"/>
            <p:cNvSpPr/>
            <p:nvPr/>
          </p:nvSpPr>
          <p:spPr>
            <a:xfrm>
              <a:off x="1476725" y="1230550"/>
              <a:ext cx="25125" cy="25100"/>
            </a:xfrm>
            <a:custGeom>
              <a:avLst/>
              <a:gdLst/>
              <a:ahLst/>
              <a:cxnLst/>
              <a:rect l="l" t="t" r="r" b="b"/>
              <a:pathLst>
                <a:path w="1005" h="1004" extrusionOk="0">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7"/>
            <p:cNvSpPr/>
            <p:nvPr/>
          </p:nvSpPr>
          <p:spPr>
            <a:xfrm>
              <a:off x="1259400" y="1665975"/>
              <a:ext cx="24350" cy="24325"/>
            </a:xfrm>
            <a:custGeom>
              <a:avLst/>
              <a:gdLst/>
              <a:ahLst/>
              <a:cxnLst/>
              <a:rect l="l" t="t" r="r" b="b"/>
              <a:pathLst>
                <a:path w="974" h="973" extrusionOk="0">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7"/>
            <p:cNvSpPr/>
            <p:nvPr/>
          </p:nvSpPr>
          <p:spPr>
            <a:xfrm>
              <a:off x="4067975" y="835400"/>
              <a:ext cx="25100" cy="25100"/>
            </a:xfrm>
            <a:custGeom>
              <a:avLst/>
              <a:gdLst/>
              <a:ahLst/>
              <a:cxnLst/>
              <a:rect l="l" t="t" r="r" b="b"/>
              <a:pathLst>
                <a:path w="1004" h="1004" extrusionOk="0">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7"/>
            <p:cNvSpPr/>
            <p:nvPr/>
          </p:nvSpPr>
          <p:spPr>
            <a:xfrm>
              <a:off x="3581650" y="660625"/>
              <a:ext cx="25100" cy="25100"/>
            </a:xfrm>
            <a:custGeom>
              <a:avLst/>
              <a:gdLst/>
              <a:ahLst/>
              <a:cxnLst/>
              <a:rect l="l" t="t" r="r" b="b"/>
              <a:pathLst>
                <a:path w="1004" h="1004" extrusionOk="0">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7"/>
            <p:cNvSpPr/>
            <p:nvPr/>
          </p:nvSpPr>
          <p:spPr>
            <a:xfrm>
              <a:off x="2974475" y="644675"/>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7"/>
            <p:cNvSpPr/>
            <p:nvPr/>
          </p:nvSpPr>
          <p:spPr>
            <a:xfrm>
              <a:off x="2615825" y="942550"/>
              <a:ext cx="24325" cy="25100"/>
            </a:xfrm>
            <a:custGeom>
              <a:avLst/>
              <a:gdLst/>
              <a:ahLst/>
              <a:cxnLst/>
              <a:rect l="l" t="t" r="r" b="b"/>
              <a:pathLst>
                <a:path w="973" h="1004" extrusionOk="0">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7"/>
            <p:cNvSpPr/>
            <p:nvPr/>
          </p:nvSpPr>
          <p:spPr>
            <a:xfrm>
              <a:off x="2124925" y="688000"/>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7"/>
            <p:cNvSpPr/>
            <p:nvPr/>
          </p:nvSpPr>
          <p:spPr>
            <a:xfrm>
              <a:off x="1798925" y="906850"/>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7"/>
            <p:cNvSpPr/>
            <p:nvPr/>
          </p:nvSpPr>
          <p:spPr>
            <a:xfrm>
              <a:off x="2349850" y="1263225"/>
              <a:ext cx="24350" cy="24350"/>
            </a:xfrm>
            <a:custGeom>
              <a:avLst/>
              <a:gdLst/>
              <a:ahLst/>
              <a:cxnLst/>
              <a:rect l="l" t="t" r="r" b="b"/>
              <a:pathLst>
                <a:path w="974" h="974" extrusionOk="0">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7"/>
            <p:cNvSpPr/>
            <p:nvPr/>
          </p:nvSpPr>
          <p:spPr>
            <a:xfrm>
              <a:off x="2489675" y="587675"/>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7"/>
            <p:cNvSpPr/>
            <p:nvPr/>
          </p:nvSpPr>
          <p:spPr>
            <a:xfrm>
              <a:off x="2751075" y="536775"/>
              <a:ext cx="25100" cy="25100"/>
            </a:xfrm>
            <a:custGeom>
              <a:avLst/>
              <a:gdLst/>
              <a:ahLst/>
              <a:cxnLst/>
              <a:rect l="l" t="t" r="r" b="b"/>
              <a:pathLst>
                <a:path w="1004" h="1004" extrusionOk="0">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7"/>
            <p:cNvSpPr/>
            <p:nvPr/>
          </p:nvSpPr>
          <p:spPr>
            <a:xfrm>
              <a:off x="2039825" y="55425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7"/>
            <p:cNvSpPr/>
            <p:nvPr/>
          </p:nvSpPr>
          <p:spPr>
            <a:xfrm>
              <a:off x="1602875" y="675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7"/>
            <p:cNvSpPr/>
            <p:nvPr/>
          </p:nvSpPr>
          <p:spPr>
            <a:xfrm>
              <a:off x="1769300" y="675825"/>
              <a:ext cx="25100" cy="25100"/>
            </a:xfrm>
            <a:custGeom>
              <a:avLst/>
              <a:gdLst/>
              <a:ahLst/>
              <a:cxnLst/>
              <a:rect l="l" t="t" r="r" b="b"/>
              <a:pathLst>
                <a:path w="1004" h="1004" extrusionOk="0">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7"/>
            <p:cNvSpPr/>
            <p:nvPr/>
          </p:nvSpPr>
          <p:spPr>
            <a:xfrm>
              <a:off x="1365800" y="592250"/>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7"/>
            <p:cNvSpPr/>
            <p:nvPr/>
          </p:nvSpPr>
          <p:spPr>
            <a:xfrm>
              <a:off x="1115025" y="524625"/>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7"/>
            <p:cNvSpPr/>
            <p:nvPr/>
          </p:nvSpPr>
          <p:spPr>
            <a:xfrm>
              <a:off x="1210025" y="87720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7"/>
            <p:cNvSpPr/>
            <p:nvPr/>
          </p:nvSpPr>
          <p:spPr>
            <a:xfrm>
              <a:off x="839200" y="1416725"/>
              <a:ext cx="25100" cy="25100"/>
            </a:xfrm>
            <a:custGeom>
              <a:avLst/>
              <a:gdLst/>
              <a:ahLst/>
              <a:cxnLst/>
              <a:rect l="l" t="t" r="r" b="b"/>
              <a:pathLst>
                <a:path w="1004" h="1004" extrusionOk="0">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7"/>
            <p:cNvSpPr/>
            <p:nvPr/>
          </p:nvSpPr>
          <p:spPr>
            <a:xfrm>
              <a:off x="1118075" y="1464600"/>
              <a:ext cx="24325" cy="24350"/>
            </a:xfrm>
            <a:custGeom>
              <a:avLst/>
              <a:gdLst/>
              <a:ahLst/>
              <a:cxnLst/>
              <a:rect l="l" t="t" r="r" b="b"/>
              <a:pathLst>
                <a:path w="973" h="974" extrusionOk="0">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7"/>
            <p:cNvSpPr/>
            <p:nvPr/>
          </p:nvSpPr>
          <p:spPr>
            <a:xfrm>
              <a:off x="1437975" y="1576300"/>
              <a:ext cx="24350" cy="25100"/>
            </a:xfrm>
            <a:custGeom>
              <a:avLst/>
              <a:gdLst/>
              <a:ahLst/>
              <a:cxnLst/>
              <a:rect l="l" t="t" r="r" b="b"/>
              <a:pathLst>
                <a:path w="974" h="1004" extrusionOk="0">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7"/>
            <p:cNvSpPr/>
            <p:nvPr/>
          </p:nvSpPr>
          <p:spPr>
            <a:xfrm>
              <a:off x="1384025" y="207402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7"/>
            <p:cNvSpPr/>
            <p:nvPr/>
          </p:nvSpPr>
          <p:spPr>
            <a:xfrm>
              <a:off x="1049675" y="2257150"/>
              <a:ext cx="24350" cy="25125"/>
            </a:xfrm>
            <a:custGeom>
              <a:avLst/>
              <a:gdLst/>
              <a:ahLst/>
              <a:cxnLst/>
              <a:rect l="l" t="t" r="r" b="b"/>
              <a:pathLst>
                <a:path w="974" h="1005" extrusionOk="0">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7"/>
            <p:cNvSpPr/>
            <p:nvPr/>
          </p:nvSpPr>
          <p:spPr>
            <a:xfrm>
              <a:off x="571700" y="1798200"/>
              <a:ext cx="24350" cy="25100"/>
            </a:xfrm>
            <a:custGeom>
              <a:avLst/>
              <a:gdLst/>
              <a:ahLst/>
              <a:cxnLst/>
              <a:rect l="l" t="t" r="r" b="b"/>
              <a:pathLst>
                <a:path w="974" h="1004" extrusionOk="0">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7"/>
            <p:cNvSpPr/>
            <p:nvPr/>
          </p:nvSpPr>
          <p:spPr>
            <a:xfrm>
              <a:off x="310300" y="1369600"/>
              <a:ext cx="25100" cy="24350"/>
            </a:xfrm>
            <a:custGeom>
              <a:avLst/>
              <a:gdLst/>
              <a:ahLst/>
              <a:cxnLst/>
              <a:rect l="l" t="t" r="r" b="b"/>
              <a:pathLst>
                <a:path w="1004" h="974" extrusionOk="0">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7"/>
            <p:cNvSpPr/>
            <p:nvPr/>
          </p:nvSpPr>
          <p:spPr>
            <a:xfrm>
              <a:off x="719125" y="805025"/>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7"/>
            <p:cNvSpPr/>
            <p:nvPr/>
          </p:nvSpPr>
          <p:spPr>
            <a:xfrm>
              <a:off x="583875" y="499550"/>
              <a:ext cx="25100" cy="23575"/>
            </a:xfrm>
            <a:custGeom>
              <a:avLst/>
              <a:gdLst/>
              <a:ahLst/>
              <a:cxnLst/>
              <a:rect l="l" t="t" r="r" b="b"/>
              <a:pathLst>
                <a:path w="1004" h="943" extrusionOk="0">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7"/>
            <p:cNvSpPr/>
            <p:nvPr/>
          </p:nvSpPr>
          <p:spPr>
            <a:xfrm>
              <a:off x="333850" y="563375"/>
              <a:ext cx="25100" cy="25100"/>
            </a:xfrm>
            <a:custGeom>
              <a:avLst/>
              <a:gdLst/>
              <a:ahLst/>
              <a:cxnLst/>
              <a:rect l="l" t="t" r="r" b="b"/>
              <a:pathLst>
                <a:path w="1004" h="1004" extrusionOk="0">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7"/>
            <p:cNvSpPr/>
            <p:nvPr/>
          </p:nvSpPr>
          <p:spPr>
            <a:xfrm>
              <a:off x="302700" y="1090725"/>
              <a:ext cx="25100" cy="25100"/>
            </a:xfrm>
            <a:custGeom>
              <a:avLst/>
              <a:gdLst/>
              <a:ahLst/>
              <a:cxnLst/>
              <a:rect l="l" t="t" r="r" b="b"/>
              <a:pathLst>
                <a:path w="1004" h="1004" extrusionOk="0">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7"/>
            <p:cNvSpPr/>
            <p:nvPr/>
          </p:nvSpPr>
          <p:spPr>
            <a:xfrm>
              <a:off x="782200" y="225640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7"/>
            <p:cNvSpPr/>
            <p:nvPr/>
          </p:nvSpPr>
          <p:spPr>
            <a:xfrm>
              <a:off x="852875" y="2645475"/>
              <a:ext cx="24325" cy="25100"/>
            </a:xfrm>
            <a:custGeom>
              <a:avLst/>
              <a:gdLst/>
              <a:ahLst/>
              <a:cxnLst/>
              <a:rect l="l" t="t" r="r" b="b"/>
              <a:pathLst>
                <a:path w="973" h="1004" extrusionOk="0">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7"/>
            <p:cNvSpPr/>
            <p:nvPr/>
          </p:nvSpPr>
          <p:spPr>
            <a:xfrm>
              <a:off x="332350" y="2780725"/>
              <a:ext cx="24325" cy="25100"/>
            </a:xfrm>
            <a:custGeom>
              <a:avLst/>
              <a:gdLst/>
              <a:ahLst/>
              <a:cxnLst/>
              <a:rect l="l" t="t" r="r" b="b"/>
              <a:pathLst>
                <a:path w="973" h="1004" extrusionOk="0">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7"/>
            <p:cNvSpPr/>
            <p:nvPr/>
          </p:nvSpPr>
          <p:spPr>
            <a:xfrm>
              <a:off x="535225" y="3108250"/>
              <a:ext cx="25100" cy="25100"/>
            </a:xfrm>
            <a:custGeom>
              <a:avLst/>
              <a:gdLst/>
              <a:ahLst/>
              <a:cxnLst/>
              <a:rect l="l" t="t" r="r" b="b"/>
              <a:pathLst>
                <a:path w="1004" h="1004" extrusionOk="0">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7"/>
            <p:cNvSpPr/>
            <p:nvPr/>
          </p:nvSpPr>
          <p:spPr>
            <a:xfrm>
              <a:off x="684925" y="3042900"/>
              <a:ext cx="24350" cy="24325"/>
            </a:xfrm>
            <a:custGeom>
              <a:avLst/>
              <a:gdLst/>
              <a:ahLst/>
              <a:cxnLst/>
              <a:rect l="l" t="t" r="r" b="b"/>
              <a:pathLst>
                <a:path w="974" h="973" extrusionOk="0">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7"/>
            <p:cNvSpPr/>
            <p:nvPr/>
          </p:nvSpPr>
          <p:spPr>
            <a:xfrm>
              <a:off x="368050" y="2058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7"/>
            <p:cNvSpPr/>
            <p:nvPr/>
          </p:nvSpPr>
          <p:spPr>
            <a:xfrm>
              <a:off x="1259400" y="2434225"/>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7"/>
            <p:cNvSpPr/>
            <p:nvPr/>
          </p:nvSpPr>
          <p:spPr>
            <a:xfrm>
              <a:off x="1004075" y="2611275"/>
              <a:ext cx="24350" cy="25100"/>
            </a:xfrm>
            <a:custGeom>
              <a:avLst/>
              <a:gdLst/>
              <a:ahLst/>
              <a:cxnLst/>
              <a:rect l="l" t="t" r="r" b="b"/>
              <a:pathLst>
                <a:path w="974" h="1004" extrusionOk="0">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7"/>
            <p:cNvSpPr/>
            <p:nvPr/>
          </p:nvSpPr>
          <p:spPr>
            <a:xfrm>
              <a:off x="966100" y="1893175"/>
              <a:ext cx="24325" cy="25100"/>
            </a:xfrm>
            <a:custGeom>
              <a:avLst/>
              <a:gdLst/>
              <a:ahLst/>
              <a:cxnLst/>
              <a:rect l="l" t="t" r="r" b="b"/>
              <a:pathLst>
                <a:path w="973" h="1004" extrusionOk="0">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7"/>
            <p:cNvSpPr/>
            <p:nvPr/>
          </p:nvSpPr>
          <p:spPr>
            <a:xfrm>
              <a:off x="1721425" y="1369600"/>
              <a:ext cx="25100" cy="24350"/>
            </a:xfrm>
            <a:custGeom>
              <a:avLst/>
              <a:gdLst/>
              <a:ahLst/>
              <a:cxnLst/>
              <a:rect l="l" t="t" r="r" b="b"/>
              <a:pathLst>
                <a:path w="1004" h="974" extrusionOk="0">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7"/>
            <p:cNvSpPr/>
            <p:nvPr/>
          </p:nvSpPr>
          <p:spPr>
            <a:xfrm>
              <a:off x="2675100" y="1223725"/>
              <a:ext cx="25100" cy="25100"/>
            </a:xfrm>
            <a:custGeom>
              <a:avLst/>
              <a:gdLst/>
              <a:ahLst/>
              <a:cxnLst/>
              <a:rect l="l" t="t" r="r" b="b"/>
              <a:pathLst>
                <a:path w="1004" h="1004" extrusionOk="0">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7"/>
            <p:cNvSpPr/>
            <p:nvPr/>
          </p:nvSpPr>
          <p:spPr>
            <a:xfrm>
              <a:off x="3080875" y="1450150"/>
              <a:ext cx="25100" cy="24350"/>
            </a:xfrm>
            <a:custGeom>
              <a:avLst/>
              <a:gdLst/>
              <a:ahLst/>
              <a:cxnLst/>
              <a:rect l="l" t="t" r="r" b="b"/>
              <a:pathLst>
                <a:path w="1004" h="974" extrusionOk="0">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7"/>
            <p:cNvSpPr/>
            <p:nvPr/>
          </p:nvSpPr>
          <p:spPr>
            <a:xfrm>
              <a:off x="3642425" y="1381775"/>
              <a:ext cx="25100" cy="24325"/>
            </a:xfrm>
            <a:custGeom>
              <a:avLst/>
              <a:gdLst/>
              <a:ahLst/>
              <a:cxnLst/>
              <a:rect l="l" t="t" r="r" b="b"/>
              <a:pathLst>
                <a:path w="1004" h="973" extrusionOk="0">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7"/>
            <p:cNvSpPr/>
            <p:nvPr/>
          </p:nvSpPr>
          <p:spPr>
            <a:xfrm>
              <a:off x="4980600" y="1479800"/>
              <a:ext cx="25100" cy="24325"/>
            </a:xfrm>
            <a:custGeom>
              <a:avLst/>
              <a:gdLst/>
              <a:ahLst/>
              <a:cxnLst/>
              <a:rect l="l" t="t" r="r" b="b"/>
              <a:pathLst>
                <a:path w="1004" h="973" extrusionOk="0">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7"/>
            <p:cNvSpPr/>
            <p:nvPr/>
          </p:nvSpPr>
          <p:spPr>
            <a:xfrm>
              <a:off x="5121175" y="1461550"/>
              <a:ext cx="25100" cy="24350"/>
            </a:xfrm>
            <a:custGeom>
              <a:avLst/>
              <a:gdLst/>
              <a:ahLst/>
              <a:cxnLst/>
              <a:rect l="l" t="t" r="r" b="b"/>
              <a:pathLst>
                <a:path w="1004" h="974" extrusionOk="0">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7"/>
            <p:cNvSpPr/>
            <p:nvPr/>
          </p:nvSpPr>
          <p:spPr>
            <a:xfrm>
              <a:off x="5098375" y="1655325"/>
              <a:ext cx="25100" cy="24350"/>
            </a:xfrm>
            <a:custGeom>
              <a:avLst/>
              <a:gdLst/>
              <a:ahLst/>
              <a:cxnLst/>
              <a:rect l="l" t="t" r="r" b="b"/>
              <a:pathLst>
                <a:path w="1004" h="974" extrusionOk="0">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7"/>
            <p:cNvSpPr/>
            <p:nvPr/>
          </p:nvSpPr>
          <p:spPr>
            <a:xfrm>
              <a:off x="4055825" y="1168250"/>
              <a:ext cx="24325" cy="24325"/>
            </a:xfrm>
            <a:custGeom>
              <a:avLst/>
              <a:gdLst/>
              <a:ahLst/>
              <a:cxnLst/>
              <a:rect l="l" t="t" r="r" b="b"/>
              <a:pathLst>
                <a:path w="973" h="973" extrusionOk="0">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7"/>
            <p:cNvSpPr/>
            <p:nvPr/>
          </p:nvSpPr>
          <p:spPr>
            <a:xfrm>
              <a:off x="4523150" y="1168250"/>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7"/>
            <p:cNvSpPr/>
            <p:nvPr/>
          </p:nvSpPr>
          <p:spPr>
            <a:xfrm>
              <a:off x="4625725" y="839200"/>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7"/>
            <p:cNvSpPr/>
            <p:nvPr/>
          </p:nvSpPr>
          <p:spPr>
            <a:xfrm>
              <a:off x="4927400" y="652275"/>
              <a:ext cx="25100" cy="24350"/>
            </a:xfrm>
            <a:custGeom>
              <a:avLst/>
              <a:gdLst/>
              <a:ahLst/>
              <a:cxnLst/>
              <a:rect l="l" t="t" r="r" b="b"/>
              <a:pathLst>
                <a:path w="1004" h="974" extrusionOk="0">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7"/>
            <p:cNvSpPr/>
            <p:nvPr/>
          </p:nvSpPr>
          <p:spPr>
            <a:xfrm>
              <a:off x="5136375" y="1168250"/>
              <a:ext cx="25100" cy="24325"/>
            </a:xfrm>
            <a:custGeom>
              <a:avLst/>
              <a:gdLst/>
              <a:ahLst/>
              <a:cxnLst/>
              <a:rect l="l" t="t" r="r" b="b"/>
              <a:pathLst>
                <a:path w="1004" h="973" extrusionOk="0">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7"/>
            <p:cNvSpPr/>
            <p:nvPr/>
          </p:nvSpPr>
          <p:spPr>
            <a:xfrm>
              <a:off x="5214650" y="1409125"/>
              <a:ext cx="24350" cy="25100"/>
            </a:xfrm>
            <a:custGeom>
              <a:avLst/>
              <a:gdLst/>
              <a:ahLst/>
              <a:cxnLst/>
              <a:rect l="l" t="t" r="r" b="b"/>
              <a:pathLst>
                <a:path w="974" h="1004" extrusionOk="0">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7"/>
            <p:cNvSpPr/>
            <p:nvPr/>
          </p:nvSpPr>
          <p:spPr>
            <a:xfrm>
              <a:off x="5928200" y="7472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7"/>
            <p:cNvSpPr/>
            <p:nvPr/>
          </p:nvSpPr>
          <p:spPr>
            <a:xfrm>
              <a:off x="5362825" y="99877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7"/>
            <p:cNvSpPr/>
            <p:nvPr/>
          </p:nvSpPr>
          <p:spPr>
            <a:xfrm>
              <a:off x="5593825" y="678875"/>
              <a:ext cx="24350" cy="24350"/>
            </a:xfrm>
            <a:custGeom>
              <a:avLst/>
              <a:gdLst/>
              <a:ahLst/>
              <a:cxnLst/>
              <a:rect l="l" t="t" r="r" b="b"/>
              <a:pathLst>
                <a:path w="974" h="974" extrusionOk="0">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7"/>
            <p:cNvSpPr/>
            <p:nvPr/>
          </p:nvSpPr>
          <p:spPr>
            <a:xfrm>
              <a:off x="6139450" y="500300"/>
              <a:ext cx="25100" cy="24350"/>
            </a:xfrm>
            <a:custGeom>
              <a:avLst/>
              <a:gdLst/>
              <a:ahLst/>
              <a:cxnLst/>
              <a:rect l="l" t="t" r="r" b="b"/>
              <a:pathLst>
                <a:path w="1004" h="974" extrusionOk="0">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7"/>
            <p:cNvSpPr/>
            <p:nvPr/>
          </p:nvSpPr>
          <p:spPr>
            <a:xfrm>
              <a:off x="6234425" y="616550"/>
              <a:ext cx="25100" cy="25125"/>
            </a:xfrm>
            <a:custGeom>
              <a:avLst/>
              <a:gdLst/>
              <a:ahLst/>
              <a:cxnLst/>
              <a:rect l="l" t="t" r="r" b="b"/>
              <a:pathLst>
                <a:path w="1004" h="1005" extrusionOk="0">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7"/>
            <p:cNvSpPr/>
            <p:nvPr/>
          </p:nvSpPr>
          <p:spPr>
            <a:xfrm>
              <a:off x="6222275" y="1025375"/>
              <a:ext cx="24325" cy="25100"/>
            </a:xfrm>
            <a:custGeom>
              <a:avLst/>
              <a:gdLst/>
              <a:ahLst/>
              <a:cxnLst/>
              <a:rect l="l" t="t" r="r" b="b"/>
              <a:pathLst>
                <a:path w="973" h="1004" extrusionOk="0">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7"/>
            <p:cNvSpPr/>
            <p:nvPr/>
          </p:nvSpPr>
          <p:spPr>
            <a:xfrm>
              <a:off x="6758750" y="1042850"/>
              <a:ext cx="25100" cy="24350"/>
            </a:xfrm>
            <a:custGeom>
              <a:avLst/>
              <a:gdLst/>
              <a:ahLst/>
              <a:cxnLst/>
              <a:rect l="l" t="t" r="r" b="b"/>
              <a:pathLst>
                <a:path w="1004" h="974" extrusionOk="0">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7"/>
            <p:cNvSpPr/>
            <p:nvPr/>
          </p:nvSpPr>
          <p:spPr>
            <a:xfrm>
              <a:off x="6947200" y="767025"/>
              <a:ext cx="24350" cy="24325"/>
            </a:xfrm>
            <a:custGeom>
              <a:avLst/>
              <a:gdLst/>
              <a:ahLst/>
              <a:cxnLst/>
              <a:rect l="l" t="t" r="r" b="b"/>
              <a:pathLst>
                <a:path w="974" h="973" extrusionOk="0">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7"/>
            <p:cNvSpPr/>
            <p:nvPr/>
          </p:nvSpPr>
          <p:spPr>
            <a:xfrm>
              <a:off x="6654650" y="1344525"/>
              <a:ext cx="24325" cy="25100"/>
            </a:xfrm>
            <a:custGeom>
              <a:avLst/>
              <a:gdLst/>
              <a:ahLst/>
              <a:cxnLst/>
              <a:rect l="l" t="t" r="r" b="b"/>
              <a:pathLst>
                <a:path w="973" h="1004" extrusionOk="0">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7"/>
            <p:cNvSpPr/>
            <p:nvPr/>
          </p:nvSpPr>
          <p:spPr>
            <a:xfrm>
              <a:off x="6313450" y="1464600"/>
              <a:ext cx="25100" cy="24350"/>
            </a:xfrm>
            <a:custGeom>
              <a:avLst/>
              <a:gdLst/>
              <a:ahLst/>
              <a:cxnLst/>
              <a:rect l="l" t="t" r="r" b="b"/>
              <a:pathLst>
                <a:path w="1004" h="974" extrusionOk="0">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7"/>
            <p:cNvSpPr/>
            <p:nvPr/>
          </p:nvSpPr>
          <p:spPr>
            <a:xfrm>
              <a:off x="6168325" y="170167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7"/>
            <p:cNvSpPr/>
            <p:nvPr/>
          </p:nvSpPr>
          <p:spPr>
            <a:xfrm>
              <a:off x="6817275" y="1800475"/>
              <a:ext cx="24325" cy="25100"/>
            </a:xfrm>
            <a:custGeom>
              <a:avLst/>
              <a:gdLst/>
              <a:ahLst/>
              <a:cxnLst/>
              <a:rect l="l" t="t" r="r" b="b"/>
              <a:pathLst>
                <a:path w="973" h="1004" extrusionOk="0">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7"/>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7"/>
            <p:cNvSpPr/>
            <p:nvPr/>
          </p:nvSpPr>
          <p:spPr>
            <a:xfrm>
              <a:off x="7004200" y="1786800"/>
              <a:ext cx="24325" cy="25100"/>
            </a:xfrm>
            <a:custGeom>
              <a:avLst/>
              <a:gdLst/>
              <a:ahLst/>
              <a:cxnLst/>
              <a:rect l="l" t="t" r="r" b="b"/>
              <a:pathLst>
                <a:path w="973" h="1004" extrusionOk="0">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7"/>
            <p:cNvSpPr/>
            <p:nvPr/>
          </p:nvSpPr>
          <p:spPr>
            <a:xfrm>
              <a:off x="7299800" y="1552750"/>
              <a:ext cx="24325" cy="24325"/>
            </a:xfrm>
            <a:custGeom>
              <a:avLst/>
              <a:gdLst/>
              <a:ahLst/>
              <a:cxnLst/>
              <a:rect l="l" t="t" r="r" b="b"/>
              <a:pathLst>
                <a:path w="973" h="973" extrusionOk="0">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7"/>
            <p:cNvSpPr/>
            <p:nvPr/>
          </p:nvSpPr>
          <p:spPr>
            <a:xfrm>
              <a:off x="6975325" y="1124175"/>
              <a:ext cx="25100" cy="25100"/>
            </a:xfrm>
            <a:custGeom>
              <a:avLst/>
              <a:gdLst/>
              <a:ahLst/>
              <a:cxnLst/>
              <a:rect l="l" t="t" r="r" b="b"/>
              <a:pathLst>
                <a:path w="1004" h="1004" extrusionOk="0">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7"/>
            <p:cNvSpPr/>
            <p:nvPr/>
          </p:nvSpPr>
          <p:spPr>
            <a:xfrm>
              <a:off x="6875025" y="1502600"/>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7"/>
            <p:cNvSpPr/>
            <p:nvPr/>
          </p:nvSpPr>
          <p:spPr>
            <a:xfrm>
              <a:off x="7341600" y="725975"/>
              <a:ext cx="24325" cy="25100"/>
            </a:xfrm>
            <a:custGeom>
              <a:avLst/>
              <a:gdLst/>
              <a:ahLst/>
              <a:cxnLst/>
              <a:rect l="l" t="t" r="r" b="b"/>
              <a:pathLst>
                <a:path w="973" h="1004" extrusionOk="0">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7"/>
            <p:cNvSpPr/>
            <p:nvPr/>
          </p:nvSpPr>
          <p:spPr>
            <a:xfrm>
              <a:off x="7178200" y="539800"/>
              <a:ext cx="24350" cy="25125"/>
            </a:xfrm>
            <a:custGeom>
              <a:avLst/>
              <a:gdLst/>
              <a:ahLst/>
              <a:cxnLst/>
              <a:rect l="l" t="t" r="r" b="b"/>
              <a:pathLst>
                <a:path w="974" h="1005" extrusionOk="0">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7"/>
            <p:cNvSpPr/>
            <p:nvPr/>
          </p:nvSpPr>
          <p:spPr>
            <a:xfrm>
              <a:off x="6249625" y="2268550"/>
              <a:ext cx="25100" cy="25100"/>
            </a:xfrm>
            <a:custGeom>
              <a:avLst/>
              <a:gdLst/>
              <a:ahLst/>
              <a:cxnLst/>
              <a:rect l="l" t="t" r="r" b="b"/>
              <a:pathLst>
                <a:path w="1004" h="1004" extrusionOk="0">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7"/>
            <p:cNvSpPr/>
            <p:nvPr/>
          </p:nvSpPr>
          <p:spPr>
            <a:xfrm>
              <a:off x="6336250" y="2493500"/>
              <a:ext cx="25100" cy="25100"/>
            </a:xfrm>
            <a:custGeom>
              <a:avLst/>
              <a:gdLst/>
              <a:ahLst/>
              <a:cxnLst/>
              <a:rect l="l" t="t" r="r" b="b"/>
              <a:pathLst>
                <a:path w="1004" h="1004" extrusionOk="0">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7"/>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7"/>
            <p:cNvSpPr/>
            <p:nvPr/>
          </p:nvSpPr>
          <p:spPr>
            <a:xfrm>
              <a:off x="6837775" y="28878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7"/>
            <p:cNvSpPr/>
            <p:nvPr/>
          </p:nvSpPr>
          <p:spPr>
            <a:xfrm>
              <a:off x="6937325" y="3247300"/>
              <a:ext cx="25100" cy="24350"/>
            </a:xfrm>
            <a:custGeom>
              <a:avLst/>
              <a:gdLst/>
              <a:ahLst/>
              <a:cxnLst/>
              <a:rect l="l" t="t" r="r" b="b"/>
              <a:pathLst>
                <a:path w="1004" h="974" extrusionOk="0">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7"/>
            <p:cNvSpPr/>
            <p:nvPr/>
          </p:nvSpPr>
          <p:spPr>
            <a:xfrm>
              <a:off x="7221525" y="3235150"/>
              <a:ext cx="25100" cy="24325"/>
            </a:xfrm>
            <a:custGeom>
              <a:avLst/>
              <a:gdLst/>
              <a:ahLst/>
              <a:cxnLst/>
              <a:rect l="l" t="t" r="r" b="b"/>
              <a:pathLst>
                <a:path w="1004" h="973" extrusionOk="0">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7"/>
            <p:cNvSpPr/>
            <p:nvPr/>
          </p:nvSpPr>
          <p:spPr>
            <a:xfrm>
              <a:off x="6504175" y="1559575"/>
              <a:ext cx="25125" cy="24350"/>
            </a:xfrm>
            <a:custGeom>
              <a:avLst/>
              <a:gdLst/>
              <a:ahLst/>
              <a:cxnLst/>
              <a:rect l="l" t="t" r="r" b="b"/>
              <a:pathLst>
                <a:path w="1005" h="974" extrusionOk="0">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7"/>
            <p:cNvSpPr/>
            <p:nvPr/>
          </p:nvSpPr>
          <p:spPr>
            <a:xfrm>
              <a:off x="6504175" y="2374175"/>
              <a:ext cx="25125" cy="25100"/>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7"/>
            <p:cNvSpPr/>
            <p:nvPr/>
          </p:nvSpPr>
          <p:spPr>
            <a:xfrm>
              <a:off x="5210100" y="52082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7"/>
            <p:cNvSpPr/>
            <p:nvPr/>
          </p:nvSpPr>
          <p:spPr>
            <a:xfrm>
              <a:off x="-120550" y="-115200"/>
              <a:ext cx="7728125" cy="3313125"/>
            </a:xfrm>
            <a:custGeom>
              <a:avLst/>
              <a:gdLst/>
              <a:ahLst/>
              <a:cxnLst/>
              <a:rect l="l" t="t" r="r" b="b"/>
              <a:pathLst>
                <a:path w="309125" h="132525" extrusionOk="0">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7"/>
            <p:cNvSpPr/>
            <p:nvPr/>
          </p:nvSpPr>
          <p:spPr>
            <a:xfrm>
              <a:off x="4624975" y="841500"/>
              <a:ext cx="26625" cy="26600"/>
            </a:xfrm>
            <a:custGeom>
              <a:avLst/>
              <a:gdLst/>
              <a:ahLst/>
              <a:cxnLst/>
              <a:rect l="l" t="t" r="r" b="b"/>
              <a:pathLst>
                <a:path w="1065" h="1064" extrusionOk="0">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7"/>
            <p:cNvSpPr/>
            <p:nvPr/>
          </p:nvSpPr>
          <p:spPr>
            <a:xfrm>
              <a:off x="3917500" y="12959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7"/>
            <p:cNvSpPr/>
            <p:nvPr/>
          </p:nvSpPr>
          <p:spPr>
            <a:xfrm>
              <a:off x="3143950" y="631000"/>
              <a:ext cx="26625" cy="26625"/>
            </a:xfrm>
            <a:custGeom>
              <a:avLst/>
              <a:gdLst/>
              <a:ahLst/>
              <a:cxnLst/>
              <a:rect l="l" t="t" r="r" b="b"/>
              <a:pathLst>
                <a:path w="1065" h="1065" extrusionOk="0">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7"/>
            <p:cNvSpPr/>
            <p:nvPr/>
          </p:nvSpPr>
          <p:spPr>
            <a:xfrm>
              <a:off x="2674325" y="1223725"/>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7"/>
            <p:cNvSpPr/>
            <p:nvPr/>
          </p:nvSpPr>
          <p:spPr>
            <a:xfrm>
              <a:off x="2615050" y="937225"/>
              <a:ext cx="26625" cy="26625"/>
            </a:xfrm>
            <a:custGeom>
              <a:avLst/>
              <a:gdLst/>
              <a:ahLst/>
              <a:cxnLst/>
              <a:rect l="l" t="t" r="r" b="b"/>
              <a:pathLst>
                <a:path w="1065" h="1065" extrusionOk="0">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7"/>
            <p:cNvSpPr/>
            <p:nvPr/>
          </p:nvSpPr>
          <p:spPr>
            <a:xfrm>
              <a:off x="1771575" y="1265500"/>
              <a:ext cx="26625" cy="26625"/>
            </a:xfrm>
            <a:custGeom>
              <a:avLst/>
              <a:gdLst/>
              <a:ahLst/>
              <a:cxnLst/>
              <a:rect l="l" t="t" r="r" b="b"/>
              <a:pathLst>
                <a:path w="1065" h="1065" extrusionOk="0">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7"/>
            <p:cNvSpPr/>
            <p:nvPr/>
          </p:nvSpPr>
          <p:spPr>
            <a:xfrm>
              <a:off x="1961550" y="1520075"/>
              <a:ext cx="26625" cy="26625"/>
            </a:xfrm>
            <a:custGeom>
              <a:avLst/>
              <a:gdLst/>
              <a:ahLst/>
              <a:cxnLst/>
              <a:rect l="l" t="t" r="r" b="b"/>
              <a:pathLst>
                <a:path w="1065" h="1065" extrusionOk="0">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7"/>
            <p:cNvSpPr/>
            <p:nvPr/>
          </p:nvSpPr>
          <p:spPr>
            <a:xfrm>
              <a:off x="1475225" y="1229800"/>
              <a:ext cx="26625" cy="26625"/>
            </a:xfrm>
            <a:custGeom>
              <a:avLst/>
              <a:gdLst/>
              <a:ahLst/>
              <a:cxnLst/>
              <a:rect l="l" t="t" r="r" b="b"/>
              <a:pathLst>
                <a:path w="1065" h="1065" extrusionOk="0">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7"/>
            <p:cNvSpPr/>
            <p:nvPr/>
          </p:nvSpPr>
          <p:spPr>
            <a:xfrm>
              <a:off x="1612000" y="1675075"/>
              <a:ext cx="25850" cy="26625"/>
            </a:xfrm>
            <a:custGeom>
              <a:avLst/>
              <a:gdLst/>
              <a:ahLst/>
              <a:cxnLst/>
              <a:rect l="l" t="t" r="r" b="b"/>
              <a:pathLst>
                <a:path w="1034" h="1065" extrusionOk="0">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7"/>
            <p:cNvSpPr/>
            <p:nvPr/>
          </p:nvSpPr>
          <p:spPr>
            <a:xfrm>
              <a:off x="1392400" y="1952450"/>
              <a:ext cx="26600" cy="26625"/>
            </a:xfrm>
            <a:custGeom>
              <a:avLst/>
              <a:gdLst/>
              <a:ahLst/>
              <a:cxnLst/>
              <a:rect l="l" t="t" r="r" b="b"/>
              <a:pathLst>
                <a:path w="1064" h="1065" extrusionOk="0">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7"/>
            <p:cNvSpPr/>
            <p:nvPr/>
          </p:nvSpPr>
          <p:spPr>
            <a:xfrm>
              <a:off x="792825" y="2629500"/>
              <a:ext cx="26625" cy="26625"/>
            </a:xfrm>
            <a:custGeom>
              <a:avLst/>
              <a:gdLst/>
              <a:ahLst/>
              <a:cxnLst/>
              <a:rect l="l" t="t" r="r" b="b"/>
              <a:pathLst>
                <a:path w="1065" h="1065" extrusionOk="0">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7"/>
            <p:cNvSpPr/>
            <p:nvPr/>
          </p:nvSpPr>
          <p:spPr>
            <a:xfrm>
              <a:off x="842225" y="2880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7"/>
            <p:cNvSpPr/>
            <p:nvPr/>
          </p:nvSpPr>
          <p:spPr>
            <a:xfrm>
              <a:off x="683400" y="3044400"/>
              <a:ext cx="26625" cy="26625"/>
            </a:xfrm>
            <a:custGeom>
              <a:avLst/>
              <a:gdLst/>
              <a:ahLst/>
              <a:cxnLst/>
              <a:rect l="l" t="t" r="r" b="b"/>
              <a:pathLst>
                <a:path w="1065" h="1065" extrusionOk="0">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7"/>
            <p:cNvSpPr/>
            <p:nvPr/>
          </p:nvSpPr>
          <p:spPr>
            <a:xfrm>
              <a:off x="1643150" y="1993475"/>
              <a:ext cx="26625" cy="26625"/>
            </a:xfrm>
            <a:custGeom>
              <a:avLst/>
              <a:gdLst/>
              <a:ahLst/>
              <a:cxnLst/>
              <a:rect l="l" t="t" r="r" b="b"/>
              <a:pathLst>
                <a:path w="1065" h="1065" extrusionOk="0">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7"/>
            <p:cNvSpPr/>
            <p:nvPr/>
          </p:nvSpPr>
          <p:spPr>
            <a:xfrm>
              <a:off x="1236600" y="2176625"/>
              <a:ext cx="26625" cy="26600"/>
            </a:xfrm>
            <a:custGeom>
              <a:avLst/>
              <a:gdLst/>
              <a:ahLst/>
              <a:cxnLst/>
              <a:rect l="l" t="t" r="r" b="b"/>
              <a:pathLst>
                <a:path w="1065" h="1064"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7"/>
            <p:cNvSpPr/>
            <p:nvPr/>
          </p:nvSpPr>
          <p:spPr>
            <a:xfrm>
              <a:off x="5530775" y="1242700"/>
              <a:ext cx="26600" cy="26625"/>
            </a:xfrm>
            <a:custGeom>
              <a:avLst/>
              <a:gdLst/>
              <a:ahLst/>
              <a:cxnLst/>
              <a:rect l="l" t="t" r="r" b="b"/>
              <a:pathLst>
                <a:path w="1064"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7"/>
            <p:cNvSpPr/>
            <p:nvPr/>
          </p:nvSpPr>
          <p:spPr>
            <a:xfrm>
              <a:off x="5992775" y="1571750"/>
              <a:ext cx="26625" cy="26625"/>
            </a:xfrm>
            <a:custGeom>
              <a:avLst/>
              <a:gdLst/>
              <a:ahLst/>
              <a:cxnLst/>
              <a:rect l="l" t="t" r="r" b="b"/>
              <a:pathLst>
                <a:path w="1065" h="1065" extrusionOk="0">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7"/>
            <p:cNvSpPr/>
            <p:nvPr/>
          </p:nvSpPr>
          <p:spPr>
            <a:xfrm>
              <a:off x="5920600" y="1688000"/>
              <a:ext cx="26600" cy="27375"/>
            </a:xfrm>
            <a:custGeom>
              <a:avLst/>
              <a:gdLst/>
              <a:ahLst/>
              <a:cxnLst/>
              <a:rect l="l" t="t" r="r" b="b"/>
              <a:pathLst>
                <a:path w="1064" h="1095" extrusionOk="0">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7"/>
            <p:cNvSpPr/>
            <p:nvPr/>
          </p:nvSpPr>
          <p:spPr>
            <a:xfrm>
              <a:off x="6248875" y="2268550"/>
              <a:ext cx="26600" cy="26625"/>
            </a:xfrm>
            <a:custGeom>
              <a:avLst/>
              <a:gdLst/>
              <a:ahLst/>
              <a:cxnLst/>
              <a:rect l="l" t="t" r="r" b="b"/>
              <a:pathLst>
                <a:path w="1064" h="1065" extrusionOk="0">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7"/>
            <p:cNvSpPr/>
            <p:nvPr/>
          </p:nvSpPr>
          <p:spPr>
            <a:xfrm>
              <a:off x="6860575" y="1952450"/>
              <a:ext cx="26625" cy="26625"/>
            </a:xfrm>
            <a:custGeom>
              <a:avLst/>
              <a:gdLst/>
              <a:ahLst/>
              <a:cxnLst/>
              <a:rect l="l" t="t" r="r" b="b"/>
              <a:pathLst>
                <a:path w="1065" h="1065" extrusionOk="0">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7"/>
            <p:cNvSpPr/>
            <p:nvPr/>
          </p:nvSpPr>
          <p:spPr>
            <a:xfrm>
              <a:off x="7002675" y="1785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7"/>
            <p:cNvSpPr/>
            <p:nvPr/>
          </p:nvSpPr>
          <p:spPr>
            <a:xfrm>
              <a:off x="7035350" y="6044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7"/>
            <p:cNvSpPr/>
            <p:nvPr/>
          </p:nvSpPr>
          <p:spPr>
            <a:xfrm>
              <a:off x="7192650" y="2058825"/>
              <a:ext cx="26625" cy="26625"/>
            </a:xfrm>
            <a:custGeom>
              <a:avLst/>
              <a:gdLst/>
              <a:ahLst/>
              <a:cxnLst/>
              <a:rect l="l" t="t" r="r" b="b"/>
              <a:pathLst>
                <a:path w="1065" h="1065" extrusionOk="0">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7"/>
            <p:cNvSpPr/>
            <p:nvPr/>
          </p:nvSpPr>
          <p:spPr>
            <a:xfrm>
              <a:off x="7203300" y="2457775"/>
              <a:ext cx="26600" cy="26625"/>
            </a:xfrm>
            <a:custGeom>
              <a:avLst/>
              <a:gdLst/>
              <a:ahLst/>
              <a:cxnLst/>
              <a:rect l="l" t="t" r="r" b="b"/>
              <a:pathLst>
                <a:path w="1064"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7"/>
            <p:cNvSpPr/>
            <p:nvPr/>
          </p:nvSpPr>
          <p:spPr>
            <a:xfrm>
              <a:off x="6692650" y="2761725"/>
              <a:ext cx="26600" cy="26625"/>
            </a:xfrm>
            <a:custGeom>
              <a:avLst/>
              <a:gdLst/>
              <a:ahLst/>
              <a:cxnLst/>
              <a:rect l="l" t="t" r="r" b="b"/>
              <a:pathLst>
                <a:path w="1064" h="1065" extrusionOk="0">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7"/>
            <p:cNvSpPr/>
            <p:nvPr/>
          </p:nvSpPr>
          <p:spPr>
            <a:xfrm>
              <a:off x="6397050" y="2773875"/>
              <a:ext cx="26625" cy="26625"/>
            </a:xfrm>
            <a:custGeom>
              <a:avLst/>
              <a:gdLst/>
              <a:ahLst/>
              <a:cxnLst/>
              <a:rect l="l" t="t" r="r" b="b"/>
              <a:pathLst>
                <a:path w="1065"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7"/>
            <p:cNvSpPr/>
            <p:nvPr/>
          </p:nvSpPr>
          <p:spPr>
            <a:xfrm>
              <a:off x="5596125" y="1464600"/>
              <a:ext cx="26600" cy="26625"/>
            </a:xfrm>
            <a:custGeom>
              <a:avLst/>
              <a:gdLst/>
              <a:ahLst/>
              <a:cxnLst/>
              <a:rect l="l" t="t" r="r" b="b"/>
              <a:pathLst>
                <a:path w="1064"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7"/>
            <p:cNvSpPr/>
            <p:nvPr/>
          </p:nvSpPr>
          <p:spPr>
            <a:xfrm>
              <a:off x="5213900" y="1403050"/>
              <a:ext cx="26600" cy="26625"/>
            </a:xfrm>
            <a:custGeom>
              <a:avLst/>
              <a:gdLst/>
              <a:ahLst/>
              <a:cxnLst/>
              <a:rect l="l" t="t" r="r" b="b"/>
              <a:pathLst>
                <a:path w="1064" h="1065" extrusionOk="0">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7"/>
            <p:cNvSpPr/>
            <p:nvPr/>
          </p:nvSpPr>
          <p:spPr>
            <a:xfrm>
              <a:off x="5773175" y="1211550"/>
              <a:ext cx="26625" cy="26625"/>
            </a:xfrm>
            <a:custGeom>
              <a:avLst/>
              <a:gdLst/>
              <a:ahLst/>
              <a:cxnLst/>
              <a:rect l="l" t="t" r="r" b="b"/>
              <a:pathLst>
                <a:path w="1065" h="1065" extrusionOk="0">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7"/>
            <p:cNvSpPr/>
            <p:nvPr/>
          </p:nvSpPr>
          <p:spPr>
            <a:xfrm>
              <a:off x="6165275" y="779175"/>
              <a:ext cx="26625" cy="26625"/>
            </a:xfrm>
            <a:custGeom>
              <a:avLst/>
              <a:gdLst/>
              <a:ahLst/>
              <a:cxnLst/>
              <a:rect l="l" t="t" r="r" b="b"/>
              <a:pathLst>
                <a:path w="1065" h="1065" extrusionOk="0">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7"/>
            <p:cNvSpPr/>
            <p:nvPr/>
          </p:nvSpPr>
          <p:spPr>
            <a:xfrm>
              <a:off x="6369675" y="1101375"/>
              <a:ext cx="26625" cy="26625"/>
            </a:xfrm>
            <a:custGeom>
              <a:avLst/>
              <a:gdLst/>
              <a:ahLst/>
              <a:cxnLst/>
              <a:rect l="l" t="t" r="r" b="b"/>
              <a:pathLst>
                <a:path w="1065" h="1065"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7"/>
            <p:cNvSpPr/>
            <p:nvPr/>
          </p:nvSpPr>
          <p:spPr>
            <a:xfrm>
              <a:off x="6503425" y="1559575"/>
              <a:ext cx="26625" cy="25875"/>
            </a:xfrm>
            <a:custGeom>
              <a:avLst/>
              <a:gdLst/>
              <a:ahLst/>
              <a:cxnLst/>
              <a:rect l="l" t="t" r="r" b="b"/>
              <a:pathLst>
                <a:path w="1065" h="1035" extrusionOk="0">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7"/>
            <p:cNvSpPr/>
            <p:nvPr/>
          </p:nvSpPr>
          <p:spPr>
            <a:xfrm>
              <a:off x="22300" y="-133450"/>
              <a:ext cx="7704575" cy="3386100"/>
            </a:xfrm>
            <a:custGeom>
              <a:avLst/>
              <a:gdLst/>
              <a:ahLst/>
              <a:cxnLst/>
              <a:rect l="l" t="t" r="r" b="b"/>
              <a:pathLst>
                <a:path w="308183" h="135444" extrusionOk="0">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7"/>
            <p:cNvSpPr/>
            <p:nvPr/>
          </p:nvSpPr>
          <p:spPr>
            <a:xfrm>
              <a:off x="3502600" y="669000"/>
              <a:ext cx="34225" cy="34225"/>
            </a:xfrm>
            <a:custGeom>
              <a:avLst/>
              <a:gdLst/>
              <a:ahLst/>
              <a:cxnLst/>
              <a:rect l="l" t="t" r="r" b="b"/>
              <a:pathLst>
                <a:path w="1369" h="1369" extrusionOk="0">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7"/>
            <p:cNvSpPr/>
            <p:nvPr/>
          </p:nvSpPr>
          <p:spPr>
            <a:xfrm>
              <a:off x="4021625" y="482825"/>
              <a:ext cx="34225" cy="34225"/>
            </a:xfrm>
            <a:custGeom>
              <a:avLst/>
              <a:gdLst/>
              <a:ahLst/>
              <a:cxnLst/>
              <a:rect l="l" t="t" r="r" b="b"/>
              <a:pathLst>
                <a:path w="1369" h="1369"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7"/>
            <p:cNvSpPr/>
            <p:nvPr/>
          </p:nvSpPr>
          <p:spPr>
            <a:xfrm>
              <a:off x="4656125" y="5208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7"/>
            <p:cNvSpPr/>
            <p:nvPr/>
          </p:nvSpPr>
          <p:spPr>
            <a:xfrm>
              <a:off x="5153100" y="758650"/>
              <a:ext cx="34225" cy="34225"/>
            </a:xfrm>
            <a:custGeom>
              <a:avLst/>
              <a:gdLst/>
              <a:ahLst/>
              <a:cxnLst/>
              <a:rect l="l" t="t" r="r" b="b"/>
              <a:pathLst>
                <a:path w="1369" h="1369" extrusionOk="0">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7"/>
            <p:cNvSpPr/>
            <p:nvPr/>
          </p:nvSpPr>
          <p:spPr>
            <a:xfrm>
              <a:off x="5575600" y="512450"/>
              <a:ext cx="34225" cy="34225"/>
            </a:xfrm>
            <a:custGeom>
              <a:avLst/>
              <a:gdLst/>
              <a:ahLst/>
              <a:cxnLst/>
              <a:rect l="l" t="t" r="r" b="b"/>
              <a:pathLst>
                <a:path w="1369" h="1369" extrusionOk="0">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7"/>
            <p:cNvSpPr/>
            <p:nvPr/>
          </p:nvSpPr>
          <p:spPr>
            <a:xfrm>
              <a:off x="5922875" y="746500"/>
              <a:ext cx="34225" cy="34225"/>
            </a:xfrm>
            <a:custGeom>
              <a:avLst/>
              <a:gdLst/>
              <a:ahLst/>
              <a:cxnLst/>
              <a:rect l="l" t="t" r="r" b="b"/>
              <a:pathLst>
                <a:path w="1369" h="1369" extrusionOk="0">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7"/>
            <p:cNvSpPr/>
            <p:nvPr/>
          </p:nvSpPr>
          <p:spPr>
            <a:xfrm>
              <a:off x="5336225" y="1124925"/>
              <a:ext cx="34225" cy="34225"/>
            </a:xfrm>
            <a:custGeom>
              <a:avLst/>
              <a:gdLst/>
              <a:ahLst/>
              <a:cxnLst/>
              <a:rect l="l" t="t" r="r" b="b"/>
              <a:pathLst>
                <a:path w="1369" h="1369" extrusionOk="0">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7"/>
            <p:cNvSpPr/>
            <p:nvPr/>
          </p:nvSpPr>
          <p:spPr>
            <a:xfrm>
              <a:off x="5208575" y="51245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7"/>
            <p:cNvSpPr/>
            <p:nvPr/>
          </p:nvSpPr>
          <p:spPr>
            <a:xfrm>
              <a:off x="6131850" y="49955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7"/>
            <p:cNvSpPr/>
            <p:nvPr/>
          </p:nvSpPr>
          <p:spPr>
            <a:xfrm>
              <a:off x="5954775" y="499550"/>
              <a:ext cx="34225" cy="34200"/>
            </a:xfrm>
            <a:custGeom>
              <a:avLst/>
              <a:gdLst/>
              <a:ahLst/>
              <a:cxnLst/>
              <a:rect l="l" t="t" r="r" b="b"/>
              <a:pathLst>
                <a:path w="1369" h="1368" extrusionOk="0">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7"/>
            <p:cNvSpPr/>
            <p:nvPr/>
          </p:nvSpPr>
          <p:spPr>
            <a:xfrm>
              <a:off x="6365875" y="53145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7"/>
            <p:cNvSpPr/>
            <p:nvPr/>
          </p:nvSpPr>
          <p:spPr>
            <a:xfrm>
              <a:off x="6365875" y="948625"/>
              <a:ext cx="34225" cy="34225"/>
            </a:xfrm>
            <a:custGeom>
              <a:avLst/>
              <a:gdLst/>
              <a:ahLst/>
              <a:cxnLst/>
              <a:rect l="l" t="t" r="r" b="b"/>
              <a:pathLst>
                <a:path w="1369" h="1369" extrusionOk="0">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7"/>
            <p:cNvSpPr/>
            <p:nvPr/>
          </p:nvSpPr>
          <p:spPr>
            <a:xfrm>
              <a:off x="6947200" y="1289825"/>
              <a:ext cx="34225" cy="34225"/>
            </a:xfrm>
            <a:custGeom>
              <a:avLst/>
              <a:gdLst/>
              <a:ahLst/>
              <a:cxnLst/>
              <a:rect l="l" t="t" r="r" b="b"/>
              <a:pathLst>
                <a:path w="1369" h="1369" extrusionOk="0">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7"/>
            <p:cNvSpPr/>
            <p:nvPr/>
          </p:nvSpPr>
          <p:spPr>
            <a:xfrm>
              <a:off x="6650075" y="1339975"/>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7"/>
            <p:cNvSpPr/>
            <p:nvPr/>
          </p:nvSpPr>
          <p:spPr>
            <a:xfrm>
              <a:off x="6308900" y="1460800"/>
              <a:ext cx="34225" cy="33450"/>
            </a:xfrm>
            <a:custGeom>
              <a:avLst/>
              <a:gdLst/>
              <a:ahLst/>
              <a:cxnLst/>
              <a:rect l="l" t="t" r="r" b="b"/>
              <a:pathLst>
                <a:path w="1369" h="1338" extrusionOk="0">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7"/>
            <p:cNvSpPr/>
            <p:nvPr/>
          </p:nvSpPr>
          <p:spPr>
            <a:xfrm>
              <a:off x="6365875" y="1990450"/>
              <a:ext cx="34225" cy="34200"/>
            </a:xfrm>
            <a:custGeom>
              <a:avLst/>
              <a:gdLst/>
              <a:ahLst/>
              <a:cxnLst/>
              <a:rect l="l" t="t" r="r" b="b"/>
              <a:pathLst>
                <a:path w="1369" h="1368" extrusionOk="0">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7"/>
            <p:cNvSpPr/>
            <p:nvPr/>
          </p:nvSpPr>
          <p:spPr>
            <a:xfrm>
              <a:off x="6723025" y="218650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7"/>
            <p:cNvSpPr/>
            <p:nvPr/>
          </p:nvSpPr>
          <p:spPr>
            <a:xfrm>
              <a:off x="7155425" y="1746525"/>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7"/>
            <p:cNvSpPr/>
            <p:nvPr/>
          </p:nvSpPr>
          <p:spPr>
            <a:xfrm>
              <a:off x="7001150" y="866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7"/>
            <p:cNvSpPr/>
            <p:nvPr/>
          </p:nvSpPr>
          <p:spPr>
            <a:xfrm>
              <a:off x="7008000" y="2184975"/>
              <a:ext cx="34225" cy="34225"/>
            </a:xfrm>
            <a:custGeom>
              <a:avLst/>
              <a:gdLst/>
              <a:ahLst/>
              <a:cxnLst/>
              <a:rect l="l" t="t" r="r" b="b"/>
              <a:pathLst>
                <a:path w="1369" h="1369" extrusionOk="0">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7"/>
            <p:cNvSpPr/>
            <p:nvPr/>
          </p:nvSpPr>
          <p:spPr>
            <a:xfrm>
              <a:off x="6932775" y="260140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7"/>
            <p:cNvSpPr/>
            <p:nvPr/>
          </p:nvSpPr>
          <p:spPr>
            <a:xfrm>
              <a:off x="7216975" y="3230575"/>
              <a:ext cx="34200" cy="34975"/>
            </a:xfrm>
            <a:custGeom>
              <a:avLst/>
              <a:gdLst/>
              <a:ahLst/>
              <a:cxnLst/>
              <a:rect l="l" t="t" r="r" b="b"/>
              <a:pathLst>
                <a:path w="1368" h="1399" extrusionOk="0">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7"/>
            <p:cNvSpPr/>
            <p:nvPr/>
          </p:nvSpPr>
          <p:spPr>
            <a:xfrm>
              <a:off x="7142500" y="3133325"/>
              <a:ext cx="34225" cy="34200"/>
            </a:xfrm>
            <a:custGeom>
              <a:avLst/>
              <a:gdLst/>
              <a:ahLst/>
              <a:cxnLst/>
              <a:rect l="l" t="t" r="r" b="b"/>
              <a:pathLst>
                <a:path w="1369"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7"/>
            <p:cNvSpPr/>
            <p:nvPr/>
          </p:nvSpPr>
          <p:spPr>
            <a:xfrm>
              <a:off x="6498875" y="2374175"/>
              <a:ext cx="34200" cy="34225"/>
            </a:xfrm>
            <a:custGeom>
              <a:avLst/>
              <a:gdLst/>
              <a:ahLst/>
              <a:cxnLst/>
              <a:rect l="l" t="t" r="r" b="b"/>
              <a:pathLst>
                <a:path w="1368" h="1369" extrusionOk="0">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7"/>
            <p:cNvSpPr/>
            <p:nvPr/>
          </p:nvSpPr>
          <p:spPr>
            <a:xfrm>
              <a:off x="6705550" y="2466125"/>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7"/>
            <p:cNvSpPr/>
            <p:nvPr/>
          </p:nvSpPr>
          <p:spPr>
            <a:xfrm>
              <a:off x="6811950" y="1797425"/>
              <a:ext cx="34225" cy="34225"/>
            </a:xfrm>
            <a:custGeom>
              <a:avLst/>
              <a:gdLst/>
              <a:ahLst/>
              <a:cxnLst/>
              <a:rect l="l" t="t" r="r" b="b"/>
              <a:pathLst>
                <a:path w="1369" h="1369" extrusionOk="0">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7"/>
            <p:cNvSpPr/>
            <p:nvPr/>
          </p:nvSpPr>
          <p:spPr>
            <a:xfrm>
              <a:off x="6005700" y="123890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7"/>
            <p:cNvSpPr/>
            <p:nvPr/>
          </p:nvSpPr>
          <p:spPr>
            <a:xfrm>
              <a:off x="4839250" y="1135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7"/>
            <p:cNvSpPr/>
            <p:nvPr/>
          </p:nvSpPr>
          <p:spPr>
            <a:xfrm>
              <a:off x="4555050" y="132477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7"/>
            <p:cNvSpPr/>
            <p:nvPr/>
          </p:nvSpPr>
          <p:spPr>
            <a:xfrm>
              <a:off x="4118875" y="959275"/>
              <a:ext cx="34225" cy="34225"/>
            </a:xfrm>
            <a:custGeom>
              <a:avLst/>
              <a:gdLst/>
              <a:ahLst/>
              <a:cxnLst/>
              <a:rect l="l" t="t" r="r" b="b"/>
              <a:pathLst>
                <a:path w="1369" h="1369" extrusionOk="0">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7"/>
            <p:cNvSpPr/>
            <p:nvPr/>
          </p:nvSpPr>
          <p:spPr>
            <a:xfrm>
              <a:off x="3856725" y="1152275"/>
              <a:ext cx="34225" cy="34225"/>
            </a:xfrm>
            <a:custGeom>
              <a:avLst/>
              <a:gdLst/>
              <a:ahLst/>
              <a:cxnLst/>
              <a:rect l="l" t="t" r="r" b="b"/>
              <a:pathLst>
                <a:path w="1369" h="1369" extrusionOk="0">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7"/>
            <p:cNvSpPr/>
            <p:nvPr/>
          </p:nvSpPr>
          <p:spPr>
            <a:xfrm>
              <a:off x="3637875" y="137570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7"/>
            <p:cNvSpPr/>
            <p:nvPr/>
          </p:nvSpPr>
          <p:spPr>
            <a:xfrm>
              <a:off x="3516300" y="102462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7"/>
            <p:cNvSpPr/>
            <p:nvPr/>
          </p:nvSpPr>
          <p:spPr>
            <a:xfrm>
              <a:off x="3016275" y="1024625"/>
              <a:ext cx="34225" cy="34225"/>
            </a:xfrm>
            <a:custGeom>
              <a:avLst/>
              <a:gdLst/>
              <a:ahLst/>
              <a:cxnLst/>
              <a:rect l="l" t="t" r="r" b="b"/>
              <a:pathLst>
                <a:path w="1369" h="1369" extrusionOk="0">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7"/>
            <p:cNvSpPr/>
            <p:nvPr/>
          </p:nvSpPr>
          <p:spPr>
            <a:xfrm>
              <a:off x="2764000" y="74575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7"/>
            <p:cNvSpPr/>
            <p:nvPr/>
          </p:nvSpPr>
          <p:spPr>
            <a:xfrm>
              <a:off x="2484350" y="5831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7"/>
            <p:cNvSpPr/>
            <p:nvPr/>
          </p:nvSpPr>
          <p:spPr>
            <a:xfrm>
              <a:off x="2277675" y="891650"/>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7"/>
            <p:cNvSpPr/>
            <p:nvPr/>
          </p:nvSpPr>
          <p:spPr>
            <a:xfrm>
              <a:off x="2194825" y="12708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7"/>
            <p:cNvSpPr/>
            <p:nvPr/>
          </p:nvSpPr>
          <p:spPr>
            <a:xfrm>
              <a:off x="1612750" y="869600"/>
              <a:ext cx="34225" cy="34225"/>
            </a:xfrm>
            <a:custGeom>
              <a:avLst/>
              <a:gdLst/>
              <a:ahLst/>
              <a:cxnLst/>
              <a:rect l="l" t="t" r="r" b="b"/>
              <a:pathLst>
                <a:path w="1369" h="1369" extrusionOk="0">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7"/>
            <p:cNvSpPr/>
            <p:nvPr/>
          </p:nvSpPr>
          <p:spPr>
            <a:xfrm>
              <a:off x="2074775" y="691800"/>
              <a:ext cx="34225" cy="34200"/>
            </a:xfrm>
            <a:custGeom>
              <a:avLst/>
              <a:gdLst/>
              <a:ahLst/>
              <a:cxnLst/>
              <a:rect l="l" t="t" r="r" b="b"/>
              <a:pathLst>
                <a:path w="1369" h="1368" extrusionOk="0">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7"/>
            <p:cNvSpPr/>
            <p:nvPr/>
          </p:nvSpPr>
          <p:spPr>
            <a:xfrm>
              <a:off x="1670500" y="474450"/>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7"/>
            <p:cNvSpPr/>
            <p:nvPr/>
          </p:nvSpPr>
          <p:spPr>
            <a:xfrm>
              <a:off x="1361225" y="588450"/>
              <a:ext cx="34225" cy="34225"/>
            </a:xfrm>
            <a:custGeom>
              <a:avLst/>
              <a:gdLst/>
              <a:ahLst/>
              <a:cxnLst/>
              <a:rect l="l" t="t" r="r" b="b"/>
              <a:pathLst>
                <a:path w="1369" h="1369" extrusionOk="0">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7"/>
            <p:cNvSpPr/>
            <p:nvPr/>
          </p:nvSpPr>
          <p:spPr>
            <a:xfrm>
              <a:off x="1203925" y="8726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7"/>
            <p:cNvSpPr/>
            <p:nvPr/>
          </p:nvSpPr>
          <p:spPr>
            <a:xfrm>
              <a:off x="716850" y="800450"/>
              <a:ext cx="34225" cy="34225"/>
            </a:xfrm>
            <a:custGeom>
              <a:avLst/>
              <a:gdLst/>
              <a:ahLst/>
              <a:cxnLst/>
              <a:rect l="l" t="t" r="r" b="b"/>
              <a:pathLst>
                <a:path w="1369" h="1369" extrusionOk="0">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7"/>
            <p:cNvSpPr/>
            <p:nvPr/>
          </p:nvSpPr>
          <p:spPr>
            <a:xfrm>
              <a:off x="798925" y="132097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7"/>
            <p:cNvSpPr/>
            <p:nvPr/>
          </p:nvSpPr>
          <p:spPr>
            <a:xfrm>
              <a:off x="1228250" y="12199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7"/>
            <p:cNvSpPr/>
            <p:nvPr/>
          </p:nvSpPr>
          <p:spPr>
            <a:xfrm>
              <a:off x="1139350" y="1439525"/>
              <a:ext cx="34225" cy="34225"/>
            </a:xfrm>
            <a:custGeom>
              <a:avLst/>
              <a:gdLst/>
              <a:ahLst/>
              <a:cxnLst/>
              <a:rect l="l" t="t" r="r" b="b"/>
              <a:pathLst>
                <a:path w="1369" h="1369" extrusionOk="0">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7"/>
            <p:cNvSpPr/>
            <p:nvPr/>
          </p:nvSpPr>
          <p:spPr>
            <a:xfrm>
              <a:off x="567150" y="1797425"/>
              <a:ext cx="34225" cy="34225"/>
            </a:xfrm>
            <a:custGeom>
              <a:avLst/>
              <a:gdLst/>
              <a:ahLst/>
              <a:cxnLst/>
              <a:rect l="l" t="t" r="r" b="b"/>
              <a:pathLst>
                <a:path w="1369" h="1369" extrusionOk="0">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7"/>
            <p:cNvSpPr/>
            <p:nvPr/>
          </p:nvSpPr>
          <p:spPr>
            <a:xfrm>
              <a:off x="363500" y="2047425"/>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7"/>
            <p:cNvSpPr/>
            <p:nvPr/>
          </p:nvSpPr>
          <p:spPr>
            <a:xfrm>
              <a:off x="400725" y="976750"/>
              <a:ext cx="34225" cy="34225"/>
            </a:xfrm>
            <a:custGeom>
              <a:avLst/>
              <a:gdLst/>
              <a:ahLst/>
              <a:cxnLst/>
              <a:rect l="l" t="t" r="r" b="b"/>
              <a:pathLst>
                <a:path w="1369" h="1369" extrusionOk="0">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7"/>
            <p:cNvSpPr/>
            <p:nvPr/>
          </p:nvSpPr>
          <p:spPr>
            <a:xfrm>
              <a:off x="1241925" y="216902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7"/>
            <p:cNvSpPr/>
            <p:nvPr/>
          </p:nvSpPr>
          <p:spPr>
            <a:xfrm>
              <a:off x="986600" y="24942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7"/>
            <p:cNvSpPr/>
            <p:nvPr/>
          </p:nvSpPr>
          <p:spPr>
            <a:xfrm>
              <a:off x="601350" y="2239675"/>
              <a:ext cx="34200" cy="34225"/>
            </a:xfrm>
            <a:custGeom>
              <a:avLst/>
              <a:gdLst/>
              <a:ahLst/>
              <a:cxnLst/>
              <a:rect l="l" t="t" r="r" b="b"/>
              <a:pathLst>
                <a:path w="1368" h="1369" extrusionOk="0">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7"/>
            <p:cNvSpPr/>
            <p:nvPr/>
          </p:nvSpPr>
          <p:spPr>
            <a:xfrm>
              <a:off x="548150" y="2859750"/>
              <a:ext cx="34225" cy="34225"/>
            </a:xfrm>
            <a:custGeom>
              <a:avLst/>
              <a:gdLst/>
              <a:ahLst/>
              <a:cxnLst/>
              <a:rect l="l" t="t" r="r" b="b"/>
              <a:pathLst>
                <a:path w="1369" h="1369" extrusionOk="0">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7"/>
            <p:cNvSpPr/>
            <p:nvPr/>
          </p:nvSpPr>
          <p:spPr>
            <a:xfrm>
              <a:off x="363500" y="3176625"/>
              <a:ext cx="34225" cy="34225"/>
            </a:xfrm>
            <a:custGeom>
              <a:avLst/>
              <a:gdLst/>
              <a:ahLst/>
              <a:cxnLst/>
              <a:rect l="l" t="t" r="r" b="b"/>
              <a:pathLst>
                <a:path w="1369" h="1369" extrusionOk="0">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7"/>
            <p:cNvSpPr/>
            <p:nvPr/>
          </p:nvSpPr>
          <p:spPr>
            <a:xfrm>
              <a:off x="805000" y="1453950"/>
              <a:ext cx="34200" cy="34225"/>
            </a:xfrm>
            <a:custGeom>
              <a:avLst/>
              <a:gdLst/>
              <a:ahLst/>
              <a:cxnLst/>
              <a:rect l="l" t="t" r="r" b="b"/>
              <a:pathLst>
                <a:path w="1368" h="1369" extrusionOk="0">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7"/>
            <p:cNvSpPr/>
            <p:nvPr/>
          </p:nvSpPr>
          <p:spPr>
            <a:xfrm>
              <a:off x="888575" y="2111275"/>
              <a:ext cx="34225" cy="34200"/>
            </a:xfrm>
            <a:custGeom>
              <a:avLst/>
              <a:gdLst/>
              <a:ahLst/>
              <a:cxnLst/>
              <a:rect l="l" t="t" r="r" b="b"/>
              <a:pathLst>
                <a:path w="1369" h="1368"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9" name="Google Shape;2789;p17"/>
          <p:cNvSpPr txBox="1">
            <a:spLocks noGrp="1"/>
          </p:cNvSpPr>
          <p:nvPr>
            <p:ph type="subTitle" idx="1"/>
          </p:nvPr>
        </p:nvSpPr>
        <p:spPr>
          <a:xfrm>
            <a:off x="1095375" y="2236821"/>
            <a:ext cx="2952900" cy="106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790" name="Google Shape;2790;p17"/>
          <p:cNvSpPr txBox="1">
            <a:spLocks noGrp="1"/>
          </p:cNvSpPr>
          <p:nvPr>
            <p:ph type="title"/>
          </p:nvPr>
        </p:nvSpPr>
        <p:spPr>
          <a:xfrm>
            <a:off x="1085975" y="1615227"/>
            <a:ext cx="2952900" cy="62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2791"/>
        <p:cNvGrpSpPr/>
        <p:nvPr/>
      </p:nvGrpSpPr>
      <p:grpSpPr>
        <a:xfrm>
          <a:off x="0" y="0"/>
          <a:ext cx="0" cy="0"/>
          <a:chOff x="0" y="0"/>
          <a:chExt cx="0" cy="0"/>
        </a:xfrm>
      </p:grpSpPr>
      <p:grpSp>
        <p:nvGrpSpPr>
          <p:cNvPr id="2792" name="Google Shape;2792;p18"/>
          <p:cNvGrpSpPr/>
          <p:nvPr/>
        </p:nvGrpSpPr>
        <p:grpSpPr>
          <a:xfrm rot="10800000" flipH="1">
            <a:off x="-3046325" y="-455562"/>
            <a:ext cx="9206200" cy="7199075"/>
            <a:chOff x="-3560675" y="-1695025"/>
            <a:chExt cx="9206200" cy="7199075"/>
          </a:xfrm>
        </p:grpSpPr>
        <p:sp>
          <p:nvSpPr>
            <p:cNvPr id="2793" name="Google Shape;2793;p18"/>
            <p:cNvSpPr/>
            <p:nvPr/>
          </p:nvSpPr>
          <p:spPr>
            <a:xfrm>
              <a:off x="3144700" y="1760900"/>
              <a:ext cx="49725" cy="38825"/>
            </a:xfrm>
            <a:custGeom>
              <a:avLst/>
              <a:gdLst/>
              <a:ahLst/>
              <a:cxnLst/>
              <a:rect l="l" t="t" r="r" b="b"/>
              <a:pathLst>
                <a:path w="1989" h="1553" extrusionOk="0">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8"/>
            <p:cNvSpPr/>
            <p:nvPr/>
          </p:nvSpPr>
          <p:spPr>
            <a:xfrm>
              <a:off x="2791350" y="1538300"/>
              <a:ext cx="49950" cy="38775"/>
            </a:xfrm>
            <a:custGeom>
              <a:avLst/>
              <a:gdLst/>
              <a:ahLst/>
              <a:cxnLst/>
              <a:rect l="l" t="t" r="r" b="b"/>
              <a:pathLst>
                <a:path w="1998" h="1551" extrusionOk="0">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8"/>
            <p:cNvSpPr/>
            <p:nvPr/>
          </p:nvSpPr>
          <p:spPr>
            <a:xfrm>
              <a:off x="3881050" y="912150"/>
              <a:ext cx="50175" cy="39550"/>
            </a:xfrm>
            <a:custGeom>
              <a:avLst/>
              <a:gdLst/>
              <a:ahLst/>
              <a:cxnLst/>
              <a:rect l="l" t="t" r="r" b="b"/>
              <a:pathLst>
                <a:path w="2007" h="1582" extrusionOk="0">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6" name="Google Shape;2796;p18"/>
            <p:cNvGrpSpPr/>
            <p:nvPr/>
          </p:nvGrpSpPr>
          <p:grpSpPr>
            <a:xfrm>
              <a:off x="-3560675" y="-1695025"/>
              <a:ext cx="9206200" cy="7199075"/>
              <a:chOff x="-3560675" y="-1695025"/>
              <a:chExt cx="9206200" cy="7199075"/>
            </a:xfrm>
          </p:grpSpPr>
          <p:sp>
            <p:nvSpPr>
              <p:cNvPr id="2797" name="Google Shape;2797;p18"/>
              <p:cNvSpPr/>
              <p:nvPr/>
            </p:nvSpPr>
            <p:spPr>
              <a:xfrm>
                <a:off x="3584675" y="-201850"/>
                <a:ext cx="50175" cy="38800"/>
              </a:xfrm>
              <a:custGeom>
                <a:avLst/>
                <a:gdLst/>
                <a:ahLst/>
                <a:cxnLst/>
                <a:rect l="l" t="t" r="r" b="b"/>
                <a:pathLst>
                  <a:path w="2007" h="1552" extrusionOk="0">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8"/>
              <p:cNvSpPr/>
              <p:nvPr/>
            </p:nvSpPr>
            <p:spPr>
              <a:xfrm>
                <a:off x="4071775" y="186450"/>
                <a:ext cx="49925" cy="39550"/>
              </a:xfrm>
              <a:custGeom>
                <a:avLst/>
                <a:gdLst/>
                <a:ahLst/>
                <a:cxnLst/>
                <a:rect l="l" t="t" r="r" b="b"/>
                <a:pathLst>
                  <a:path w="1997" h="1582" extrusionOk="0">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8"/>
              <p:cNvSpPr/>
              <p:nvPr/>
            </p:nvSpPr>
            <p:spPr>
              <a:xfrm>
                <a:off x="4755675" y="-352300"/>
                <a:ext cx="50175" cy="39550"/>
              </a:xfrm>
              <a:custGeom>
                <a:avLst/>
                <a:gdLst/>
                <a:ahLst/>
                <a:cxnLst/>
                <a:rect l="l" t="t" r="r" b="b"/>
                <a:pathLst>
                  <a:path w="2007" h="1582" extrusionOk="0">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8"/>
              <p:cNvSpPr/>
              <p:nvPr/>
            </p:nvSpPr>
            <p:spPr>
              <a:xfrm>
                <a:off x="5595350" y="406075"/>
                <a:ext cx="50175" cy="38775"/>
              </a:xfrm>
              <a:custGeom>
                <a:avLst/>
                <a:gdLst/>
                <a:ahLst/>
                <a:cxnLst/>
                <a:rect l="l" t="t" r="r" b="b"/>
                <a:pathLst>
                  <a:path w="2007" h="1551" extrusionOk="0">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8"/>
              <p:cNvSpPr/>
              <p:nvPr/>
            </p:nvSpPr>
            <p:spPr>
              <a:xfrm>
                <a:off x="1941075" y="5468575"/>
                <a:ext cx="50675" cy="35475"/>
              </a:xfrm>
              <a:custGeom>
                <a:avLst/>
                <a:gdLst/>
                <a:ahLst/>
                <a:cxnLst/>
                <a:rect l="l" t="t" r="r" b="b"/>
                <a:pathLst>
                  <a:path w="2027" h="1419" extrusionOk="0">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2" name="Google Shape;2802;p18"/>
              <p:cNvGrpSpPr/>
              <p:nvPr/>
            </p:nvGrpSpPr>
            <p:grpSpPr>
              <a:xfrm>
                <a:off x="-3560675" y="-1695025"/>
                <a:ext cx="9184925" cy="7184775"/>
                <a:chOff x="-3560675" y="-1695025"/>
                <a:chExt cx="9184925" cy="7184775"/>
              </a:xfrm>
            </p:grpSpPr>
            <p:sp>
              <p:nvSpPr>
                <p:cNvPr id="2803" name="Google Shape;2803;p18"/>
                <p:cNvSpPr/>
                <p:nvPr/>
              </p:nvSpPr>
              <p:spPr>
                <a:xfrm>
                  <a:off x="-1101575" y="-1682675"/>
                  <a:ext cx="6725825" cy="4350200"/>
                </a:xfrm>
                <a:custGeom>
                  <a:avLst/>
                  <a:gdLst/>
                  <a:ahLst/>
                  <a:cxnLst/>
                  <a:rect l="l" t="t" r="r" b="b"/>
                  <a:pathLst>
                    <a:path w="269033" h="174008" extrusionOk="0">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8"/>
                <p:cNvSpPr/>
                <p:nvPr/>
              </p:nvSpPr>
              <p:spPr>
                <a:xfrm>
                  <a:off x="90700" y="-831025"/>
                  <a:ext cx="50925" cy="39525"/>
                </a:xfrm>
                <a:custGeom>
                  <a:avLst/>
                  <a:gdLst/>
                  <a:ahLst/>
                  <a:cxnLst/>
                  <a:rect l="l" t="t" r="r" b="b"/>
                  <a:pathLst>
                    <a:path w="2037" h="1581" extrusionOk="0">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8"/>
                <p:cNvSpPr/>
                <p:nvPr/>
              </p:nvSpPr>
              <p:spPr>
                <a:xfrm>
                  <a:off x="-8100" y="55725"/>
                  <a:ext cx="49725" cy="38825"/>
                </a:xfrm>
                <a:custGeom>
                  <a:avLst/>
                  <a:gdLst/>
                  <a:ahLst/>
                  <a:cxnLst/>
                  <a:rect l="l" t="t" r="r" b="b"/>
                  <a:pathLst>
                    <a:path w="1989" h="1553" extrusionOk="0">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8"/>
                <p:cNvSpPr/>
                <p:nvPr/>
              </p:nvSpPr>
              <p:spPr>
                <a:xfrm>
                  <a:off x="434925" y="-187400"/>
                  <a:ext cx="50175" cy="38775"/>
                </a:xfrm>
                <a:custGeom>
                  <a:avLst/>
                  <a:gdLst/>
                  <a:ahLst/>
                  <a:cxnLst/>
                  <a:rect l="l" t="t" r="r" b="b"/>
                  <a:pathLst>
                    <a:path w="2007" h="1551" extrusionOk="0">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8"/>
                <p:cNvSpPr/>
                <p:nvPr/>
              </p:nvSpPr>
              <p:spPr>
                <a:xfrm>
                  <a:off x="639325" y="-751250"/>
                  <a:ext cx="49950" cy="39550"/>
                </a:xfrm>
                <a:custGeom>
                  <a:avLst/>
                  <a:gdLst/>
                  <a:ahLst/>
                  <a:cxnLst/>
                  <a:rect l="l" t="t" r="r" b="b"/>
                  <a:pathLst>
                    <a:path w="1998" h="1582" extrusionOk="0">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8"/>
                <p:cNvSpPr/>
                <p:nvPr/>
              </p:nvSpPr>
              <p:spPr>
                <a:xfrm>
                  <a:off x="1061075" y="-81050"/>
                  <a:ext cx="49700" cy="38800"/>
                </a:xfrm>
                <a:custGeom>
                  <a:avLst/>
                  <a:gdLst/>
                  <a:ahLst/>
                  <a:cxnLst/>
                  <a:rect l="l" t="t" r="r" b="b"/>
                  <a:pathLst>
                    <a:path w="1988" h="1552" extrusionOk="0">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8"/>
                <p:cNvSpPr/>
                <p:nvPr/>
              </p:nvSpPr>
              <p:spPr>
                <a:xfrm>
                  <a:off x="1229000" y="-547600"/>
                  <a:ext cx="49950" cy="38800"/>
                </a:xfrm>
                <a:custGeom>
                  <a:avLst/>
                  <a:gdLst/>
                  <a:ahLst/>
                  <a:cxnLst/>
                  <a:rect l="l" t="t" r="r" b="b"/>
                  <a:pathLst>
                    <a:path w="1998" h="1552" extrusionOk="0">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8"/>
                <p:cNvSpPr/>
                <p:nvPr/>
              </p:nvSpPr>
              <p:spPr>
                <a:xfrm>
                  <a:off x="430375" y="602875"/>
                  <a:ext cx="50175" cy="38800"/>
                </a:xfrm>
                <a:custGeom>
                  <a:avLst/>
                  <a:gdLst/>
                  <a:ahLst/>
                  <a:cxnLst/>
                  <a:rect l="l" t="t" r="r" b="b"/>
                  <a:pathLst>
                    <a:path w="2007" h="1552" extrusionOk="0">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8"/>
                <p:cNvSpPr/>
                <p:nvPr/>
              </p:nvSpPr>
              <p:spPr>
                <a:xfrm>
                  <a:off x="1108200" y="1003325"/>
                  <a:ext cx="49925" cy="39550"/>
                </a:xfrm>
                <a:custGeom>
                  <a:avLst/>
                  <a:gdLst/>
                  <a:ahLst/>
                  <a:cxnLst/>
                  <a:rect l="l" t="t" r="r" b="b"/>
                  <a:pathLst>
                    <a:path w="1997" h="1582" extrusionOk="0">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8"/>
                <p:cNvSpPr/>
                <p:nvPr/>
              </p:nvSpPr>
              <p:spPr>
                <a:xfrm>
                  <a:off x="1688750" y="95275"/>
                  <a:ext cx="49950" cy="38775"/>
                </a:xfrm>
                <a:custGeom>
                  <a:avLst/>
                  <a:gdLst/>
                  <a:ahLst/>
                  <a:cxnLst/>
                  <a:rect l="l" t="t" r="r" b="b"/>
                  <a:pathLst>
                    <a:path w="1998" h="1551" extrusionOk="0">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8"/>
                <p:cNvSpPr/>
                <p:nvPr/>
              </p:nvSpPr>
              <p:spPr>
                <a:xfrm>
                  <a:off x="-2025" y="1782975"/>
                  <a:ext cx="49950" cy="39550"/>
                </a:xfrm>
                <a:custGeom>
                  <a:avLst/>
                  <a:gdLst/>
                  <a:ahLst/>
                  <a:cxnLst/>
                  <a:rect l="l" t="t" r="r" b="b"/>
                  <a:pathLst>
                    <a:path w="1998" h="1582" extrusionOk="0">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8"/>
                <p:cNvSpPr/>
                <p:nvPr/>
              </p:nvSpPr>
              <p:spPr>
                <a:xfrm>
                  <a:off x="472925" y="1020025"/>
                  <a:ext cx="49725" cy="38825"/>
                </a:xfrm>
                <a:custGeom>
                  <a:avLst/>
                  <a:gdLst/>
                  <a:ahLst/>
                  <a:cxnLst/>
                  <a:rect l="l" t="t" r="r" b="b"/>
                  <a:pathLst>
                    <a:path w="1989" h="1553" extrusionOk="0">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8"/>
                <p:cNvSpPr/>
                <p:nvPr/>
              </p:nvSpPr>
              <p:spPr>
                <a:xfrm>
                  <a:off x="906050" y="2131775"/>
                  <a:ext cx="50175" cy="39550"/>
                </a:xfrm>
                <a:custGeom>
                  <a:avLst/>
                  <a:gdLst/>
                  <a:ahLst/>
                  <a:cxnLst/>
                  <a:rect l="l" t="t" r="r" b="b"/>
                  <a:pathLst>
                    <a:path w="2007" h="1582" extrusionOk="0">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8"/>
                <p:cNvSpPr/>
                <p:nvPr/>
              </p:nvSpPr>
              <p:spPr>
                <a:xfrm>
                  <a:off x="1998025" y="1166700"/>
                  <a:ext cx="50700" cy="38800"/>
                </a:xfrm>
                <a:custGeom>
                  <a:avLst/>
                  <a:gdLst/>
                  <a:ahLst/>
                  <a:cxnLst/>
                  <a:rect l="l" t="t" r="r" b="b"/>
                  <a:pathLst>
                    <a:path w="2028" h="1552" extrusionOk="0">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8"/>
                <p:cNvSpPr/>
                <p:nvPr/>
              </p:nvSpPr>
              <p:spPr>
                <a:xfrm>
                  <a:off x="1883275" y="694075"/>
                  <a:ext cx="51700" cy="38775"/>
                </a:xfrm>
                <a:custGeom>
                  <a:avLst/>
                  <a:gdLst/>
                  <a:ahLst/>
                  <a:cxnLst/>
                  <a:rect l="l" t="t" r="r" b="b"/>
                  <a:pathLst>
                    <a:path w="2068" h="1551" extrusionOk="0">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8"/>
                <p:cNvSpPr/>
                <p:nvPr/>
              </p:nvSpPr>
              <p:spPr>
                <a:xfrm>
                  <a:off x="2175850" y="2087675"/>
                  <a:ext cx="51175" cy="38800"/>
                </a:xfrm>
                <a:custGeom>
                  <a:avLst/>
                  <a:gdLst/>
                  <a:ahLst/>
                  <a:cxnLst/>
                  <a:rect l="l" t="t" r="r" b="b"/>
                  <a:pathLst>
                    <a:path w="2047" h="1552" extrusionOk="0">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8"/>
                <p:cNvSpPr/>
                <p:nvPr/>
              </p:nvSpPr>
              <p:spPr>
                <a:xfrm>
                  <a:off x="1482825" y="-914625"/>
                  <a:ext cx="49925" cy="39550"/>
                </a:xfrm>
                <a:custGeom>
                  <a:avLst/>
                  <a:gdLst/>
                  <a:ahLst/>
                  <a:cxnLst/>
                  <a:rect l="l" t="t" r="r" b="b"/>
                  <a:pathLst>
                    <a:path w="1997" h="1582" extrusionOk="0">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8"/>
                <p:cNvSpPr/>
                <p:nvPr/>
              </p:nvSpPr>
              <p:spPr>
                <a:xfrm>
                  <a:off x="2118850" y="-1399425"/>
                  <a:ext cx="50175" cy="38775"/>
                </a:xfrm>
                <a:custGeom>
                  <a:avLst/>
                  <a:gdLst/>
                  <a:ahLst/>
                  <a:cxnLst/>
                  <a:rect l="l" t="t" r="r" b="b"/>
                  <a:pathLst>
                    <a:path w="2007" h="1551" extrusionOk="0">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8"/>
                <p:cNvSpPr/>
                <p:nvPr/>
              </p:nvSpPr>
              <p:spPr>
                <a:xfrm>
                  <a:off x="358175" y="-1695025"/>
                  <a:ext cx="50175" cy="38775"/>
                </a:xfrm>
                <a:custGeom>
                  <a:avLst/>
                  <a:gdLst/>
                  <a:ahLst/>
                  <a:cxnLst/>
                  <a:rect l="l" t="t" r="r" b="b"/>
                  <a:pathLst>
                    <a:path w="2007" h="1551" extrusionOk="0">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8"/>
                <p:cNvSpPr/>
                <p:nvPr/>
              </p:nvSpPr>
              <p:spPr>
                <a:xfrm>
                  <a:off x="354375" y="2412175"/>
                  <a:ext cx="49925" cy="38775"/>
                </a:xfrm>
                <a:custGeom>
                  <a:avLst/>
                  <a:gdLst/>
                  <a:ahLst/>
                  <a:cxnLst/>
                  <a:rect l="l" t="t" r="r" b="b"/>
                  <a:pathLst>
                    <a:path w="1997" h="1551" extrusionOk="0">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8"/>
                <p:cNvSpPr/>
                <p:nvPr/>
              </p:nvSpPr>
              <p:spPr>
                <a:xfrm>
                  <a:off x="-702625" y="2644700"/>
                  <a:ext cx="50675" cy="39550"/>
                </a:xfrm>
                <a:custGeom>
                  <a:avLst/>
                  <a:gdLst/>
                  <a:ahLst/>
                  <a:cxnLst/>
                  <a:rect l="l" t="t" r="r" b="b"/>
                  <a:pathLst>
                    <a:path w="2027" h="1582" extrusionOk="0">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8"/>
                <p:cNvSpPr/>
                <p:nvPr/>
              </p:nvSpPr>
              <p:spPr>
                <a:xfrm>
                  <a:off x="-911600" y="1169000"/>
                  <a:ext cx="50675" cy="38775"/>
                </a:xfrm>
                <a:custGeom>
                  <a:avLst/>
                  <a:gdLst/>
                  <a:ahLst/>
                  <a:cxnLst/>
                  <a:rect l="l" t="t" r="r" b="b"/>
                  <a:pathLst>
                    <a:path w="2027" h="1551" extrusionOk="0">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8"/>
                <p:cNvSpPr/>
                <p:nvPr/>
              </p:nvSpPr>
              <p:spPr>
                <a:xfrm>
                  <a:off x="-735300" y="-475"/>
                  <a:ext cx="49925" cy="38775"/>
                </a:xfrm>
                <a:custGeom>
                  <a:avLst/>
                  <a:gdLst/>
                  <a:ahLst/>
                  <a:cxnLst/>
                  <a:rect l="l" t="t" r="r" b="b"/>
                  <a:pathLst>
                    <a:path w="1997" h="1551" extrusionOk="0">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8"/>
                <p:cNvSpPr/>
                <p:nvPr/>
              </p:nvSpPr>
              <p:spPr>
                <a:xfrm>
                  <a:off x="-1120575" y="-650175"/>
                  <a:ext cx="50700" cy="38775"/>
                </a:xfrm>
                <a:custGeom>
                  <a:avLst/>
                  <a:gdLst/>
                  <a:ahLst/>
                  <a:cxnLst/>
                  <a:rect l="l" t="t" r="r" b="b"/>
                  <a:pathLst>
                    <a:path w="2028" h="1551" extrusionOk="0">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8"/>
                <p:cNvSpPr/>
                <p:nvPr/>
              </p:nvSpPr>
              <p:spPr>
                <a:xfrm>
                  <a:off x="-618275" y="-1134975"/>
                  <a:ext cx="50175" cy="39525"/>
                </a:xfrm>
                <a:custGeom>
                  <a:avLst/>
                  <a:gdLst/>
                  <a:ahLst/>
                  <a:cxnLst/>
                  <a:rect l="l" t="t" r="r" b="b"/>
                  <a:pathLst>
                    <a:path w="2007" h="1581" extrusionOk="0">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8"/>
                <p:cNvSpPr/>
                <p:nvPr/>
              </p:nvSpPr>
              <p:spPr>
                <a:xfrm>
                  <a:off x="-649450" y="-1630450"/>
                  <a:ext cx="50700" cy="38800"/>
                </a:xfrm>
                <a:custGeom>
                  <a:avLst/>
                  <a:gdLst/>
                  <a:ahLst/>
                  <a:cxnLst/>
                  <a:rect l="l" t="t" r="r" b="b"/>
                  <a:pathLst>
                    <a:path w="2028" h="1552" extrusionOk="0">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8"/>
                <p:cNvSpPr/>
                <p:nvPr/>
              </p:nvSpPr>
              <p:spPr>
                <a:xfrm>
                  <a:off x="-3541600" y="-45575"/>
                  <a:ext cx="5511525" cy="5535325"/>
                </a:xfrm>
                <a:custGeom>
                  <a:avLst/>
                  <a:gdLst/>
                  <a:ahLst/>
                  <a:cxnLst/>
                  <a:rect l="l" t="t" r="r" b="b"/>
                  <a:pathLst>
                    <a:path w="220461" h="221413" extrusionOk="0">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8"/>
                <p:cNvSpPr/>
                <p:nvPr/>
              </p:nvSpPr>
              <p:spPr>
                <a:xfrm>
                  <a:off x="-700475" y="951025"/>
                  <a:ext cx="50325" cy="35375"/>
                </a:xfrm>
                <a:custGeom>
                  <a:avLst/>
                  <a:gdLst/>
                  <a:ahLst/>
                  <a:cxnLst/>
                  <a:rect l="l" t="t" r="r" b="b"/>
                  <a:pathLst>
                    <a:path w="2013" h="1415" extrusionOk="0">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8"/>
                <p:cNvSpPr/>
                <p:nvPr/>
              </p:nvSpPr>
              <p:spPr>
                <a:xfrm>
                  <a:off x="-1364400" y="1443875"/>
                  <a:ext cx="50100" cy="35700"/>
                </a:xfrm>
                <a:custGeom>
                  <a:avLst/>
                  <a:gdLst/>
                  <a:ahLst/>
                  <a:cxnLst/>
                  <a:rect l="l" t="t" r="r" b="b"/>
                  <a:pathLst>
                    <a:path w="2004" h="1428" extrusionOk="0">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8"/>
                <p:cNvSpPr/>
                <p:nvPr/>
              </p:nvSpPr>
              <p:spPr>
                <a:xfrm>
                  <a:off x="-920175" y="1590950"/>
                  <a:ext cx="50425" cy="35825"/>
                </a:xfrm>
                <a:custGeom>
                  <a:avLst/>
                  <a:gdLst/>
                  <a:ahLst/>
                  <a:cxnLst/>
                  <a:rect l="l" t="t" r="r" b="b"/>
                  <a:pathLst>
                    <a:path w="2017" h="1433" extrusionOk="0">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8"/>
                <p:cNvSpPr/>
                <p:nvPr/>
              </p:nvSpPr>
              <p:spPr>
                <a:xfrm>
                  <a:off x="-407925" y="1372750"/>
                  <a:ext cx="50275" cy="35500"/>
                </a:xfrm>
                <a:custGeom>
                  <a:avLst/>
                  <a:gdLst/>
                  <a:ahLst/>
                  <a:cxnLst/>
                  <a:rect l="l" t="t" r="r" b="b"/>
                  <a:pathLst>
                    <a:path w="2011" h="1420" extrusionOk="0">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8"/>
                <p:cNvSpPr/>
                <p:nvPr/>
              </p:nvSpPr>
              <p:spPr>
                <a:xfrm>
                  <a:off x="-596200" y="2083250"/>
                  <a:ext cx="50750" cy="35400"/>
                </a:xfrm>
                <a:custGeom>
                  <a:avLst/>
                  <a:gdLst/>
                  <a:ahLst/>
                  <a:cxnLst/>
                  <a:rect l="l" t="t" r="r" b="b"/>
                  <a:pathLst>
                    <a:path w="2030" h="1416" extrusionOk="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8"/>
                <p:cNvSpPr/>
                <p:nvPr/>
              </p:nvSpPr>
              <p:spPr>
                <a:xfrm>
                  <a:off x="-173125" y="1901650"/>
                  <a:ext cx="50350" cy="35375"/>
                </a:xfrm>
                <a:custGeom>
                  <a:avLst/>
                  <a:gdLst/>
                  <a:ahLst/>
                  <a:cxnLst/>
                  <a:rect l="l" t="t" r="r" b="b"/>
                  <a:pathLst>
                    <a:path w="2014" h="1415" extrusionOk="0">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8"/>
                <p:cNvSpPr/>
                <p:nvPr/>
              </p:nvSpPr>
              <p:spPr>
                <a:xfrm>
                  <a:off x="-1459450" y="2087050"/>
                  <a:ext cx="50125" cy="35500"/>
                </a:xfrm>
                <a:custGeom>
                  <a:avLst/>
                  <a:gdLst/>
                  <a:ahLst/>
                  <a:cxnLst/>
                  <a:rect l="l" t="t" r="r" b="b"/>
                  <a:pathLst>
                    <a:path w="2005" h="1420" extrusionOk="0">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8"/>
                <p:cNvSpPr/>
                <p:nvPr/>
              </p:nvSpPr>
              <p:spPr>
                <a:xfrm>
                  <a:off x="-1301500" y="2800275"/>
                  <a:ext cx="50225" cy="35800"/>
                </a:xfrm>
                <a:custGeom>
                  <a:avLst/>
                  <a:gdLst/>
                  <a:ahLst/>
                  <a:cxnLst/>
                  <a:rect l="l" t="t" r="r" b="b"/>
                  <a:pathLst>
                    <a:path w="2009" h="1432" extrusionOk="0">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8"/>
                <p:cNvSpPr/>
                <p:nvPr/>
              </p:nvSpPr>
              <p:spPr>
                <a:xfrm>
                  <a:off x="-318925" y="2620600"/>
                  <a:ext cx="50950" cy="35400"/>
                </a:xfrm>
                <a:custGeom>
                  <a:avLst/>
                  <a:gdLst/>
                  <a:ahLst/>
                  <a:cxnLst/>
                  <a:rect l="l" t="t" r="r" b="b"/>
                  <a:pathLst>
                    <a:path w="2038" h="1416" extrusionOk="0">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8"/>
                <p:cNvSpPr/>
                <p:nvPr/>
              </p:nvSpPr>
              <p:spPr>
                <a:xfrm>
                  <a:off x="-2533950" y="2539950"/>
                  <a:ext cx="50750" cy="35925"/>
                </a:xfrm>
                <a:custGeom>
                  <a:avLst/>
                  <a:gdLst/>
                  <a:ahLst/>
                  <a:cxnLst/>
                  <a:rect l="l" t="t" r="r" b="b"/>
                  <a:pathLst>
                    <a:path w="2030" h="1437" extrusionOk="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8"/>
                <p:cNvSpPr/>
                <p:nvPr/>
              </p:nvSpPr>
              <p:spPr>
                <a:xfrm>
                  <a:off x="-1714950" y="2379625"/>
                  <a:ext cx="50300" cy="35475"/>
                </a:xfrm>
                <a:custGeom>
                  <a:avLst/>
                  <a:gdLst/>
                  <a:ahLst/>
                  <a:cxnLst/>
                  <a:rect l="l" t="t" r="r" b="b"/>
                  <a:pathLst>
                    <a:path w="2012" h="1419" extrusionOk="0">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8"/>
                <p:cNvSpPr/>
                <p:nvPr/>
              </p:nvSpPr>
              <p:spPr>
                <a:xfrm>
                  <a:off x="-2196675" y="3377800"/>
                  <a:ext cx="50400" cy="35075"/>
                </a:xfrm>
                <a:custGeom>
                  <a:avLst/>
                  <a:gdLst/>
                  <a:ahLst/>
                  <a:cxnLst/>
                  <a:rect l="l" t="t" r="r" b="b"/>
                  <a:pathLst>
                    <a:path w="2016" h="1403" extrusionOk="0">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8"/>
                <p:cNvSpPr/>
                <p:nvPr/>
              </p:nvSpPr>
              <p:spPr>
                <a:xfrm>
                  <a:off x="-849425" y="3508825"/>
                  <a:ext cx="50500" cy="35400"/>
                </a:xfrm>
                <a:custGeom>
                  <a:avLst/>
                  <a:gdLst/>
                  <a:ahLst/>
                  <a:cxnLst/>
                  <a:rect l="l" t="t" r="r" b="b"/>
                  <a:pathLst>
                    <a:path w="2020" h="1416" extrusionOk="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8"/>
                <p:cNvSpPr/>
                <p:nvPr/>
              </p:nvSpPr>
              <p:spPr>
                <a:xfrm>
                  <a:off x="-601700" y="3131900"/>
                  <a:ext cx="50350" cy="35400"/>
                </a:xfrm>
                <a:custGeom>
                  <a:avLst/>
                  <a:gdLst/>
                  <a:ahLst/>
                  <a:cxnLst/>
                  <a:rect l="l" t="t" r="r" b="b"/>
                  <a:pathLst>
                    <a:path w="2014" h="1416" extrusionOk="0">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8"/>
                <p:cNvSpPr/>
                <p:nvPr/>
              </p:nvSpPr>
              <p:spPr>
                <a:xfrm>
                  <a:off x="-1361600" y="4210950"/>
                  <a:ext cx="50300" cy="35475"/>
                </a:xfrm>
                <a:custGeom>
                  <a:avLst/>
                  <a:gdLst/>
                  <a:ahLst/>
                  <a:cxnLst/>
                  <a:rect l="l" t="t" r="r" b="b"/>
                  <a:pathLst>
                    <a:path w="2012" h="1419" extrusionOk="0">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8"/>
                <p:cNvSpPr/>
                <p:nvPr/>
              </p:nvSpPr>
              <p:spPr>
                <a:xfrm>
                  <a:off x="-527900" y="4660900"/>
                  <a:ext cx="51000" cy="35825"/>
                </a:xfrm>
                <a:custGeom>
                  <a:avLst/>
                  <a:gdLst/>
                  <a:ahLst/>
                  <a:cxnLst/>
                  <a:rect l="l" t="t" r="r" b="b"/>
                  <a:pathLst>
                    <a:path w="2040" h="1433" extrusionOk="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8"/>
                <p:cNvSpPr/>
                <p:nvPr/>
              </p:nvSpPr>
              <p:spPr>
                <a:xfrm>
                  <a:off x="-599950" y="4282075"/>
                  <a:ext cx="50800" cy="35075"/>
                </a:xfrm>
                <a:custGeom>
                  <a:avLst/>
                  <a:gdLst/>
                  <a:ahLst/>
                  <a:cxnLst/>
                  <a:rect l="l" t="t" r="r" b="b"/>
                  <a:pathLst>
                    <a:path w="2032" h="1403" extrusionOk="0">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8"/>
                <p:cNvSpPr/>
                <p:nvPr/>
              </p:nvSpPr>
              <p:spPr>
                <a:xfrm>
                  <a:off x="512475" y="4625075"/>
                  <a:ext cx="50700" cy="35500"/>
                </a:xfrm>
                <a:custGeom>
                  <a:avLst/>
                  <a:gdLst/>
                  <a:ahLst/>
                  <a:cxnLst/>
                  <a:rect l="l" t="t" r="r" b="b"/>
                  <a:pathLst>
                    <a:path w="2028" h="1420" extrusionOk="0">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8"/>
                <p:cNvSpPr/>
                <p:nvPr/>
              </p:nvSpPr>
              <p:spPr>
                <a:xfrm>
                  <a:off x="235925" y="1842825"/>
                  <a:ext cx="50975" cy="35075"/>
                </a:xfrm>
                <a:custGeom>
                  <a:avLst/>
                  <a:gdLst/>
                  <a:ahLst/>
                  <a:cxnLst/>
                  <a:rect l="l" t="t" r="r" b="b"/>
                  <a:pathLst>
                    <a:path w="2039" h="1403" extrusionOk="0">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8"/>
                <p:cNvSpPr/>
                <p:nvPr/>
              </p:nvSpPr>
              <p:spPr>
                <a:xfrm>
                  <a:off x="968350" y="1967100"/>
                  <a:ext cx="49650" cy="35825"/>
                </a:xfrm>
                <a:custGeom>
                  <a:avLst/>
                  <a:gdLst/>
                  <a:ahLst/>
                  <a:cxnLst/>
                  <a:rect l="l" t="t" r="r" b="b"/>
                  <a:pathLst>
                    <a:path w="1986" h="1433" extrusionOk="0">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8"/>
                <p:cNvSpPr/>
                <p:nvPr/>
              </p:nvSpPr>
              <p:spPr>
                <a:xfrm>
                  <a:off x="54900" y="585200"/>
                  <a:ext cx="50225" cy="35800"/>
                </a:xfrm>
                <a:custGeom>
                  <a:avLst/>
                  <a:gdLst/>
                  <a:ahLst/>
                  <a:cxnLst/>
                  <a:rect l="l" t="t" r="r" b="b"/>
                  <a:pathLst>
                    <a:path w="2009" h="1432" extrusionOk="0">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8"/>
                <p:cNvSpPr/>
                <p:nvPr/>
              </p:nvSpPr>
              <p:spPr>
                <a:xfrm>
                  <a:off x="-2734675" y="3180225"/>
                  <a:ext cx="50225" cy="35075"/>
                </a:xfrm>
                <a:custGeom>
                  <a:avLst/>
                  <a:gdLst/>
                  <a:ahLst/>
                  <a:cxnLst/>
                  <a:rect l="l" t="t" r="r" b="b"/>
                  <a:pathLst>
                    <a:path w="2009" h="1403" extrusionOk="0">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8"/>
                <p:cNvSpPr/>
                <p:nvPr/>
              </p:nvSpPr>
              <p:spPr>
                <a:xfrm>
                  <a:off x="-3560675" y="2610300"/>
                  <a:ext cx="50300" cy="35700"/>
                </a:xfrm>
                <a:custGeom>
                  <a:avLst/>
                  <a:gdLst/>
                  <a:ahLst/>
                  <a:cxnLst/>
                  <a:rect l="l" t="t" r="r" b="b"/>
                  <a:pathLst>
                    <a:path w="2012" h="1428" extrusionOk="0">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8"/>
                <p:cNvSpPr/>
                <p:nvPr/>
              </p:nvSpPr>
              <p:spPr>
                <a:xfrm>
                  <a:off x="-2691350" y="1535075"/>
                  <a:ext cx="50375" cy="35075"/>
                </a:xfrm>
                <a:custGeom>
                  <a:avLst/>
                  <a:gdLst/>
                  <a:ahLst/>
                  <a:cxnLst/>
                  <a:rect l="l" t="t" r="r" b="b"/>
                  <a:pathLst>
                    <a:path w="2015" h="1403" extrusionOk="0">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8"/>
                <p:cNvSpPr/>
                <p:nvPr/>
              </p:nvSpPr>
              <p:spPr>
                <a:xfrm>
                  <a:off x="-1786450" y="914650"/>
                  <a:ext cx="50525" cy="35400"/>
                </a:xfrm>
                <a:custGeom>
                  <a:avLst/>
                  <a:gdLst/>
                  <a:ahLst/>
                  <a:cxnLst/>
                  <a:rect l="l" t="t" r="r" b="b"/>
                  <a:pathLst>
                    <a:path w="2021" h="1416" extrusionOk="0">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8"/>
                <p:cNvSpPr/>
                <p:nvPr/>
              </p:nvSpPr>
              <p:spPr>
                <a:xfrm>
                  <a:off x="-1588800" y="242050"/>
                  <a:ext cx="50350" cy="35925"/>
                </a:xfrm>
                <a:custGeom>
                  <a:avLst/>
                  <a:gdLst/>
                  <a:ahLst/>
                  <a:cxnLst/>
                  <a:rect l="l" t="t" r="r" b="b"/>
                  <a:pathLst>
                    <a:path w="2014" h="1437" extrusionOk="0">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8"/>
                <p:cNvSpPr/>
                <p:nvPr/>
              </p:nvSpPr>
              <p:spPr>
                <a:xfrm>
                  <a:off x="-943650" y="276250"/>
                  <a:ext cx="50325" cy="35900"/>
                </a:xfrm>
                <a:custGeom>
                  <a:avLst/>
                  <a:gdLst/>
                  <a:ahLst/>
                  <a:cxnLst/>
                  <a:rect l="l" t="t" r="r" b="b"/>
                  <a:pathLst>
                    <a:path w="2013" h="1436" extrusionOk="0">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8"/>
                <p:cNvSpPr/>
                <p:nvPr/>
              </p:nvSpPr>
              <p:spPr>
                <a:xfrm>
                  <a:off x="-625325" y="-57250"/>
                  <a:ext cx="50475" cy="35725"/>
                </a:xfrm>
                <a:custGeom>
                  <a:avLst/>
                  <a:gdLst/>
                  <a:ahLst/>
                  <a:cxnLst/>
                  <a:rect l="l" t="t" r="r" b="b"/>
                  <a:pathLst>
                    <a:path w="2019" h="1429" extrusionOk="0">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8"/>
                <p:cNvSpPr/>
                <p:nvPr/>
              </p:nvSpPr>
              <p:spPr>
                <a:xfrm>
                  <a:off x="1081525" y="3719750"/>
                  <a:ext cx="50375" cy="35075"/>
                </a:xfrm>
                <a:custGeom>
                  <a:avLst/>
                  <a:gdLst/>
                  <a:ahLst/>
                  <a:cxnLst/>
                  <a:rect l="l" t="t" r="r" b="b"/>
                  <a:pathLst>
                    <a:path w="2015" h="1403" extrusionOk="0">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8"/>
                <p:cNvSpPr/>
                <p:nvPr/>
              </p:nvSpPr>
              <p:spPr>
                <a:xfrm>
                  <a:off x="1127050" y="4295300"/>
                  <a:ext cx="50475" cy="35725"/>
                </a:xfrm>
                <a:custGeom>
                  <a:avLst/>
                  <a:gdLst/>
                  <a:ahLst/>
                  <a:cxnLst/>
                  <a:rect l="l" t="t" r="r" b="b"/>
                  <a:pathLst>
                    <a:path w="2019" h="1429" extrusionOk="0">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8"/>
                <p:cNvSpPr/>
                <p:nvPr/>
              </p:nvSpPr>
              <p:spPr>
                <a:xfrm>
                  <a:off x="1924175" y="4419925"/>
                  <a:ext cx="50350" cy="35375"/>
                </a:xfrm>
                <a:custGeom>
                  <a:avLst/>
                  <a:gdLst/>
                  <a:ahLst/>
                  <a:cxnLst/>
                  <a:rect l="l" t="t" r="r" b="b"/>
                  <a:pathLst>
                    <a:path w="2014" h="1415" extrusionOk="0">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861" name="Google Shape;2861;p18"/>
          <p:cNvSpPr txBox="1">
            <a:spLocks noGrp="1"/>
          </p:cNvSpPr>
          <p:nvPr>
            <p:ph type="subTitle" idx="1"/>
          </p:nvPr>
        </p:nvSpPr>
        <p:spPr>
          <a:xfrm>
            <a:off x="4905375" y="2268425"/>
            <a:ext cx="2505000" cy="87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862" name="Google Shape;2862;p18"/>
          <p:cNvSpPr txBox="1">
            <a:spLocks noGrp="1"/>
          </p:cNvSpPr>
          <p:nvPr>
            <p:ph type="title"/>
          </p:nvPr>
        </p:nvSpPr>
        <p:spPr>
          <a:xfrm>
            <a:off x="4905375" y="1565225"/>
            <a:ext cx="2505000" cy="70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13">
    <p:spTree>
      <p:nvGrpSpPr>
        <p:cNvPr id="1" name="Shape 2863"/>
        <p:cNvGrpSpPr/>
        <p:nvPr/>
      </p:nvGrpSpPr>
      <p:grpSpPr>
        <a:xfrm>
          <a:off x="0" y="0"/>
          <a:ext cx="0" cy="0"/>
          <a:chOff x="0" y="0"/>
          <a:chExt cx="0" cy="0"/>
        </a:xfrm>
      </p:grpSpPr>
      <p:sp>
        <p:nvSpPr>
          <p:cNvPr id="2864" name="Google Shape;2864;p19"/>
          <p:cNvSpPr txBox="1">
            <a:spLocks noGrp="1"/>
          </p:cNvSpPr>
          <p:nvPr>
            <p:ph type="body" idx="1"/>
          </p:nvPr>
        </p:nvSpPr>
        <p:spPr>
          <a:xfrm>
            <a:off x="712175" y="3720764"/>
            <a:ext cx="2506200" cy="6840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1600"/>
              </a:spcBef>
              <a:spcAft>
                <a:spcPts val="0"/>
              </a:spcAft>
              <a:buSzPts val="1400"/>
              <a:buChar char="■"/>
              <a:defRPr/>
            </a:lvl3pPr>
            <a:lvl4pPr marL="1828800" lvl="3" indent="-317500" algn="ctr" rtl="0">
              <a:lnSpc>
                <a:spcPct val="100000"/>
              </a:lnSpc>
              <a:spcBef>
                <a:spcPts val="1600"/>
              </a:spcBef>
              <a:spcAft>
                <a:spcPts val="0"/>
              </a:spcAft>
              <a:buSzPts val="1400"/>
              <a:buChar char="●"/>
              <a:defRPr/>
            </a:lvl4pPr>
            <a:lvl5pPr marL="2286000" lvl="4" indent="-317500" algn="ctr" rtl="0">
              <a:lnSpc>
                <a:spcPct val="100000"/>
              </a:lnSpc>
              <a:spcBef>
                <a:spcPts val="1600"/>
              </a:spcBef>
              <a:spcAft>
                <a:spcPts val="0"/>
              </a:spcAft>
              <a:buSzPts val="1400"/>
              <a:buChar char="○"/>
              <a:defRPr/>
            </a:lvl5pPr>
            <a:lvl6pPr marL="2743200" lvl="5" indent="-317500" algn="ctr" rtl="0">
              <a:lnSpc>
                <a:spcPct val="100000"/>
              </a:lnSpc>
              <a:spcBef>
                <a:spcPts val="1600"/>
              </a:spcBef>
              <a:spcAft>
                <a:spcPts val="0"/>
              </a:spcAft>
              <a:buSzPts val="1400"/>
              <a:buChar char="■"/>
              <a:defRPr/>
            </a:lvl6pPr>
            <a:lvl7pPr marL="3200400" lvl="6" indent="-317500" algn="ctr" rtl="0">
              <a:lnSpc>
                <a:spcPct val="100000"/>
              </a:lnSpc>
              <a:spcBef>
                <a:spcPts val="1600"/>
              </a:spcBef>
              <a:spcAft>
                <a:spcPts val="0"/>
              </a:spcAft>
              <a:buSzPts val="1400"/>
              <a:buChar char="●"/>
              <a:defRPr/>
            </a:lvl7pPr>
            <a:lvl8pPr marL="3657600" lvl="7" indent="-317500" algn="ctr" rtl="0">
              <a:lnSpc>
                <a:spcPct val="100000"/>
              </a:lnSpc>
              <a:spcBef>
                <a:spcPts val="1600"/>
              </a:spcBef>
              <a:spcAft>
                <a:spcPts val="0"/>
              </a:spcAft>
              <a:buSzPts val="1400"/>
              <a:buChar char="○"/>
              <a:defRPr/>
            </a:lvl8pPr>
            <a:lvl9pPr marL="4114800" lvl="8" indent="-317500" algn="ctr" rtl="0">
              <a:lnSpc>
                <a:spcPct val="100000"/>
              </a:lnSpc>
              <a:spcBef>
                <a:spcPts val="1600"/>
              </a:spcBef>
              <a:spcAft>
                <a:spcPts val="1600"/>
              </a:spcAft>
              <a:buSzPts val="1400"/>
              <a:buChar char="■"/>
              <a:defRPr/>
            </a:lvl9pPr>
          </a:lstStyle>
          <a:p>
            <a:endParaRPr/>
          </a:p>
        </p:txBody>
      </p:sp>
      <p:sp>
        <p:nvSpPr>
          <p:cNvPr id="2865" name="Google Shape;2865;p19"/>
          <p:cNvSpPr txBox="1">
            <a:spLocks noGrp="1"/>
          </p:cNvSpPr>
          <p:nvPr>
            <p:ph type="title" hasCustomPrompt="1"/>
          </p:nvPr>
        </p:nvSpPr>
        <p:spPr>
          <a:xfrm>
            <a:off x="3318900" y="1895477"/>
            <a:ext cx="2506200" cy="51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66" name="Google Shape;2866;p19"/>
          <p:cNvSpPr txBox="1">
            <a:spLocks noGrp="1"/>
          </p:cNvSpPr>
          <p:nvPr>
            <p:ph type="body" idx="2"/>
          </p:nvPr>
        </p:nvSpPr>
        <p:spPr>
          <a:xfrm>
            <a:off x="3318900" y="3720756"/>
            <a:ext cx="2506200" cy="6840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1600"/>
              </a:spcBef>
              <a:spcAft>
                <a:spcPts val="0"/>
              </a:spcAft>
              <a:buSzPts val="1400"/>
              <a:buChar char="■"/>
              <a:defRPr/>
            </a:lvl3pPr>
            <a:lvl4pPr marL="1828800" lvl="3" indent="-317500" algn="ctr" rtl="0">
              <a:lnSpc>
                <a:spcPct val="100000"/>
              </a:lnSpc>
              <a:spcBef>
                <a:spcPts val="1600"/>
              </a:spcBef>
              <a:spcAft>
                <a:spcPts val="0"/>
              </a:spcAft>
              <a:buSzPts val="1400"/>
              <a:buChar char="●"/>
              <a:defRPr/>
            </a:lvl4pPr>
            <a:lvl5pPr marL="2286000" lvl="4" indent="-317500" algn="ctr" rtl="0">
              <a:lnSpc>
                <a:spcPct val="100000"/>
              </a:lnSpc>
              <a:spcBef>
                <a:spcPts val="1600"/>
              </a:spcBef>
              <a:spcAft>
                <a:spcPts val="0"/>
              </a:spcAft>
              <a:buSzPts val="1400"/>
              <a:buChar char="○"/>
              <a:defRPr/>
            </a:lvl5pPr>
            <a:lvl6pPr marL="2743200" lvl="5" indent="-317500" algn="ctr" rtl="0">
              <a:lnSpc>
                <a:spcPct val="100000"/>
              </a:lnSpc>
              <a:spcBef>
                <a:spcPts val="1600"/>
              </a:spcBef>
              <a:spcAft>
                <a:spcPts val="0"/>
              </a:spcAft>
              <a:buSzPts val="1400"/>
              <a:buChar char="■"/>
              <a:defRPr/>
            </a:lvl6pPr>
            <a:lvl7pPr marL="3200400" lvl="6" indent="-317500" algn="ctr" rtl="0">
              <a:lnSpc>
                <a:spcPct val="100000"/>
              </a:lnSpc>
              <a:spcBef>
                <a:spcPts val="1600"/>
              </a:spcBef>
              <a:spcAft>
                <a:spcPts val="0"/>
              </a:spcAft>
              <a:buSzPts val="1400"/>
              <a:buChar char="●"/>
              <a:defRPr/>
            </a:lvl7pPr>
            <a:lvl8pPr marL="3657600" lvl="7" indent="-317500" algn="ctr" rtl="0">
              <a:lnSpc>
                <a:spcPct val="100000"/>
              </a:lnSpc>
              <a:spcBef>
                <a:spcPts val="1600"/>
              </a:spcBef>
              <a:spcAft>
                <a:spcPts val="0"/>
              </a:spcAft>
              <a:buSzPts val="1400"/>
              <a:buChar char="○"/>
              <a:defRPr/>
            </a:lvl8pPr>
            <a:lvl9pPr marL="4114800" lvl="8" indent="-317500" algn="ctr" rtl="0">
              <a:lnSpc>
                <a:spcPct val="100000"/>
              </a:lnSpc>
              <a:spcBef>
                <a:spcPts val="1600"/>
              </a:spcBef>
              <a:spcAft>
                <a:spcPts val="1600"/>
              </a:spcAft>
              <a:buSzPts val="1400"/>
              <a:buChar char="■"/>
              <a:defRPr/>
            </a:lvl9pPr>
          </a:lstStyle>
          <a:p>
            <a:endParaRPr/>
          </a:p>
        </p:txBody>
      </p:sp>
      <p:sp>
        <p:nvSpPr>
          <p:cNvPr id="2867" name="Google Shape;2867;p19"/>
          <p:cNvSpPr txBox="1">
            <a:spLocks noGrp="1"/>
          </p:cNvSpPr>
          <p:nvPr>
            <p:ph type="title" idx="3" hasCustomPrompt="1"/>
          </p:nvPr>
        </p:nvSpPr>
        <p:spPr>
          <a:xfrm>
            <a:off x="712175" y="1895481"/>
            <a:ext cx="2506200" cy="51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68" name="Google Shape;2868;p19"/>
          <p:cNvSpPr txBox="1">
            <a:spLocks noGrp="1"/>
          </p:cNvSpPr>
          <p:nvPr>
            <p:ph type="title" idx="4" hasCustomPrompt="1"/>
          </p:nvPr>
        </p:nvSpPr>
        <p:spPr>
          <a:xfrm>
            <a:off x="5930225" y="1895485"/>
            <a:ext cx="2506200" cy="51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69" name="Google Shape;2869;p19"/>
          <p:cNvSpPr txBox="1">
            <a:spLocks noGrp="1"/>
          </p:cNvSpPr>
          <p:nvPr>
            <p:ph type="body" idx="5"/>
          </p:nvPr>
        </p:nvSpPr>
        <p:spPr>
          <a:xfrm>
            <a:off x="5930225" y="3720772"/>
            <a:ext cx="2506200" cy="6840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1600"/>
              </a:spcBef>
              <a:spcAft>
                <a:spcPts val="0"/>
              </a:spcAft>
              <a:buSzPts val="1400"/>
              <a:buChar char="■"/>
              <a:defRPr/>
            </a:lvl3pPr>
            <a:lvl4pPr marL="1828800" lvl="3" indent="-317500" algn="ctr" rtl="0">
              <a:lnSpc>
                <a:spcPct val="100000"/>
              </a:lnSpc>
              <a:spcBef>
                <a:spcPts val="1600"/>
              </a:spcBef>
              <a:spcAft>
                <a:spcPts val="0"/>
              </a:spcAft>
              <a:buSzPts val="1400"/>
              <a:buChar char="●"/>
              <a:defRPr/>
            </a:lvl4pPr>
            <a:lvl5pPr marL="2286000" lvl="4" indent="-317500" algn="ctr" rtl="0">
              <a:lnSpc>
                <a:spcPct val="100000"/>
              </a:lnSpc>
              <a:spcBef>
                <a:spcPts val="1600"/>
              </a:spcBef>
              <a:spcAft>
                <a:spcPts val="0"/>
              </a:spcAft>
              <a:buSzPts val="1400"/>
              <a:buChar char="○"/>
              <a:defRPr/>
            </a:lvl5pPr>
            <a:lvl6pPr marL="2743200" lvl="5" indent="-317500" algn="ctr" rtl="0">
              <a:lnSpc>
                <a:spcPct val="100000"/>
              </a:lnSpc>
              <a:spcBef>
                <a:spcPts val="1600"/>
              </a:spcBef>
              <a:spcAft>
                <a:spcPts val="0"/>
              </a:spcAft>
              <a:buSzPts val="1400"/>
              <a:buChar char="■"/>
              <a:defRPr/>
            </a:lvl6pPr>
            <a:lvl7pPr marL="3200400" lvl="6" indent="-317500" algn="ctr" rtl="0">
              <a:lnSpc>
                <a:spcPct val="100000"/>
              </a:lnSpc>
              <a:spcBef>
                <a:spcPts val="1600"/>
              </a:spcBef>
              <a:spcAft>
                <a:spcPts val="0"/>
              </a:spcAft>
              <a:buSzPts val="1400"/>
              <a:buChar char="●"/>
              <a:defRPr/>
            </a:lvl7pPr>
            <a:lvl8pPr marL="3657600" lvl="7" indent="-317500" algn="ctr" rtl="0">
              <a:lnSpc>
                <a:spcPct val="100000"/>
              </a:lnSpc>
              <a:spcBef>
                <a:spcPts val="1600"/>
              </a:spcBef>
              <a:spcAft>
                <a:spcPts val="0"/>
              </a:spcAft>
              <a:buSzPts val="1400"/>
              <a:buChar char="○"/>
              <a:defRPr/>
            </a:lvl8pPr>
            <a:lvl9pPr marL="4114800" lvl="8" indent="-317500" algn="ctr" rtl="0">
              <a:lnSpc>
                <a:spcPct val="100000"/>
              </a:lnSpc>
              <a:spcBef>
                <a:spcPts val="1600"/>
              </a:spcBef>
              <a:spcAft>
                <a:spcPts val="1600"/>
              </a:spcAft>
              <a:buSzPts val="1400"/>
              <a:buChar char="■"/>
              <a:defRPr/>
            </a:lvl9pPr>
          </a:lstStyle>
          <a:p>
            <a:endParaRPr/>
          </a:p>
        </p:txBody>
      </p:sp>
      <p:sp>
        <p:nvSpPr>
          <p:cNvPr id="2870" name="Google Shape;2870;p19"/>
          <p:cNvSpPr txBox="1">
            <a:spLocks noGrp="1"/>
          </p:cNvSpPr>
          <p:nvPr>
            <p:ph type="subTitle" idx="6"/>
          </p:nvPr>
        </p:nvSpPr>
        <p:spPr>
          <a:xfrm>
            <a:off x="712175" y="3347209"/>
            <a:ext cx="2505600" cy="34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
        <p:nvSpPr>
          <p:cNvPr id="2871" name="Google Shape;2871;p19"/>
          <p:cNvSpPr txBox="1">
            <a:spLocks noGrp="1"/>
          </p:cNvSpPr>
          <p:nvPr>
            <p:ph type="subTitle" idx="7"/>
          </p:nvPr>
        </p:nvSpPr>
        <p:spPr>
          <a:xfrm>
            <a:off x="3319200" y="3347209"/>
            <a:ext cx="2505600" cy="34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
        <p:nvSpPr>
          <p:cNvPr id="2872" name="Google Shape;2872;p19"/>
          <p:cNvSpPr txBox="1">
            <a:spLocks noGrp="1"/>
          </p:cNvSpPr>
          <p:nvPr>
            <p:ph type="subTitle" idx="8"/>
          </p:nvPr>
        </p:nvSpPr>
        <p:spPr>
          <a:xfrm>
            <a:off x="5930525" y="3347209"/>
            <a:ext cx="2505600" cy="34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
        <p:nvSpPr>
          <p:cNvPr id="2873" name="Google Shape;2873;p19"/>
          <p:cNvSpPr txBox="1">
            <a:spLocks noGrp="1"/>
          </p:cNvSpPr>
          <p:nvPr>
            <p:ph type="title" idx="9"/>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grpSp>
        <p:nvGrpSpPr>
          <p:cNvPr id="2874" name="Google Shape;2874;p19"/>
          <p:cNvGrpSpPr/>
          <p:nvPr/>
        </p:nvGrpSpPr>
        <p:grpSpPr>
          <a:xfrm rot="10800000">
            <a:off x="1004463" y="-4739862"/>
            <a:ext cx="9036625" cy="5462925"/>
            <a:chOff x="-1554275" y="-744050"/>
            <a:chExt cx="9036625" cy="5462925"/>
          </a:xfrm>
        </p:grpSpPr>
        <p:sp>
          <p:nvSpPr>
            <p:cNvPr id="2875" name="Google Shape;2875;p19"/>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9"/>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7" name="Google Shape;2877;p19"/>
            <p:cNvGrpSpPr/>
            <p:nvPr/>
          </p:nvGrpSpPr>
          <p:grpSpPr>
            <a:xfrm>
              <a:off x="-1554275" y="-744050"/>
              <a:ext cx="9036625" cy="5462925"/>
              <a:chOff x="-1554275" y="-744050"/>
              <a:chExt cx="9036625" cy="5462925"/>
            </a:xfrm>
          </p:grpSpPr>
          <p:sp>
            <p:nvSpPr>
              <p:cNvPr id="2878" name="Google Shape;2878;p19"/>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9"/>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9"/>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9"/>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9"/>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9"/>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9"/>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9"/>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9"/>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9"/>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9"/>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9"/>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9"/>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9"/>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9"/>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9"/>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9"/>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9"/>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9"/>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9"/>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9"/>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9"/>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9"/>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9"/>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9"/>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9"/>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9"/>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9"/>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9"/>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9"/>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9"/>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9"/>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9"/>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9"/>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9"/>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9"/>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9"/>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9"/>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9"/>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9"/>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9"/>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9"/>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9"/>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9"/>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9"/>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9"/>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9"/>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9"/>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9"/>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9"/>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9"/>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9"/>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9"/>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9"/>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9"/>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9"/>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9"/>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9"/>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9"/>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9"/>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9"/>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9"/>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9"/>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9"/>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9"/>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9"/>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9"/>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9"/>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9"/>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9"/>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9"/>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9"/>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9"/>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9"/>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9"/>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9"/>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9"/>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9"/>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9"/>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9"/>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9"/>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9"/>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9"/>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9"/>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9"/>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9"/>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9"/>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9"/>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9"/>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9"/>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9"/>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9"/>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9"/>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9"/>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9"/>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9"/>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9"/>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9"/>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9"/>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9"/>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9"/>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9"/>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9"/>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9"/>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9"/>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9"/>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9"/>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9"/>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9"/>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9"/>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9"/>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9"/>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9"/>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9"/>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9"/>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9"/>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9"/>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9"/>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9"/>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9"/>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9"/>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9"/>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3000"/>
        <p:cNvGrpSpPr/>
        <p:nvPr/>
      </p:nvGrpSpPr>
      <p:grpSpPr>
        <a:xfrm>
          <a:off x="0" y="0"/>
          <a:ext cx="0" cy="0"/>
          <a:chOff x="0" y="0"/>
          <a:chExt cx="0" cy="0"/>
        </a:xfrm>
      </p:grpSpPr>
      <p:grpSp>
        <p:nvGrpSpPr>
          <p:cNvPr id="3001" name="Google Shape;3001;p20"/>
          <p:cNvGrpSpPr/>
          <p:nvPr/>
        </p:nvGrpSpPr>
        <p:grpSpPr>
          <a:xfrm flipH="1">
            <a:off x="2228725" y="-1474362"/>
            <a:ext cx="9036625" cy="5462925"/>
            <a:chOff x="-1554275" y="-744050"/>
            <a:chExt cx="9036625" cy="5462925"/>
          </a:xfrm>
        </p:grpSpPr>
        <p:sp>
          <p:nvSpPr>
            <p:cNvPr id="3002" name="Google Shape;3002;p20"/>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0"/>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4" name="Google Shape;3004;p20"/>
            <p:cNvGrpSpPr/>
            <p:nvPr/>
          </p:nvGrpSpPr>
          <p:grpSpPr>
            <a:xfrm>
              <a:off x="-1554275" y="-744050"/>
              <a:ext cx="9036625" cy="5462925"/>
              <a:chOff x="-1554275" y="-744050"/>
              <a:chExt cx="9036625" cy="5462925"/>
            </a:xfrm>
          </p:grpSpPr>
          <p:sp>
            <p:nvSpPr>
              <p:cNvPr id="3005" name="Google Shape;3005;p20"/>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0"/>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0"/>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0"/>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0"/>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0"/>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0"/>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0"/>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0"/>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0"/>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0"/>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0"/>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0"/>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0"/>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0"/>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0"/>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0"/>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0"/>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0"/>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0"/>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0"/>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0"/>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0"/>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0"/>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0"/>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0"/>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0"/>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0"/>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0"/>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0"/>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0"/>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0"/>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0"/>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0"/>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0"/>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0"/>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0"/>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0"/>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0"/>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0"/>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0"/>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0"/>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0"/>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0"/>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0"/>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0"/>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0"/>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0"/>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0"/>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0"/>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0"/>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0"/>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0"/>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0"/>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0"/>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0"/>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0"/>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0"/>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0"/>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0"/>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0"/>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0"/>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0"/>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0"/>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0"/>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0"/>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0"/>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0"/>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0"/>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0"/>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0"/>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0"/>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0"/>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0"/>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0"/>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0"/>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0"/>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0"/>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0"/>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0"/>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0"/>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0"/>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0"/>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0"/>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0"/>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0"/>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0"/>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0"/>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0"/>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0"/>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0"/>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0"/>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0"/>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0"/>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0"/>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0"/>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0"/>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0"/>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0"/>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0"/>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0"/>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0"/>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0"/>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0"/>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0"/>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0"/>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0"/>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0"/>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0"/>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0"/>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0"/>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0"/>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0"/>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0"/>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0"/>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0"/>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0"/>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0"/>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0"/>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0"/>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0"/>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0"/>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27" name="Google Shape;3127;p20"/>
          <p:cNvGrpSpPr/>
          <p:nvPr/>
        </p:nvGrpSpPr>
        <p:grpSpPr>
          <a:xfrm rot="10800000" flipH="1">
            <a:off x="-2899062" y="795488"/>
            <a:ext cx="9036625" cy="5462925"/>
            <a:chOff x="-1554275" y="-744050"/>
            <a:chExt cx="9036625" cy="5462925"/>
          </a:xfrm>
        </p:grpSpPr>
        <p:sp>
          <p:nvSpPr>
            <p:cNvPr id="3128" name="Google Shape;3128;p20"/>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0"/>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0" name="Google Shape;3130;p20"/>
            <p:cNvGrpSpPr/>
            <p:nvPr/>
          </p:nvGrpSpPr>
          <p:grpSpPr>
            <a:xfrm>
              <a:off x="-1554275" y="-744050"/>
              <a:ext cx="9036625" cy="5462925"/>
              <a:chOff x="-1554275" y="-744050"/>
              <a:chExt cx="9036625" cy="5462925"/>
            </a:xfrm>
          </p:grpSpPr>
          <p:sp>
            <p:nvSpPr>
              <p:cNvPr id="3131" name="Google Shape;3131;p20"/>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0"/>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0"/>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0"/>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0"/>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0"/>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0"/>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0"/>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0"/>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0"/>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0"/>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0"/>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0"/>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0"/>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0"/>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0"/>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0"/>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0"/>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0"/>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0"/>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0"/>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0"/>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0"/>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0"/>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0"/>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0"/>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0"/>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0"/>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0"/>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0"/>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0"/>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0"/>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0"/>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0"/>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0"/>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0"/>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0"/>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0"/>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0"/>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0"/>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0"/>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0"/>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0"/>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0"/>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0"/>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0"/>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0"/>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0"/>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0"/>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0"/>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0"/>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0"/>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0"/>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0"/>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0"/>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0"/>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0"/>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0"/>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0"/>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0"/>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0"/>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0"/>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0"/>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0"/>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0"/>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0"/>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0"/>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0"/>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0"/>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0"/>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0"/>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0"/>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0"/>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0"/>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0"/>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0"/>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0"/>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0"/>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0"/>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0"/>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0"/>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0"/>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0"/>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0"/>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0"/>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0"/>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0"/>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0"/>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0"/>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0"/>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0"/>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0"/>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0"/>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0"/>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0"/>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0"/>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0"/>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0"/>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0"/>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0"/>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0"/>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0"/>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0"/>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0"/>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0"/>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0"/>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0"/>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0"/>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0"/>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0"/>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0"/>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0"/>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0"/>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0"/>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0"/>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0"/>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0"/>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0"/>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0"/>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0"/>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0"/>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0"/>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3" name="Google Shape;3253;p20"/>
          <p:cNvSpPr txBox="1">
            <a:spLocks noGrp="1"/>
          </p:cNvSpPr>
          <p:nvPr>
            <p:ph type="subTitle" idx="1"/>
          </p:nvPr>
        </p:nvSpPr>
        <p:spPr>
          <a:xfrm>
            <a:off x="1323393" y="2913775"/>
            <a:ext cx="2147100" cy="34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
        <p:nvSpPr>
          <p:cNvPr id="3254" name="Google Shape;3254;p20"/>
          <p:cNvSpPr txBox="1">
            <a:spLocks noGrp="1"/>
          </p:cNvSpPr>
          <p:nvPr>
            <p:ph type="subTitle" idx="2"/>
          </p:nvPr>
        </p:nvSpPr>
        <p:spPr>
          <a:xfrm>
            <a:off x="3498461" y="2913775"/>
            <a:ext cx="2147100" cy="34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
        <p:nvSpPr>
          <p:cNvPr id="3255" name="Google Shape;3255;p20"/>
          <p:cNvSpPr txBox="1">
            <a:spLocks noGrp="1"/>
          </p:cNvSpPr>
          <p:nvPr>
            <p:ph type="subTitle" idx="3"/>
          </p:nvPr>
        </p:nvSpPr>
        <p:spPr>
          <a:xfrm>
            <a:off x="5673519" y="2913775"/>
            <a:ext cx="2147100" cy="34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
        <p:nvSpPr>
          <p:cNvPr id="3256" name="Google Shape;3256;p20"/>
          <p:cNvSpPr txBox="1">
            <a:spLocks noGrp="1"/>
          </p:cNvSpPr>
          <p:nvPr>
            <p:ph type="subTitle" idx="4"/>
          </p:nvPr>
        </p:nvSpPr>
        <p:spPr>
          <a:xfrm>
            <a:off x="1323381" y="3283950"/>
            <a:ext cx="21471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257" name="Google Shape;3257;p20"/>
          <p:cNvSpPr txBox="1">
            <a:spLocks noGrp="1"/>
          </p:cNvSpPr>
          <p:nvPr>
            <p:ph type="subTitle" idx="5"/>
          </p:nvPr>
        </p:nvSpPr>
        <p:spPr>
          <a:xfrm>
            <a:off x="3498449" y="3284165"/>
            <a:ext cx="2147100" cy="4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258" name="Google Shape;3258;p20"/>
          <p:cNvSpPr txBox="1">
            <a:spLocks noGrp="1"/>
          </p:cNvSpPr>
          <p:nvPr>
            <p:ph type="subTitle" idx="6"/>
          </p:nvPr>
        </p:nvSpPr>
        <p:spPr>
          <a:xfrm>
            <a:off x="5673506" y="3284165"/>
            <a:ext cx="2147100" cy="48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259" name="Google Shape;3259;p20"/>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5"/>
        <p:cNvGrpSpPr/>
        <p:nvPr/>
      </p:nvGrpSpPr>
      <p:grpSpPr>
        <a:xfrm>
          <a:off x="0" y="0"/>
          <a:ext cx="0" cy="0"/>
          <a:chOff x="0" y="0"/>
          <a:chExt cx="0" cy="0"/>
        </a:xfrm>
      </p:grpSpPr>
      <p:grpSp>
        <p:nvGrpSpPr>
          <p:cNvPr id="336" name="Google Shape;336;p3"/>
          <p:cNvGrpSpPr/>
          <p:nvPr/>
        </p:nvGrpSpPr>
        <p:grpSpPr>
          <a:xfrm>
            <a:off x="-672042" y="-2362193"/>
            <a:ext cx="10488084" cy="6107348"/>
            <a:chOff x="-120550" y="-133450"/>
            <a:chExt cx="7847425" cy="4570000"/>
          </a:xfrm>
        </p:grpSpPr>
        <p:sp>
          <p:nvSpPr>
            <p:cNvPr id="337" name="Google Shape;337;p3"/>
            <p:cNvSpPr/>
            <p:nvPr/>
          </p:nvSpPr>
          <p:spPr>
            <a:xfrm>
              <a:off x="3043625" y="854400"/>
              <a:ext cx="25100" cy="25875"/>
            </a:xfrm>
            <a:custGeom>
              <a:avLst/>
              <a:gdLst/>
              <a:ahLst/>
              <a:cxnLst/>
              <a:rect l="l" t="t" r="r" b="b"/>
              <a:pathLst>
                <a:path w="1004" h="1035" extrusionOk="0">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3832400" y="1074775"/>
              <a:ext cx="25100" cy="24350"/>
            </a:xfrm>
            <a:custGeom>
              <a:avLst/>
              <a:gdLst/>
              <a:ahLst/>
              <a:cxnLst/>
              <a:rect l="l" t="t" r="r" b="b"/>
              <a:pathLst>
                <a:path w="1004" h="974" extrusionOk="0">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3821775" y="796650"/>
              <a:ext cx="25100" cy="24350"/>
            </a:xfrm>
            <a:custGeom>
              <a:avLst/>
              <a:gdLst/>
              <a:ahLst/>
              <a:cxnLst/>
              <a:rect l="l" t="t" r="r" b="b"/>
              <a:pathLst>
                <a:path w="1004" h="974" extrusionOk="0">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3083150" y="1124175"/>
              <a:ext cx="24350" cy="25850"/>
            </a:xfrm>
            <a:custGeom>
              <a:avLst/>
              <a:gdLst/>
              <a:ahLst/>
              <a:cxnLst/>
              <a:rect l="l" t="t" r="r" b="b"/>
              <a:pathLst>
                <a:path w="974" h="1034" extrusionOk="0">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1774625" y="761700"/>
              <a:ext cx="25100" cy="25100"/>
            </a:xfrm>
            <a:custGeom>
              <a:avLst/>
              <a:gdLst/>
              <a:ahLst/>
              <a:cxnLst/>
              <a:rect l="l" t="t" r="r" b="b"/>
              <a:pathLst>
                <a:path w="1004" h="1004" extrusionOk="0">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2267775" y="829325"/>
              <a:ext cx="25100" cy="25100"/>
            </a:xfrm>
            <a:custGeom>
              <a:avLst/>
              <a:gdLst/>
              <a:ahLst/>
              <a:cxnLst/>
              <a:rect l="l" t="t" r="r" b="b"/>
              <a:pathLst>
                <a:path w="1004" h="1004" extrusionOk="0">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2434200" y="767775"/>
              <a:ext cx="25100" cy="25100"/>
            </a:xfrm>
            <a:custGeom>
              <a:avLst/>
              <a:gdLst/>
              <a:ahLst/>
              <a:cxnLst/>
              <a:rect l="l" t="t" r="r" b="b"/>
              <a:pathLst>
                <a:path w="1004" h="1004" extrusionOk="0">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1608950" y="1347575"/>
              <a:ext cx="24350" cy="24350"/>
            </a:xfrm>
            <a:custGeom>
              <a:avLst/>
              <a:gdLst/>
              <a:ahLst/>
              <a:cxnLst/>
              <a:rect l="l" t="t" r="r" b="b"/>
              <a:pathLst>
                <a:path w="974" h="974" extrusionOk="0">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2525400" y="967625"/>
              <a:ext cx="25100" cy="24350"/>
            </a:xfrm>
            <a:custGeom>
              <a:avLst/>
              <a:gdLst/>
              <a:ahLst/>
              <a:cxnLst/>
              <a:rect l="l" t="t" r="r" b="b"/>
              <a:pathLst>
                <a:path w="1004" h="974" extrusionOk="0">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2292850" y="1350625"/>
              <a:ext cx="24350" cy="25100"/>
            </a:xfrm>
            <a:custGeom>
              <a:avLst/>
              <a:gdLst/>
              <a:ahLst/>
              <a:cxnLst/>
              <a:rect l="l" t="t" r="r" b="b"/>
              <a:pathLst>
                <a:path w="974" h="1004" extrusionOk="0">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2779950" y="923550"/>
              <a:ext cx="25100" cy="25100"/>
            </a:xfrm>
            <a:custGeom>
              <a:avLst/>
              <a:gdLst/>
              <a:ahLst/>
              <a:cxnLst/>
              <a:rect l="l" t="t" r="r" b="b"/>
              <a:pathLst>
                <a:path w="1004" h="1004" extrusionOk="0">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3086950" y="548175"/>
              <a:ext cx="12950" cy="12950"/>
            </a:xfrm>
            <a:custGeom>
              <a:avLst/>
              <a:gdLst/>
              <a:ahLst/>
              <a:cxnLst/>
              <a:rect l="l" t="t" r="r" b="b"/>
              <a:pathLst>
                <a:path w="518" h="518" extrusionOk="0">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2854425" y="709275"/>
              <a:ext cx="12950" cy="12175"/>
            </a:xfrm>
            <a:custGeom>
              <a:avLst/>
              <a:gdLst/>
              <a:ahLst/>
              <a:cxnLst/>
              <a:rect l="l" t="t" r="r" b="b"/>
              <a:pathLst>
                <a:path w="518" h="487" extrusionOk="0">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1967625" y="1444075"/>
              <a:ext cx="13700" cy="13700"/>
            </a:xfrm>
            <a:custGeom>
              <a:avLst/>
              <a:gdLst/>
              <a:ahLst/>
              <a:cxnLst/>
              <a:rect l="l" t="t" r="r" b="b"/>
              <a:pathLst>
                <a:path w="548" h="548" extrusionOk="0">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1424300" y="1013225"/>
              <a:ext cx="13700" cy="12175"/>
            </a:xfrm>
            <a:custGeom>
              <a:avLst/>
              <a:gdLst/>
              <a:ahLst/>
              <a:cxnLst/>
              <a:rect l="l" t="t" r="r" b="b"/>
              <a:pathLst>
                <a:path w="548" h="487" extrusionOk="0">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1719900" y="1083900"/>
              <a:ext cx="12950" cy="12925"/>
            </a:xfrm>
            <a:custGeom>
              <a:avLst/>
              <a:gdLst/>
              <a:ahLst/>
              <a:cxnLst/>
              <a:rect l="l" t="t" r="r" b="b"/>
              <a:pathLst>
                <a:path w="518" h="517" extrusionOk="0">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2843025" y="499550"/>
              <a:ext cx="12950" cy="12925"/>
            </a:xfrm>
            <a:custGeom>
              <a:avLst/>
              <a:gdLst/>
              <a:ahLst/>
              <a:cxnLst/>
              <a:rect l="l" t="t" r="r" b="b"/>
              <a:pathLst>
                <a:path w="518" h="517" extrusionOk="0">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1463825" y="1476750"/>
              <a:ext cx="24325" cy="24350"/>
            </a:xfrm>
            <a:custGeom>
              <a:avLst/>
              <a:gdLst/>
              <a:ahLst/>
              <a:cxnLst/>
              <a:rect l="l" t="t" r="r" b="b"/>
              <a:pathLst>
                <a:path w="973" h="974" extrusionOk="0">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1924325" y="1191800"/>
              <a:ext cx="24325" cy="25100"/>
            </a:xfrm>
            <a:custGeom>
              <a:avLst/>
              <a:gdLst/>
              <a:ahLst/>
              <a:cxnLst/>
              <a:rect l="l" t="t" r="r" b="b"/>
              <a:pathLst>
                <a:path w="973" h="1004" extrusionOk="0">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1912925" y="896950"/>
              <a:ext cx="24325" cy="25875"/>
            </a:xfrm>
            <a:custGeom>
              <a:avLst/>
              <a:gdLst/>
              <a:ahLst/>
              <a:cxnLst/>
              <a:rect l="l" t="t" r="r" b="b"/>
              <a:pathLst>
                <a:path w="973" h="1035" extrusionOk="0">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1605150" y="1197875"/>
              <a:ext cx="12950" cy="13700"/>
            </a:xfrm>
            <a:custGeom>
              <a:avLst/>
              <a:gdLst/>
              <a:ahLst/>
              <a:cxnLst/>
              <a:rect l="l" t="t" r="r" b="b"/>
              <a:pathLst>
                <a:path w="518" h="548" extrusionOk="0">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2583150" y="1086175"/>
              <a:ext cx="13700" cy="12175"/>
            </a:xfrm>
            <a:custGeom>
              <a:avLst/>
              <a:gdLst/>
              <a:ahLst/>
              <a:cxnLst/>
              <a:rect l="l" t="t" r="r" b="b"/>
              <a:pathLst>
                <a:path w="548" h="487" extrusionOk="0">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1608950" y="1570975"/>
              <a:ext cx="12950" cy="12950"/>
            </a:xfrm>
            <a:custGeom>
              <a:avLst/>
              <a:gdLst/>
              <a:ahLst/>
              <a:cxnLst/>
              <a:rect l="l" t="t" r="r" b="b"/>
              <a:pathLst>
                <a:path w="518" h="518" extrusionOk="0">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1942550" y="539050"/>
              <a:ext cx="12950" cy="13700"/>
            </a:xfrm>
            <a:custGeom>
              <a:avLst/>
              <a:gdLst/>
              <a:ahLst/>
              <a:cxnLst/>
              <a:rect l="l" t="t" r="r" b="b"/>
              <a:pathLst>
                <a:path w="518" h="548" extrusionOk="0">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2779950" y="1347575"/>
              <a:ext cx="13700" cy="12950"/>
            </a:xfrm>
            <a:custGeom>
              <a:avLst/>
              <a:gdLst/>
              <a:ahLst/>
              <a:cxnLst/>
              <a:rect l="l" t="t" r="r" b="b"/>
              <a:pathLst>
                <a:path w="548" h="518" extrusionOk="0">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1224450" y="827800"/>
              <a:ext cx="12950" cy="12200"/>
            </a:xfrm>
            <a:custGeom>
              <a:avLst/>
              <a:gdLst/>
              <a:ahLst/>
              <a:cxnLst/>
              <a:rect l="l" t="t" r="r" b="b"/>
              <a:pathLst>
                <a:path w="518" h="488" extrusionOk="0">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488875" y="1022350"/>
              <a:ext cx="25100" cy="25100"/>
            </a:xfrm>
            <a:custGeom>
              <a:avLst/>
              <a:gdLst/>
              <a:ahLst/>
              <a:cxnLst/>
              <a:rect l="l" t="t" r="r" b="b"/>
              <a:pathLst>
                <a:path w="1004" h="1004" extrusionOk="0">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693300" y="956225"/>
              <a:ext cx="24325" cy="25875"/>
            </a:xfrm>
            <a:custGeom>
              <a:avLst/>
              <a:gdLst/>
              <a:ahLst/>
              <a:cxnLst/>
              <a:rect l="l" t="t" r="r" b="b"/>
              <a:pathLst>
                <a:path w="973" h="1035" extrusionOk="0">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848300" y="1102125"/>
              <a:ext cx="24350" cy="25100"/>
            </a:xfrm>
            <a:custGeom>
              <a:avLst/>
              <a:gdLst/>
              <a:ahLst/>
              <a:cxnLst/>
              <a:rect l="l" t="t" r="r" b="b"/>
              <a:pathLst>
                <a:path w="974" h="1004" extrusionOk="0">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1039050" y="1074025"/>
              <a:ext cx="24325" cy="24325"/>
            </a:xfrm>
            <a:custGeom>
              <a:avLst/>
              <a:gdLst/>
              <a:ahLst/>
              <a:cxnLst/>
              <a:rect l="l" t="t" r="r" b="b"/>
              <a:pathLst>
                <a:path w="973" h="973" extrusionOk="0">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645425" y="2504125"/>
              <a:ext cx="13700" cy="13700"/>
            </a:xfrm>
            <a:custGeom>
              <a:avLst/>
              <a:gdLst/>
              <a:ahLst/>
              <a:cxnLst/>
              <a:rect l="l" t="t" r="r" b="b"/>
              <a:pathLst>
                <a:path w="548" h="548" extrusionOk="0">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2251075" y="703200"/>
              <a:ext cx="12925" cy="12925"/>
            </a:xfrm>
            <a:custGeom>
              <a:avLst/>
              <a:gdLst/>
              <a:ahLst/>
              <a:cxnLst/>
              <a:rect l="l" t="t" r="r" b="b"/>
              <a:pathLst>
                <a:path w="517" h="517" extrusionOk="0">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806500" y="2165975"/>
              <a:ext cx="12950" cy="12950"/>
            </a:xfrm>
            <a:custGeom>
              <a:avLst/>
              <a:gdLst/>
              <a:ahLst/>
              <a:cxnLst/>
              <a:rect l="l" t="t" r="r" b="b"/>
              <a:pathLst>
                <a:path w="518" h="518" extrusionOk="0">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876425" y="1174325"/>
              <a:ext cx="13700" cy="13700"/>
            </a:xfrm>
            <a:custGeom>
              <a:avLst/>
              <a:gdLst/>
              <a:ahLst/>
              <a:cxnLst/>
              <a:rect l="l" t="t" r="r" b="b"/>
              <a:pathLst>
                <a:path w="548" h="548" extrusionOk="0">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653025" y="581600"/>
              <a:ext cx="25100" cy="25100"/>
            </a:xfrm>
            <a:custGeom>
              <a:avLst/>
              <a:gdLst/>
              <a:ahLst/>
              <a:cxnLst/>
              <a:rect l="l" t="t" r="r" b="b"/>
              <a:pathLst>
                <a:path w="1004" h="1004" extrusionOk="0">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280675" y="728275"/>
              <a:ext cx="13700" cy="12925"/>
            </a:xfrm>
            <a:custGeom>
              <a:avLst/>
              <a:gdLst/>
              <a:ahLst/>
              <a:cxnLst/>
              <a:rect l="l" t="t" r="r" b="b"/>
              <a:pathLst>
                <a:path w="548" h="517" extrusionOk="0">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352850" y="562600"/>
              <a:ext cx="25100" cy="25875"/>
            </a:xfrm>
            <a:custGeom>
              <a:avLst/>
              <a:gdLst/>
              <a:ahLst/>
              <a:cxnLst/>
              <a:rect l="l" t="t" r="r" b="b"/>
              <a:pathLst>
                <a:path w="1004" h="1035" extrusionOk="0">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615775" y="629475"/>
              <a:ext cx="13700" cy="12200"/>
            </a:xfrm>
            <a:custGeom>
              <a:avLst/>
              <a:gdLst/>
              <a:ahLst/>
              <a:cxnLst/>
              <a:rect l="l" t="t" r="r" b="b"/>
              <a:pathLst>
                <a:path w="548" h="488" extrusionOk="0">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906825" y="3757950"/>
              <a:ext cx="13700" cy="13700"/>
            </a:xfrm>
            <a:custGeom>
              <a:avLst/>
              <a:gdLst/>
              <a:ahLst/>
              <a:cxnLst/>
              <a:rect l="l" t="t" r="r" b="b"/>
              <a:pathLst>
                <a:path w="548" h="548" extrusionOk="0">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7275475" y="4211600"/>
              <a:ext cx="25100" cy="25100"/>
            </a:xfrm>
            <a:custGeom>
              <a:avLst/>
              <a:gdLst/>
              <a:ahLst/>
              <a:cxnLst/>
              <a:rect l="l" t="t" r="r" b="b"/>
              <a:pathLst>
                <a:path w="1004" h="1004" extrusionOk="0">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555750" y="3765550"/>
              <a:ext cx="24350" cy="25100"/>
            </a:xfrm>
            <a:custGeom>
              <a:avLst/>
              <a:gdLst/>
              <a:ahLst/>
              <a:cxnLst/>
              <a:rect l="l" t="t" r="r" b="b"/>
              <a:pathLst>
                <a:path w="974" h="1004" extrusionOk="0">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647700" y="2923575"/>
              <a:ext cx="24325" cy="24350"/>
            </a:xfrm>
            <a:custGeom>
              <a:avLst/>
              <a:gdLst/>
              <a:ahLst/>
              <a:cxnLst/>
              <a:rect l="l" t="t" r="r" b="b"/>
              <a:pathLst>
                <a:path w="973" h="974" extrusionOk="0">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351325" y="3924350"/>
              <a:ext cx="24350" cy="25100"/>
            </a:xfrm>
            <a:custGeom>
              <a:avLst/>
              <a:gdLst/>
              <a:ahLst/>
              <a:cxnLst/>
              <a:rect l="l" t="t" r="r" b="b"/>
              <a:pathLst>
                <a:path w="974" h="1004" extrusionOk="0">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697850" y="3531500"/>
              <a:ext cx="25100" cy="24350"/>
            </a:xfrm>
            <a:custGeom>
              <a:avLst/>
              <a:gdLst/>
              <a:ahLst/>
              <a:cxnLst/>
              <a:rect l="l" t="t" r="r" b="b"/>
              <a:pathLst>
                <a:path w="1004" h="974" extrusionOk="0">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732050" y="3199425"/>
              <a:ext cx="13700" cy="12950"/>
            </a:xfrm>
            <a:custGeom>
              <a:avLst/>
              <a:gdLst/>
              <a:ahLst/>
              <a:cxnLst/>
              <a:rect l="l" t="t" r="r" b="b"/>
              <a:pathLst>
                <a:path w="548" h="518" extrusionOk="0">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314850" y="3972225"/>
              <a:ext cx="13725" cy="12950"/>
            </a:xfrm>
            <a:custGeom>
              <a:avLst/>
              <a:gdLst/>
              <a:ahLst/>
              <a:cxnLst/>
              <a:rect l="l" t="t" r="r" b="b"/>
              <a:pathLst>
                <a:path w="549" h="518" extrusionOk="0">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529150" y="3017050"/>
              <a:ext cx="12950" cy="13700"/>
            </a:xfrm>
            <a:custGeom>
              <a:avLst/>
              <a:gdLst/>
              <a:ahLst/>
              <a:cxnLst/>
              <a:rect l="l" t="t" r="r" b="b"/>
              <a:pathLst>
                <a:path w="518" h="548" extrusionOk="0">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298150" y="3270850"/>
              <a:ext cx="24325" cy="25875"/>
            </a:xfrm>
            <a:custGeom>
              <a:avLst/>
              <a:gdLst/>
              <a:ahLst/>
              <a:cxnLst/>
              <a:rect l="l" t="t" r="r" b="b"/>
              <a:pathLst>
                <a:path w="973" h="1035" extrusionOk="0">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291300" y="3027700"/>
              <a:ext cx="25100" cy="25100"/>
            </a:xfrm>
            <a:custGeom>
              <a:avLst/>
              <a:gdLst/>
              <a:ahLst/>
              <a:cxnLst/>
              <a:rect l="l" t="t" r="r" b="b"/>
              <a:pathLst>
                <a:path w="1004" h="1004" extrusionOk="0">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364250" y="3390150"/>
              <a:ext cx="25100" cy="25100"/>
            </a:xfrm>
            <a:custGeom>
              <a:avLst/>
              <a:gdLst/>
              <a:ahLst/>
              <a:cxnLst/>
              <a:rect l="l" t="t" r="r" b="b"/>
              <a:pathLst>
                <a:path w="1004" h="1004" extrusionOk="0">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7055100" y="3887125"/>
              <a:ext cx="13700" cy="12950"/>
            </a:xfrm>
            <a:custGeom>
              <a:avLst/>
              <a:gdLst/>
              <a:ahLst/>
              <a:cxnLst/>
              <a:rect l="l" t="t" r="r" b="b"/>
              <a:pathLst>
                <a:path w="548" h="518" extrusionOk="0">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7236725" y="3681200"/>
              <a:ext cx="25100" cy="25100"/>
            </a:xfrm>
            <a:custGeom>
              <a:avLst/>
              <a:gdLst/>
              <a:ahLst/>
              <a:cxnLst/>
              <a:rect l="l" t="t" r="r" b="b"/>
              <a:pathLst>
                <a:path w="1004" h="1004" extrusionOk="0">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327775" y="3438025"/>
              <a:ext cx="12950" cy="12200"/>
            </a:xfrm>
            <a:custGeom>
              <a:avLst/>
              <a:gdLst/>
              <a:ahLst/>
              <a:cxnLst/>
              <a:rect l="l" t="t" r="r" b="b"/>
              <a:pathLst>
                <a:path w="518" h="488" extrusionOk="0">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3290600" y="504100"/>
              <a:ext cx="25850" cy="24350"/>
            </a:xfrm>
            <a:custGeom>
              <a:avLst/>
              <a:gdLst/>
              <a:ahLst/>
              <a:cxnLst/>
              <a:rect l="l" t="t" r="r" b="b"/>
              <a:pathLst>
                <a:path w="1034" h="974" extrusionOk="0">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4995800" y="1010950"/>
              <a:ext cx="25850" cy="25100"/>
            </a:xfrm>
            <a:custGeom>
              <a:avLst/>
              <a:gdLst/>
              <a:ahLst/>
              <a:cxnLst/>
              <a:rect l="l" t="t" r="r" b="b"/>
              <a:pathLst>
                <a:path w="1034" h="1004" extrusionOk="0">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6143250" y="1058825"/>
              <a:ext cx="25850" cy="24325"/>
            </a:xfrm>
            <a:custGeom>
              <a:avLst/>
              <a:gdLst/>
              <a:ahLst/>
              <a:cxnLst/>
              <a:rect l="l" t="t" r="r" b="b"/>
              <a:pathLst>
                <a:path w="1034" h="973" extrusionOk="0">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5658425" y="782225"/>
              <a:ext cx="25100" cy="25100"/>
            </a:xfrm>
            <a:custGeom>
              <a:avLst/>
              <a:gdLst/>
              <a:ahLst/>
              <a:cxnLst/>
              <a:rect l="l" t="t" r="r" b="b"/>
              <a:pathLst>
                <a:path w="1004" h="1004" extrusionOk="0">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5652350" y="969150"/>
              <a:ext cx="25850" cy="25100"/>
            </a:xfrm>
            <a:custGeom>
              <a:avLst/>
              <a:gdLst/>
              <a:ahLst/>
              <a:cxnLst/>
              <a:rect l="l" t="t" r="r" b="b"/>
              <a:pathLst>
                <a:path w="1034" h="1004" extrusionOk="0">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3344550" y="1516275"/>
              <a:ext cx="25100" cy="25100"/>
            </a:xfrm>
            <a:custGeom>
              <a:avLst/>
              <a:gdLst/>
              <a:ahLst/>
              <a:cxnLst/>
              <a:rect l="l" t="t" r="r" b="b"/>
              <a:pathLst>
                <a:path w="1004" h="1004" extrusionOk="0">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5385625" y="842250"/>
              <a:ext cx="25850" cy="24350"/>
            </a:xfrm>
            <a:custGeom>
              <a:avLst/>
              <a:gdLst/>
              <a:ahLst/>
              <a:cxnLst/>
              <a:rect l="l" t="t" r="r" b="b"/>
              <a:pathLst>
                <a:path w="1034" h="974" extrusionOk="0">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5396275" y="531450"/>
              <a:ext cx="25100" cy="25100"/>
            </a:xfrm>
            <a:custGeom>
              <a:avLst/>
              <a:gdLst/>
              <a:ahLst/>
              <a:cxnLst/>
              <a:rect l="l" t="t" r="r" b="b"/>
              <a:pathLst>
                <a:path w="1004" h="1004" extrusionOk="0">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5099150" y="846800"/>
              <a:ext cx="25850" cy="25875"/>
            </a:xfrm>
            <a:custGeom>
              <a:avLst/>
              <a:gdLst/>
              <a:ahLst/>
              <a:cxnLst/>
              <a:rect l="l" t="t" r="r" b="b"/>
              <a:pathLst>
                <a:path w="1034" h="1035" extrusionOk="0">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4022375" y="653025"/>
              <a:ext cx="12175" cy="12200"/>
            </a:xfrm>
            <a:custGeom>
              <a:avLst/>
              <a:gdLst/>
              <a:ahLst/>
              <a:cxnLst/>
              <a:rect l="l" t="t" r="r" b="b"/>
              <a:pathLst>
                <a:path w="487" h="488" extrusionOk="0">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4644725" y="653800"/>
              <a:ext cx="12200" cy="12950"/>
            </a:xfrm>
            <a:custGeom>
              <a:avLst/>
              <a:gdLst/>
              <a:ahLst/>
              <a:cxnLst/>
              <a:rect l="l" t="t" r="r" b="b"/>
              <a:pathLst>
                <a:path w="488" h="518" extrusionOk="0">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5827125" y="491950"/>
              <a:ext cx="12175" cy="12175"/>
            </a:xfrm>
            <a:custGeom>
              <a:avLst/>
              <a:gdLst/>
              <a:ahLst/>
              <a:cxnLst/>
              <a:rect l="l" t="t" r="r" b="b"/>
              <a:pathLst>
                <a:path w="487" h="487" extrusionOk="0">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6405400" y="683425"/>
              <a:ext cx="12175" cy="12200"/>
            </a:xfrm>
            <a:custGeom>
              <a:avLst/>
              <a:gdLst/>
              <a:ahLst/>
              <a:cxnLst/>
              <a:rect l="l" t="t" r="r" b="b"/>
              <a:pathLst>
                <a:path w="487" h="488" extrusionOk="0">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6020125" y="620350"/>
              <a:ext cx="12200" cy="12950"/>
            </a:xfrm>
            <a:custGeom>
              <a:avLst/>
              <a:gdLst/>
              <a:ahLst/>
              <a:cxnLst/>
              <a:rect l="l" t="t" r="r" b="b"/>
              <a:pathLst>
                <a:path w="488" h="518" extrusionOk="0">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4245025" y="678875"/>
              <a:ext cx="12175" cy="12175"/>
            </a:xfrm>
            <a:custGeom>
              <a:avLst/>
              <a:gdLst/>
              <a:ahLst/>
              <a:cxnLst/>
              <a:rect l="l" t="t" r="r" b="b"/>
              <a:pathLst>
                <a:path w="487" h="487" extrusionOk="0">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4746550" y="1112775"/>
              <a:ext cx="25100" cy="25100"/>
            </a:xfrm>
            <a:custGeom>
              <a:avLst/>
              <a:gdLst/>
              <a:ahLst/>
              <a:cxnLst/>
              <a:rect l="l" t="t" r="r" b="b"/>
              <a:pathLst>
                <a:path w="1004" h="1004" extrusionOk="0">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5862825" y="681150"/>
              <a:ext cx="25875" cy="25100"/>
            </a:xfrm>
            <a:custGeom>
              <a:avLst/>
              <a:gdLst/>
              <a:ahLst/>
              <a:cxnLst/>
              <a:rect l="l" t="t" r="r" b="b"/>
              <a:pathLst>
                <a:path w="1035" h="1004" extrusionOk="0">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5884875" y="936475"/>
              <a:ext cx="25850" cy="24350"/>
            </a:xfrm>
            <a:custGeom>
              <a:avLst/>
              <a:gdLst/>
              <a:ahLst/>
              <a:cxnLst/>
              <a:rect l="l" t="t" r="r" b="b"/>
              <a:pathLst>
                <a:path w="1034" h="974" extrusionOk="0">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6180475" y="627950"/>
              <a:ext cx="12175" cy="12950"/>
            </a:xfrm>
            <a:custGeom>
              <a:avLst/>
              <a:gdLst/>
              <a:ahLst/>
              <a:cxnLst/>
              <a:rect l="l" t="t" r="r" b="b"/>
              <a:pathLst>
                <a:path w="487" h="518" extrusionOk="0">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5481375" y="769300"/>
              <a:ext cx="12175" cy="12175"/>
            </a:xfrm>
            <a:custGeom>
              <a:avLst/>
              <a:gdLst/>
              <a:ahLst/>
              <a:cxnLst/>
              <a:rect l="l" t="t" r="r" b="b"/>
              <a:pathLst>
                <a:path w="487" h="487" extrusionOk="0">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4619650" y="1207000"/>
              <a:ext cx="12950" cy="12175"/>
            </a:xfrm>
            <a:custGeom>
              <a:avLst/>
              <a:gdLst/>
              <a:ahLst/>
              <a:cxnLst/>
              <a:rect l="l" t="t" r="r" b="b"/>
              <a:pathLst>
                <a:path w="518" h="487" extrusionOk="0">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4659175" y="763225"/>
              <a:ext cx="25100" cy="25100"/>
            </a:xfrm>
            <a:custGeom>
              <a:avLst/>
              <a:gdLst/>
              <a:ahLst/>
              <a:cxnLst/>
              <a:rect l="l" t="t" r="r" b="b"/>
              <a:pathLst>
                <a:path w="1004" h="1004" extrusionOk="0">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4497300" y="819450"/>
              <a:ext cx="25875" cy="24350"/>
            </a:xfrm>
            <a:custGeom>
              <a:avLst/>
              <a:gdLst/>
              <a:ahLst/>
              <a:cxnLst/>
              <a:rect l="l" t="t" r="r" b="b"/>
              <a:pathLst>
                <a:path w="1035" h="974" extrusionOk="0">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6083975" y="1362025"/>
              <a:ext cx="12175" cy="12175"/>
            </a:xfrm>
            <a:custGeom>
              <a:avLst/>
              <a:gdLst/>
              <a:ahLst/>
              <a:cxnLst/>
              <a:rect l="l" t="t" r="r" b="b"/>
              <a:pathLst>
                <a:path w="487" h="487" extrusionOk="0">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4670575" y="993475"/>
              <a:ext cx="12175" cy="12175"/>
            </a:xfrm>
            <a:custGeom>
              <a:avLst/>
              <a:gdLst/>
              <a:ahLst/>
              <a:cxnLst/>
              <a:rect l="l" t="t" r="r" b="b"/>
              <a:pathLst>
                <a:path w="487" h="487" extrusionOk="0">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5215400" y="701675"/>
              <a:ext cx="12200" cy="12175"/>
            </a:xfrm>
            <a:custGeom>
              <a:avLst/>
              <a:gdLst/>
              <a:ahLst/>
              <a:cxnLst/>
              <a:rect l="l" t="t" r="r" b="b"/>
              <a:pathLst>
                <a:path w="488" h="487" extrusionOk="0">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6818775" y="931150"/>
              <a:ext cx="12200" cy="12950"/>
            </a:xfrm>
            <a:custGeom>
              <a:avLst/>
              <a:gdLst/>
              <a:ahLst/>
              <a:cxnLst/>
              <a:rect l="l" t="t" r="r" b="b"/>
              <a:pathLst>
                <a:path w="488" h="518" extrusionOk="0">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7305125" y="549700"/>
              <a:ext cx="25850" cy="24325"/>
            </a:xfrm>
            <a:custGeom>
              <a:avLst/>
              <a:gdLst/>
              <a:ahLst/>
              <a:cxnLst/>
              <a:rect l="l" t="t" r="r" b="b"/>
              <a:pathLst>
                <a:path w="1034" h="973" extrusionOk="0">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7207100" y="643150"/>
              <a:ext cx="25850" cy="25100"/>
            </a:xfrm>
            <a:custGeom>
              <a:avLst/>
              <a:gdLst/>
              <a:ahLst/>
              <a:cxnLst/>
              <a:rect l="l" t="t" r="r" b="b"/>
              <a:pathLst>
                <a:path w="1034" h="1004" extrusionOk="0">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7170625" y="1497275"/>
              <a:ext cx="25100" cy="25100"/>
            </a:xfrm>
            <a:custGeom>
              <a:avLst/>
              <a:gdLst/>
              <a:ahLst/>
              <a:cxnLst/>
              <a:rect l="l" t="t" r="r" b="b"/>
              <a:pathLst>
                <a:path w="1004" h="1004" extrusionOk="0">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6975325" y="1216125"/>
              <a:ext cx="25850" cy="25100"/>
            </a:xfrm>
            <a:custGeom>
              <a:avLst/>
              <a:gdLst/>
              <a:ahLst/>
              <a:cxnLst/>
              <a:rect l="l" t="t" r="r" b="b"/>
              <a:pathLst>
                <a:path w="1034" h="1004" extrusionOk="0">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6742025" y="581600"/>
              <a:ext cx="25875" cy="25100"/>
            </a:xfrm>
            <a:custGeom>
              <a:avLst/>
              <a:gdLst/>
              <a:ahLst/>
              <a:cxnLst/>
              <a:rect l="l" t="t" r="r" b="b"/>
              <a:pathLst>
                <a:path w="1035" h="1004" extrusionOk="0">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6898575" y="1967650"/>
              <a:ext cx="12175" cy="12175"/>
            </a:xfrm>
            <a:custGeom>
              <a:avLst/>
              <a:gdLst/>
              <a:ahLst/>
              <a:cxnLst/>
              <a:rect l="l" t="t" r="r" b="b"/>
              <a:pathLst>
                <a:path w="487" h="487" extrusionOk="0">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6875025" y="1507900"/>
              <a:ext cx="12175" cy="12200"/>
            </a:xfrm>
            <a:custGeom>
              <a:avLst/>
              <a:gdLst/>
              <a:ahLst/>
              <a:cxnLst/>
              <a:rect l="l" t="t" r="r" b="b"/>
              <a:pathLst>
                <a:path w="487" h="488" extrusionOk="0">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6900850" y="2232850"/>
              <a:ext cx="12175" cy="12175"/>
            </a:xfrm>
            <a:custGeom>
              <a:avLst/>
              <a:gdLst/>
              <a:ahLst/>
              <a:cxnLst/>
              <a:rect l="l" t="t" r="r" b="b"/>
              <a:pathLst>
                <a:path w="487" h="487" extrusionOk="0">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510150" y="2106700"/>
              <a:ext cx="25100" cy="24350"/>
            </a:xfrm>
            <a:custGeom>
              <a:avLst/>
              <a:gdLst/>
              <a:ahLst/>
              <a:cxnLst/>
              <a:rect l="l" t="t" r="r" b="b"/>
              <a:pathLst>
                <a:path w="1004" h="974" extrusionOk="0">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405300" y="1871900"/>
              <a:ext cx="25850" cy="24350"/>
            </a:xfrm>
            <a:custGeom>
              <a:avLst/>
              <a:gdLst/>
              <a:ahLst/>
              <a:cxnLst/>
              <a:rect l="l" t="t" r="r" b="b"/>
              <a:pathLst>
                <a:path w="1034" h="974" extrusionOk="0">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401500" y="1976000"/>
              <a:ext cx="25850" cy="25100"/>
            </a:xfrm>
            <a:custGeom>
              <a:avLst/>
              <a:gdLst/>
              <a:ahLst/>
              <a:cxnLst/>
              <a:rect l="l" t="t" r="r" b="b"/>
              <a:pathLst>
                <a:path w="1034" h="1004" extrusionOk="0">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741925" y="1534500"/>
              <a:ext cx="25100" cy="25100"/>
            </a:xfrm>
            <a:custGeom>
              <a:avLst/>
              <a:gdLst/>
              <a:ahLst/>
              <a:cxnLst/>
              <a:rect l="l" t="t" r="r" b="b"/>
              <a:pathLst>
                <a:path w="1004" h="1004" extrusionOk="0">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2335425" y="1804275"/>
              <a:ext cx="25850" cy="25100"/>
            </a:xfrm>
            <a:custGeom>
              <a:avLst/>
              <a:gdLst/>
              <a:ahLst/>
              <a:cxnLst/>
              <a:rect l="l" t="t" r="r" b="b"/>
              <a:pathLst>
                <a:path w="1034" h="1004" extrusionOk="0">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264700" y="2153825"/>
              <a:ext cx="25875" cy="25100"/>
            </a:xfrm>
            <a:custGeom>
              <a:avLst/>
              <a:gdLst/>
              <a:ahLst/>
              <a:cxnLst/>
              <a:rect l="l" t="t" r="r" b="b"/>
              <a:pathLst>
                <a:path w="1035" h="1004" extrusionOk="0">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444050" y="1482075"/>
              <a:ext cx="12925" cy="12950"/>
            </a:xfrm>
            <a:custGeom>
              <a:avLst/>
              <a:gdLst/>
              <a:ahLst/>
              <a:cxnLst/>
              <a:rect l="l" t="t" r="r" b="b"/>
              <a:pathLst>
                <a:path w="517" h="518" extrusionOk="0">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741925" y="1636325"/>
              <a:ext cx="12175" cy="12200"/>
            </a:xfrm>
            <a:custGeom>
              <a:avLst/>
              <a:gdLst/>
              <a:ahLst/>
              <a:cxnLst/>
              <a:rect l="l" t="t" r="r" b="b"/>
              <a:pathLst>
                <a:path w="487" h="488" extrusionOk="0">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1114275" y="1389375"/>
              <a:ext cx="25100" cy="24325"/>
            </a:xfrm>
            <a:custGeom>
              <a:avLst/>
              <a:gdLst/>
              <a:ahLst/>
              <a:cxnLst/>
              <a:rect l="l" t="t" r="r" b="b"/>
              <a:pathLst>
                <a:path w="1004" h="973" extrusionOk="0">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565625" y="1643175"/>
              <a:ext cx="25875" cy="24350"/>
            </a:xfrm>
            <a:custGeom>
              <a:avLst/>
              <a:gdLst/>
              <a:ahLst/>
              <a:cxnLst/>
              <a:rect l="l" t="t" r="r" b="b"/>
              <a:pathLst>
                <a:path w="1035" h="974" extrusionOk="0">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450125" y="2663700"/>
              <a:ext cx="25850" cy="25100"/>
            </a:xfrm>
            <a:custGeom>
              <a:avLst/>
              <a:gdLst/>
              <a:ahLst/>
              <a:cxnLst/>
              <a:rect l="l" t="t" r="r" b="b"/>
              <a:pathLst>
                <a:path w="1034" h="1004" extrusionOk="0">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902250" y="1643925"/>
              <a:ext cx="12200" cy="12200"/>
            </a:xfrm>
            <a:custGeom>
              <a:avLst/>
              <a:gdLst/>
              <a:ahLst/>
              <a:cxnLst/>
              <a:rect l="l" t="t" r="r" b="b"/>
              <a:pathLst>
                <a:path w="488" h="488" extrusionOk="0">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260150" y="1727525"/>
              <a:ext cx="12175" cy="12175"/>
            </a:xfrm>
            <a:custGeom>
              <a:avLst/>
              <a:gdLst/>
              <a:ahLst/>
              <a:cxnLst/>
              <a:rect l="l" t="t" r="r" b="b"/>
              <a:pathLst>
                <a:path w="487" h="487" extrusionOk="0">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317150" y="4411450"/>
              <a:ext cx="24325" cy="25100"/>
            </a:xfrm>
            <a:custGeom>
              <a:avLst/>
              <a:gdLst/>
              <a:ahLst/>
              <a:cxnLst/>
              <a:rect l="l" t="t" r="r" b="b"/>
              <a:pathLst>
                <a:path w="973" h="1004" extrusionOk="0">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710000" y="1333900"/>
              <a:ext cx="12200" cy="12950"/>
            </a:xfrm>
            <a:custGeom>
              <a:avLst/>
              <a:gdLst/>
              <a:ahLst/>
              <a:cxnLst/>
              <a:rect l="l" t="t" r="r" b="b"/>
              <a:pathLst>
                <a:path w="488" h="518" extrusionOk="0">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406050" y="2372675"/>
              <a:ext cx="12950" cy="12175"/>
            </a:xfrm>
            <a:custGeom>
              <a:avLst/>
              <a:gdLst/>
              <a:ahLst/>
              <a:cxnLst/>
              <a:rect l="l" t="t" r="r" b="b"/>
              <a:pathLst>
                <a:path w="518" h="487" extrusionOk="0">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1032200" y="561850"/>
              <a:ext cx="12175" cy="12175"/>
            </a:xfrm>
            <a:custGeom>
              <a:avLst/>
              <a:gdLst/>
              <a:ahLst/>
              <a:cxnLst/>
              <a:rect l="l" t="t" r="r" b="b"/>
              <a:pathLst>
                <a:path w="487" h="487" extrusionOk="0">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7012550" y="1659900"/>
              <a:ext cx="25875" cy="25100"/>
            </a:xfrm>
            <a:custGeom>
              <a:avLst/>
              <a:gdLst/>
              <a:ahLst/>
              <a:cxnLst/>
              <a:rect l="l" t="t" r="r" b="b"/>
              <a:pathLst>
                <a:path w="1035" h="1004" extrusionOk="0">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7330950" y="1606700"/>
              <a:ext cx="12175" cy="12175"/>
            </a:xfrm>
            <a:custGeom>
              <a:avLst/>
              <a:gdLst/>
              <a:ahLst/>
              <a:cxnLst/>
              <a:rect l="l" t="t" r="r" b="b"/>
              <a:pathLst>
                <a:path w="487" h="487" extrusionOk="0">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7109825" y="1142400"/>
              <a:ext cx="12175" cy="12200"/>
            </a:xfrm>
            <a:custGeom>
              <a:avLst/>
              <a:gdLst/>
              <a:ahLst/>
              <a:cxnLst/>
              <a:rect l="l" t="t" r="r" b="b"/>
              <a:pathLst>
                <a:path w="487" h="488" extrusionOk="0">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7294475" y="1378725"/>
              <a:ext cx="12950" cy="12200"/>
            </a:xfrm>
            <a:custGeom>
              <a:avLst/>
              <a:gdLst/>
              <a:ahLst/>
              <a:cxnLst/>
              <a:rect l="l" t="t" r="r" b="b"/>
              <a:pathLst>
                <a:path w="518" h="488" extrusionOk="0">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6552825" y="1257150"/>
              <a:ext cx="25850" cy="25850"/>
            </a:xfrm>
            <a:custGeom>
              <a:avLst/>
              <a:gdLst/>
              <a:ahLst/>
              <a:cxnLst/>
              <a:rect l="l" t="t" r="r" b="b"/>
              <a:pathLst>
                <a:path w="1034" h="1034" extrusionOk="0">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7284600" y="1005625"/>
              <a:ext cx="25100" cy="24350"/>
            </a:xfrm>
            <a:custGeom>
              <a:avLst/>
              <a:gdLst/>
              <a:ahLst/>
              <a:cxnLst/>
              <a:rect l="l" t="t" r="r" b="b"/>
              <a:pathLst>
                <a:path w="1004" h="974" extrusionOk="0">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7193400" y="2672825"/>
              <a:ext cx="25100" cy="24350"/>
            </a:xfrm>
            <a:custGeom>
              <a:avLst/>
              <a:gdLst/>
              <a:ahLst/>
              <a:cxnLst/>
              <a:rect l="l" t="t" r="r" b="b"/>
              <a:pathLst>
                <a:path w="1004" h="974" extrusionOk="0">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7316500" y="957750"/>
              <a:ext cx="12200" cy="12950"/>
            </a:xfrm>
            <a:custGeom>
              <a:avLst/>
              <a:gdLst/>
              <a:ahLst/>
              <a:cxnLst/>
              <a:rect l="l" t="t" r="r" b="b"/>
              <a:pathLst>
                <a:path w="488" h="518" extrusionOk="0">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321700" y="93000"/>
              <a:ext cx="7202275" cy="3167250"/>
            </a:xfrm>
            <a:custGeom>
              <a:avLst/>
              <a:gdLst/>
              <a:ahLst/>
              <a:cxnLst/>
              <a:rect l="l" t="t" r="r" b="b"/>
              <a:pathLst>
                <a:path w="288091" h="126690" extrusionOk="0">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116525" y="83125"/>
              <a:ext cx="7355800" cy="3179400"/>
            </a:xfrm>
            <a:custGeom>
              <a:avLst/>
              <a:gdLst/>
              <a:ahLst/>
              <a:cxnLst/>
              <a:rect l="l" t="t" r="r" b="b"/>
              <a:pathLst>
                <a:path w="294232" h="127176" extrusionOk="0">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326250" y="3390150"/>
              <a:ext cx="360975" cy="210525"/>
            </a:xfrm>
            <a:custGeom>
              <a:avLst/>
              <a:gdLst/>
              <a:ahLst/>
              <a:cxnLst/>
              <a:rect l="l" t="t" r="r" b="b"/>
              <a:pathLst>
                <a:path w="14439" h="8421" extrusionOk="0">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377175" y="3380275"/>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675050" y="3531500"/>
              <a:ext cx="24350" cy="24350"/>
            </a:xfrm>
            <a:custGeom>
              <a:avLst/>
              <a:gdLst/>
              <a:ahLst/>
              <a:cxnLst/>
              <a:rect l="l" t="t" r="r" b="b"/>
              <a:pathLst>
                <a:path w="974" h="974" extrusionOk="0">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314850" y="3586975"/>
              <a:ext cx="25125" cy="25100"/>
            </a:xfrm>
            <a:custGeom>
              <a:avLst/>
              <a:gdLst/>
              <a:ahLst/>
              <a:cxnLst/>
              <a:rect l="l" t="t" r="r" b="b"/>
              <a:pathLst>
                <a:path w="1005" h="1004" extrusionOk="0">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3022350" y="1029175"/>
              <a:ext cx="24350" cy="25100"/>
            </a:xfrm>
            <a:custGeom>
              <a:avLst/>
              <a:gdLst/>
              <a:ahLst/>
              <a:cxnLst/>
              <a:rect l="l" t="t" r="r" b="b"/>
              <a:pathLst>
                <a:path w="974" h="1004" extrusionOk="0">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4840025" y="1577050"/>
              <a:ext cx="25100" cy="25125"/>
            </a:xfrm>
            <a:custGeom>
              <a:avLst/>
              <a:gdLst/>
              <a:ahLst/>
              <a:cxnLst/>
              <a:rect l="l" t="t" r="r" b="b"/>
              <a:pathLst>
                <a:path w="1004" h="1005" extrusionOk="0">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4408400" y="7966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4847625" y="1352125"/>
              <a:ext cx="25100" cy="25100"/>
            </a:xfrm>
            <a:custGeom>
              <a:avLst/>
              <a:gdLst/>
              <a:ahLst/>
              <a:cxnLst/>
              <a:rect l="l" t="t" r="r" b="b"/>
              <a:pathLst>
                <a:path w="1004" h="1004" extrusionOk="0">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4903850" y="1082375"/>
              <a:ext cx="25100" cy="25100"/>
            </a:xfrm>
            <a:custGeom>
              <a:avLst/>
              <a:gdLst/>
              <a:ahLst/>
              <a:cxnLst/>
              <a:rect l="l" t="t" r="r" b="b"/>
              <a:pathLst>
                <a:path w="1004" h="1004" extrusionOk="0">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5694150" y="1390900"/>
              <a:ext cx="24325" cy="25100"/>
            </a:xfrm>
            <a:custGeom>
              <a:avLst/>
              <a:gdLst/>
              <a:ahLst/>
              <a:cxnLst/>
              <a:rect l="l" t="t" r="r" b="b"/>
              <a:pathLst>
                <a:path w="973" h="1004" extrusionOk="0">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5516325" y="1629500"/>
              <a:ext cx="25100" cy="25100"/>
            </a:xfrm>
            <a:custGeom>
              <a:avLst/>
              <a:gdLst/>
              <a:ahLst/>
              <a:cxnLst/>
              <a:rect l="l" t="t" r="r" b="b"/>
              <a:pathLst>
                <a:path w="1004" h="1004" extrusionOk="0">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5972250" y="1356700"/>
              <a:ext cx="25125" cy="25100"/>
            </a:xfrm>
            <a:custGeom>
              <a:avLst/>
              <a:gdLst/>
              <a:ahLst/>
              <a:cxnLst/>
              <a:rect l="l" t="t" r="r" b="b"/>
              <a:pathLst>
                <a:path w="1005" h="1004" extrusionOk="0">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5958575" y="508650"/>
              <a:ext cx="24350" cy="25100"/>
            </a:xfrm>
            <a:custGeom>
              <a:avLst/>
              <a:gdLst/>
              <a:ahLst/>
              <a:cxnLst/>
              <a:rect l="l" t="t" r="r" b="b"/>
              <a:pathLst>
                <a:path w="974" h="1004" extrusionOk="0">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6366650" y="534500"/>
              <a:ext cx="24325" cy="24325"/>
            </a:xfrm>
            <a:custGeom>
              <a:avLst/>
              <a:gdLst/>
              <a:ahLst/>
              <a:cxnLst/>
              <a:rect l="l" t="t" r="r" b="b"/>
              <a:pathLst>
                <a:path w="973" h="973" extrusionOk="0">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5844600" y="1774625"/>
              <a:ext cx="24350" cy="25100"/>
            </a:xfrm>
            <a:custGeom>
              <a:avLst/>
              <a:gdLst/>
              <a:ahLst/>
              <a:cxnLst/>
              <a:rect l="l" t="t" r="r" b="b"/>
              <a:pathLst>
                <a:path w="974" h="1004" extrusionOk="0">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6049000" y="2034525"/>
              <a:ext cx="25100" cy="24325"/>
            </a:xfrm>
            <a:custGeom>
              <a:avLst/>
              <a:gdLst/>
              <a:ahLst/>
              <a:cxnLst/>
              <a:rect l="l" t="t" r="r" b="b"/>
              <a:pathLst>
                <a:path w="1004" h="973" extrusionOk="0">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6694150" y="2762500"/>
              <a:ext cx="25100" cy="25100"/>
            </a:xfrm>
            <a:custGeom>
              <a:avLst/>
              <a:gdLst/>
              <a:ahLst/>
              <a:cxnLst/>
              <a:rect l="l" t="t" r="r" b="b"/>
              <a:pathLst>
                <a:path w="1004" h="1004" extrusionOk="0">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6564975" y="2904600"/>
              <a:ext cx="25100" cy="24325"/>
            </a:xfrm>
            <a:custGeom>
              <a:avLst/>
              <a:gdLst/>
              <a:ahLst/>
              <a:cxnLst/>
              <a:rect l="l" t="t" r="r" b="b"/>
              <a:pathLst>
                <a:path w="1004" h="973" extrusionOk="0">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6713150" y="3058075"/>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7274725" y="2934225"/>
              <a:ext cx="24325" cy="25100"/>
            </a:xfrm>
            <a:custGeom>
              <a:avLst/>
              <a:gdLst/>
              <a:ahLst/>
              <a:cxnLst/>
              <a:rect l="l" t="t" r="r" b="b"/>
              <a:pathLst>
                <a:path w="973" h="1004" extrusionOk="0">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5814975" y="2073275"/>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6249625" y="2269325"/>
              <a:ext cx="25100" cy="25100"/>
            </a:xfrm>
            <a:custGeom>
              <a:avLst/>
              <a:gdLst/>
              <a:ahLst/>
              <a:cxnLst/>
              <a:rect l="l" t="t" r="r" b="b"/>
              <a:pathLst>
                <a:path w="1004" h="1004" extrusionOk="0">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1756375" y="17723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1823250" y="1881025"/>
              <a:ext cx="25100" cy="25100"/>
            </a:xfrm>
            <a:custGeom>
              <a:avLst/>
              <a:gdLst/>
              <a:ahLst/>
              <a:cxnLst/>
              <a:rect l="l" t="t" r="r" b="b"/>
              <a:pathLst>
                <a:path w="1004" h="1004" extrusionOk="0">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7180500" y="3434225"/>
              <a:ext cx="106400" cy="78300"/>
            </a:xfrm>
            <a:custGeom>
              <a:avLst/>
              <a:gdLst/>
              <a:ahLst/>
              <a:cxnLst/>
              <a:rect l="l" t="t" r="r" b="b"/>
              <a:pathLst>
                <a:path w="4256" h="3132" extrusionOk="0">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7169100" y="3498050"/>
              <a:ext cx="25100" cy="24425"/>
            </a:xfrm>
            <a:custGeom>
              <a:avLst/>
              <a:gdLst/>
              <a:ahLst/>
              <a:cxnLst/>
              <a:rect l="l" t="t" r="r" b="b"/>
              <a:pathLst>
                <a:path w="1004" h="977" extrusionOk="0">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7273950" y="3422075"/>
              <a:ext cx="24350" cy="24425"/>
            </a:xfrm>
            <a:custGeom>
              <a:avLst/>
              <a:gdLst/>
              <a:ahLst/>
              <a:cxnLst/>
              <a:rect l="l" t="t" r="r" b="b"/>
              <a:pathLst>
                <a:path w="974" h="977" extrusionOk="0">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1498025" y="2330875"/>
              <a:ext cx="24325" cy="24350"/>
            </a:xfrm>
            <a:custGeom>
              <a:avLst/>
              <a:gdLst/>
              <a:ahLst/>
              <a:cxnLst/>
              <a:rect l="l" t="t" r="r" b="b"/>
              <a:pathLst>
                <a:path w="973" h="974"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893900" y="2115825"/>
              <a:ext cx="24350" cy="25100"/>
            </a:xfrm>
            <a:custGeom>
              <a:avLst/>
              <a:gdLst/>
              <a:ahLst/>
              <a:cxnLst/>
              <a:rect l="l" t="t" r="r" b="b"/>
              <a:pathLst>
                <a:path w="974" h="1004" extrusionOk="0">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473675" y="19273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760925" y="771575"/>
              <a:ext cx="24325" cy="25100"/>
            </a:xfrm>
            <a:custGeom>
              <a:avLst/>
              <a:gdLst/>
              <a:ahLst/>
              <a:cxnLst/>
              <a:rect l="l" t="t" r="r" b="b"/>
              <a:pathLst>
                <a:path w="973" h="1004" extrusionOk="0">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670500" y="2012475"/>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696325" y="2446375"/>
              <a:ext cx="24350" cy="25100"/>
            </a:xfrm>
            <a:custGeom>
              <a:avLst/>
              <a:gdLst/>
              <a:ahLst/>
              <a:cxnLst/>
              <a:rect l="l" t="t" r="r" b="b"/>
              <a:pathLst>
                <a:path w="974" h="1004" extrusionOk="0">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1080825" y="2792875"/>
              <a:ext cx="24350" cy="25100"/>
            </a:xfrm>
            <a:custGeom>
              <a:avLst/>
              <a:gdLst/>
              <a:ahLst/>
              <a:cxnLst/>
              <a:rect l="l" t="t" r="r" b="b"/>
              <a:pathLst>
                <a:path w="974" h="1004" extrusionOk="0">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1358950" y="2805800"/>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2108200" y="1576300"/>
              <a:ext cx="25100" cy="25100"/>
            </a:xfrm>
            <a:custGeom>
              <a:avLst/>
              <a:gdLst/>
              <a:ahLst/>
              <a:cxnLst/>
              <a:rect l="l" t="t" r="r" b="b"/>
              <a:pathLst>
                <a:path w="1004" h="1004" extrusionOk="0">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2468400" y="1520075"/>
              <a:ext cx="25100" cy="25100"/>
            </a:xfrm>
            <a:custGeom>
              <a:avLst/>
              <a:gdLst/>
              <a:ahLst/>
              <a:cxnLst/>
              <a:rect l="l" t="t" r="r" b="b"/>
              <a:pathLst>
                <a:path w="1004" h="1004" extrusionOk="0">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1943300" y="1340725"/>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1476725" y="964600"/>
              <a:ext cx="25125" cy="24325"/>
            </a:xfrm>
            <a:custGeom>
              <a:avLst/>
              <a:gdLst/>
              <a:ahLst/>
              <a:cxnLst/>
              <a:rect l="l" t="t" r="r" b="b"/>
              <a:pathLst>
                <a:path w="1005" h="973" extrusionOk="0">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1476725" y="1230550"/>
              <a:ext cx="25125" cy="25100"/>
            </a:xfrm>
            <a:custGeom>
              <a:avLst/>
              <a:gdLst/>
              <a:ahLst/>
              <a:cxnLst/>
              <a:rect l="l" t="t" r="r" b="b"/>
              <a:pathLst>
                <a:path w="1005" h="1004" extrusionOk="0">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1259400" y="1665975"/>
              <a:ext cx="24350" cy="24325"/>
            </a:xfrm>
            <a:custGeom>
              <a:avLst/>
              <a:gdLst/>
              <a:ahLst/>
              <a:cxnLst/>
              <a:rect l="l" t="t" r="r" b="b"/>
              <a:pathLst>
                <a:path w="974" h="973" extrusionOk="0">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4067975" y="835400"/>
              <a:ext cx="25100" cy="25100"/>
            </a:xfrm>
            <a:custGeom>
              <a:avLst/>
              <a:gdLst/>
              <a:ahLst/>
              <a:cxnLst/>
              <a:rect l="l" t="t" r="r" b="b"/>
              <a:pathLst>
                <a:path w="1004" h="1004" extrusionOk="0">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3581650" y="660625"/>
              <a:ext cx="25100" cy="25100"/>
            </a:xfrm>
            <a:custGeom>
              <a:avLst/>
              <a:gdLst/>
              <a:ahLst/>
              <a:cxnLst/>
              <a:rect l="l" t="t" r="r" b="b"/>
              <a:pathLst>
                <a:path w="1004" h="1004" extrusionOk="0">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2974475" y="644675"/>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2615825" y="942550"/>
              <a:ext cx="24325" cy="25100"/>
            </a:xfrm>
            <a:custGeom>
              <a:avLst/>
              <a:gdLst/>
              <a:ahLst/>
              <a:cxnLst/>
              <a:rect l="l" t="t" r="r" b="b"/>
              <a:pathLst>
                <a:path w="973" h="1004" extrusionOk="0">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2124925" y="688000"/>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1798925" y="906850"/>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2349850" y="1263225"/>
              <a:ext cx="24350" cy="24350"/>
            </a:xfrm>
            <a:custGeom>
              <a:avLst/>
              <a:gdLst/>
              <a:ahLst/>
              <a:cxnLst/>
              <a:rect l="l" t="t" r="r" b="b"/>
              <a:pathLst>
                <a:path w="974" h="974" extrusionOk="0">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2489675" y="587675"/>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2751075" y="536775"/>
              <a:ext cx="25100" cy="25100"/>
            </a:xfrm>
            <a:custGeom>
              <a:avLst/>
              <a:gdLst/>
              <a:ahLst/>
              <a:cxnLst/>
              <a:rect l="l" t="t" r="r" b="b"/>
              <a:pathLst>
                <a:path w="1004" h="1004" extrusionOk="0">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2039825" y="55425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1602875" y="675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1769300" y="675825"/>
              <a:ext cx="25100" cy="25100"/>
            </a:xfrm>
            <a:custGeom>
              <a:avLst/>
              <a:gdLst/>
              <a:ahLst/>
              <a:cxnLst/>
              <a:rect l="l" t="t" r="r" b="b"/>
              <a:pathLst>
                <a:path w="1004" h="1004" extrusionOk="0">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1365800" y="592250"/>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1115025" y="524625"/>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1210025" y="87720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839200" y="1416725"/>
              <a:ext cx="25100" cy="25100"/>
            </a:xfrm>
            <a:custGeom>
              <a:avLst/>
              <a:gdLst/>
              <a:ahLst/>
              <a:cxnLst/>
              <a:rect l="l" t="t" r="r" b="b"/>
              <a:pathLst>
                <a:path w="1004" h="1004" extrusionOk="0">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1118075" y="1464600"/>
              <a:ext cx="24325" cy="24350"/>
            </a:xfrm>
            <a:custGeom>
              <a:avLst/>
              <a:gdLst/>
              <a:ahLst/>
              <a:cxnLst/>
              <a:rect l="l" t="t" r="r" b="b"/>
              <a:pathLst>
                <a:path w="973" h="974" extrusionOk="0">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1437975" y="1576300"/>
              <a:ext cx="24350" cy="25100"/>
            </a:xfrm>
            <a:custGeom>
              <a:avLst/>
              <a:gdLst/>
              <a:ahLst/>
              <a:cxnLst/>
              <a:rect l="l" t="t" r="r" b="b"/>
              <a:pathLst>
                <a:path w="974" h="1004" extrusionOk="0">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1384025" y="207402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1049675" y="2257150"/>
              <a:ext cx="24350" cy="25125"/>
            </a:xfrm>
            <a:custGeom>
              <a:avLst/>
              <a:gdLst/>
              <a:ahLst/>
              <a:cxnLst/>
              <a:rect l="l" t="t" r="r" b="b"/>
              <a:pathLst>
                <a:path w="974" h="1005" extrusionOk="0">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571700" y="1798200"/>
              <a:ext cx="24350" cy="25100"/>
            </a:xfrm>
            <a:custGeom>
              <a:avLst/>
              <a:gdLst/>
              <a:ahLst/>
              <a:cxnLst/>
              <a:rect l="l" t="t" r="r" b="b"/>
              <a:pathLst>
                <a:path w="974" h="1004" extrusionOk="0">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310300" y="1369600"/>
              <a:ext cx="25100" cy="24350"/>
            </a:xfrm>
            <a:custGeom>
              <a:avLst/>
              <a:gdLst/>
              <a:ahLst/>
              <a:cxnLst/>
              <a:rect l="l" t="t" r="r" b="b"/>
              <a:pathLst>
                <a:path w="1004" h="974" extrusionOk="0">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719125" y="805025"/>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583875" y="499550"/>
              <a:ext cx="25100" cy="23575"/>
            </a:xfrm>
            <a:custGeom>
              <a:avLst/>
              <a:gdLst/>
              <a:ahLst/>
              <a:cxnLst/>
              <a:rect l="l" t="t" r="r" b="b"/>
              <a:pathLst>
                <a:path w="1004" h="943" extrusionOk="0">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333850" y="563375"/>
              <a:ext cx="25100" cy="25100"/>
            </a:xfrm>
            <a:custGeom>
              <a:avLst/>
              <a:gdLst/>
              <a:ahLst/>
              <a:cxnLst/>
              <a:rect l="l" t="t" r="r" b="b"/>
              <a:pathLst>
                <a:path w="1004" h="1004" extrusionOk="0">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302700" y="1090725"/>
              <a:ext cx="25100" cy="25100"/>
            </a:xfrm>
            <a:custGeom>
              <a:avLst/>
              <a:gdLst/>
              <a:ahLst/>
              <a:cxnLst/>
              <a:rect l="l" t="t" r="r" b="b"/>
              <a:pathLst>
                <a:path w="1004" h="1004" extrusionOk="0">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782200" y="225640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852875" y="2645475"/>
              <a:ext cx="24325" cy="25100"/>
            </a:xfrm>
            <a:custGeom>
              <a:avLst/>
              <a:gdLst/>
              <a:ahLst/>
              <a:cxnLst/>
              <a:rect l="l" t="t" r="r" b="b"/>
              <a:pathLst>
                <a:path w="973" h="1004" extrusionOk="0">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332350" y="2780725"/>
              <a:ext cx="24325" cy="25100"/>
            </a:xfrm>
            <a:custGeom>
              <a:avLst/>
              <a:gdLst/>
              <a:ahLst/>
              <a:cxnLst/>
              <a:rect l="l" t="t" r="r" b="b"/>
              <a:pathLst>
                <a:path w="973" h="1004" extrusionOk="0">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535225" y="3108250"/>
              <a:ext cx="25100" cy="25100"/>
            </a:xfrm>
            <a:custGeom>
              <a:avLst/>
              <a:gdLst/>
              <a:ahLst/>
              <a:cxnLst/>
              <a:rect l="l" t="t" r="r" b="b"/>
              <a:pathLst>
                <a:path w="1004" h="1004" extrusionOk="0">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684925" y="3042900"/>
              <a:ext cx="24350" cy="24325"/>
            </a:xfrm>
            <a:custGeom>
              <a:avLst/>
              <a:gdLst/>
              <a:ahLst/>
              <a:cxnLst/>
              <a:rect l="l" t="t" r="r" b="b"/>
              <a:pathLst>
                <a:path w="974" h="973" extrusionOk="0">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368050" y="2058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1259400" y="2434225"/>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1004075" y="2611275"/>
              <a:ext cx="24350" cy="25100"/>
            </a:xfrm>
            <a:custGeom>
              <a:avLst/>
              <a:gdLst/>
              <a:ahLst/>
              <a:cxnLst/>
              <a:rect l="l" t="t" r="r" b="b"/>
              <a:pathLst>
                <a:path w="974" h="1004" extrusionOk="0">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966100" y="1893175"/>
              <a:ext cx="24325" cy="25100"/>
            </a:xfrm>
            <a:custGeom>
              <a:avLst/>
              <a:gdLst/>
              <a:ahLst/>
              <a:cxnLst/>
              <a:rect l="l" t="t" r="r" b="b"/>
              <a:pathLst>
                <a:path w="973" h="1004" extrusionOk="0">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1721425" y="1369600"/>
              <a:ext cx="25100" cy="24350"/>
            </a:xfrm>
            <a:custGeom>
              <a:avLst/>
              <a:gdLst/>
              <a:ahLst/>
              <a:cxnLst/>
              <a:rect l="l" t="t" r="r" b="b"/>
              <a:pathLst>
                <a:path w="1004" h="974" extrusionOk="0">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2675100" y="1223725"/>
              <a:ext cx="25100" cy="25100"/>
            </a:xfrm>
            <a:custGeom>
              <a:avLst/>
              <a:gdLst/>
              <a:ahLst/>
              <a:cxnLst/>
              <a:rect l="l" t="t" r="r" b="b"/>
              <a:pathLst>
                <a:path w="1004" h="1004" extrusionOk="0">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3080875" y="1450150"/>
              <a:ext cx="25100" cy="24350"/>
            </a:xfrm>
            <a:custGeom>
              <a:avLst/>
              <a:gdLst/>
              <a:ahLst/>
              <a:cxnLst/>
              <a:rect l="l" t="t" r="r" b="b"/>
              <a:pathLst>
                <a:path w="1004" h="974" extrusionOk="0">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3642425" y="1381775"/>
              <a:ext cx="25100" cy="24325"/>
            </a:xfrm>
            <a:custGeom>
              <a:avLst/>
              <a:gdLst/>
              <a:ahLst/>
              <a:cxnLst/>
              <a:rect l="l" t="t" r="r" b="b"/>
              <a:pathLst>
                <a:path w="1004" h="973" extrusionOk="0">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4980600" y="1479800"/>
              <a:ext cx="25100" cy="24325"/>
            </a:xfrm>
            <a:custGeom>
              <a:avLst/>
              <a:gdLst/>
              <a:ahLst/>
              <a:cxnLst/>
              <a:rect l="l" t="t" r="r" b="b"/>
              <a:pathLst>
                <a:path w="1004" h="973" extrusionOk="0">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5121175" y="1461550"/>
              <a:ext cx="25100" cy="24350"/>
            </a:xfrm>
            <a:custGeom>
              <a:avLst/>
              <a:gdLst/>
              <a:ahLst/>
              <a:cxnLst/>
              <a:rect l="l" t="t" r="r" b="b"/>
              <a:pathLst>
                <a:path w="1004" h="974" extrusionOk="0">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5098375" y="1655325"/>
              <a:ext cx="25100" cy="24350"/>
            </a:xfrm>
            <a:custGeom>
              <a:avLst/>
              <a:gdLst/>
              <a:ahLst/>
              <a:cxnLst/>
              <a:rect l="l" t="t" r="r" b="b"/>
              <a:pathLst>
                <a:path w="1004" h="974" extrusionOk="0">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4055825" y="1168250"/>
              <a:ext cx="24325" cy="24325"/>
            </a:xfrm>
            <a:custGeom>
              <a:avLst/>
              <a:gdLst/>
              <a:ahLst/>
              <a:cxnLst/>
              <a:rect l="l" t="t" r="r" b="b"/>
              <a:pathLst>
                <a:path w="973" h="973" extrusionOk="0">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4523150" y="1168250"/>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4625725" y="839200"/>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4927400" y="652275"/>
              <a:ext cx="25100" cy="24350"/>
            </a:xfrm>
            <a:custGeom>
              <a:avLst/>
              <a:gdLst/>
              <a:ahLst/>
              <a:cxnLst/>
              <a:rect l="l" t="t" r="r" b="b"/>
              <a:pathLst>
                <a:path w="1004" h="974" extrusionOk="0">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5136375" y="1168250"/>
              <a:ext cx="25100" cy="24325"/>
            </a:xfrm>
            <a:custGeom>
              <a:avLst/>
              <a:gdLst/>
              <a:ahLst/>
              <a:cxnLst/>
              <a:rect l="l" t="t" r="r" b="b"/>
              <a:pathLst>
                <a:path w="1004" h="973" extrusionOk="0">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5214650" y="1409125"/>
              <a:ext cx="24350" cy="25100"/>
            </a:xfrm>
            <a:custGeom>
              <a:avLst/>
              <a:gdLst/>
              <a:ahLst/>
              <a:cxnLst/>
              <a:rect l="l" t="t" r="r" b="b"/>
              <a:pathLst>
                <a:path w="974" h="1004" extrusionOk="0">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5928200" y="7472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5362825" y="99877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5593825" y="678875"/>
              <a:ext cx="24350" cy="24350"/>
            </a:xfrm>
            <a:custGeom>
              <a:avLst/>
              <a:gdLst/>
              <a:ahLst/>
              <a:cxnLst/>
              <a:rect l="l" t="t" r="r" b="b"/>
              <a:pathLst>
                <a:path w="974" h="974" extrusionOk="0">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6139450" y="500300"/>
              <a:ext cx="25100" cy="24350"/>
            </a:xfrm>
            <a:custGeom>
              <a:avLst/>
              <a:gdLst/>
              <a:ahLst/>
              <a:cxnLst/>
              <a:rect l="l" t="t" r="r" b="b"/>
              <a:pathLst>
                <a:path w="1004" h="974" extrusionOk="0">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6234425" y="616550"/>
              <a:ext cx="25100" cy="25125"/>
            </a:xfrm>
            <a:custGeom>
              <a:avLst/>
              <a:gdLst/>
              <a:ahLst/>
              <a:cxnLst/>
              <a:rect l="l" t="t" r="r" b="b"/>
              <a:pathLst>
                <a:path w="1004" h="1005" extrusionOk="0">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6222275" y="1025375"/>
              <a:ext cx="24325" cy="25100"/>
            </a:xfrm>
            <a:custGeom>
              <a:avLst/>
              <a:gdLst/>
              <a:ahLst/>
              <a:cxnLst/>
              <a:rect l="l" t="t" r="r" b="b"/>
              <a:pathLst>
                <a:path w="973" h="1004" extrusionOk="0">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6758750" y="1042850"/>
              <a:ext cx="25100" cy="24350"/>
            </a:xfrm>
            <a:custGeom>
              <a:avLst/>
              <a:gdLst/>
              <a:ahLst/>
              <a:cxnLst/>
              <a:rect l="l" t="t" r="r" b="b"/>
              <a:pathLst>
                <a:path w="1004" h="974" extrusionOk="0">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6947200" y="767025"/>
              <a:ext cx="24350" cy="24325"/>
            </a:xfrm>
            <a:custGeom>
              <a:avLst/>
              <a:gdLst/>
              <a:ahLst/>
              <a:cxnLst/>
              <a:rect l="l" t="t" r="r" b="b"/>
              <a:pathLst>
                <a:path w="974" h="973" extrusionOk="0">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6654650" y="1344525"/>
              <a:ext cx="24325" cy="25100"/>
            </a:xfrm>
            <a:custGeom>
              <a:avLst/>
              <a:gdLst/>
              <a:ahLst/>
              <a:cxnLst/>
              <a:rect l="l" t="t" r="r" b="b"/>
              <a:pathLst>
                <a:path w="973" h="1004" extrusionOk="0">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6313450" y="1464600"/>
              <a:ext cx="25100" cy="24350"/>
            </a:xfrm>
            <a:custGeom>
              <a:avLst/>
              <a:gdLst/>
              <a:ahLst/>
              <a:cxnLst/>
              <a:rect l="l" t="t" r="r" b="b"/>
              <a:pathLst>
                <a:path w="1004" h="974" extrusionOk="0">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6168325" y="170167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6817275" y="1800475"/>
              <a:ext cx="24325" cy="25100"/>
            </a:xfrm>
            <a:custGeom>
              <a:avLst/>
              <a:gdLst/>
              <a:ahLst/>
              <a:cxnLst/>
              <a:rect l="l" t="t" r="r" b="b"/>
              <a:pathLst>
                <a:path w="973" h="1004" extrusionOk="0">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7004200" y="1786800"/>
              <a:ext cx="24325" cy="25100"/>
            </a:xfrm>
            <a:custGeom>
              <a:avLst/>
              <a:gdLst/>
              <a:ahLst/>
              <a:cxnLst/>
              <a:rect l="l" t="t" r="r" b="b"/>
              <a:pathLst>
                <a:path w="973" h="1004" extrusionOk="0">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7299800" y="1552750"/>
              <a:ext cx="24325" cy="24325"/>
            </a:xfrm>
            <a:custGeom>
              <a:avLst/>
              <a:gdLst/>
              <a:ahLst/>
              <a:cxnLst/>
              <a:rect l="l" t="t" r="r" b="b"/>
              <a:pathLst>
                <a:path w="973" h="973" extrusionOk="0">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6975325" y="1124175"/>
              <a:ext cx="25100" cy="25100"/>
            </a:xfrm>
            <a:custGeom>
              <a:avLst/>
              <a:gdLst/>
              <a:ahLst/>
              <a:cxnLst/>
              <a:rect l="l" t="t" r="r" b="b"/>
              <a:pathLst>
                <a:path w="1004" h="1004" extrusionOk="0">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6875025" y="1502600"/>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7341600" y="725975"/>
              <a:ext cx="24325" cy="25100"/>
            </a:xfrm>
            <a:custGeom>
              <a:avLst/>
              <a:gdLst/>
              <a:ahLst/>
              <a:cxnLst/>
              <a:rect l="l" t="t" r="r" b="b"/>
              <a:pathLst>
                <a:path w="973" h="1004" extrusionOk="0">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7178200" y="539800"/>
              <a:ext cx="24350" cy="25125"/>
            </a:xfrm>
            <a:custGeom>
              <a:avLst/>
              <a:gdLst/>
              <a:ahLst/>
              <a:cxnLst/>
              <a:rect l="l" t="t" r="r" b="b"/>
              <a:pathLst>
                <a:path w="974" h="1005" extrusionOk="0">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6249625" y="2268550"/>
              <a:ext cx="25100" cy="25100"/>
            </a:xfrm>
            <a:custGeom>
              <a:avLst/>
              <a:gdLst/>
              <a:ahLst/>
              <a:cxnLst/>
              <a:rect l="l" t="t" r="r" b="b"/>
              <a:pathLst>
                <a:path w="1004" h="1004" extrusionOk="0">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6336250" y="2493500"/>
              <a:ext cx="25100" cy="25100"/>
            </a:xfrm>
            <a:custGeom>
              <a:avLst/>
              <a:gdLst/>
              <a:ahLst/>
              <a:cxnLst/>
              <a:rect l="l" t="t" r="r" b="b"/>
              <a:pathLst>
                <a:path w="1004" h="1004" extrusionOk="0">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6837775" y="28878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6937325" y="3247300"/>
              <a:ext cx="25100" cy="24350"/>
            </a:xfrm>
            <a:custGeom>
              <a:avLst/>
              <a:gdLst/>
              <a:ahLst/>
              <a:cxnLst/>
              <a:rect l="l" t="t" r="r" b="b"/>
              <a:pathLst>
                <a:path w="1004" h="974" extrusionOk="0">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7221525" y="3235150"/>
              <a:ext cx="25100" cy="24325"/>
            </a:xfrm>
            <a:custGeom>
              <a:avLst/>
              <a:gdLst/>
              <a:ahLst/>
              <a:cxnLst/>
              <a:rect l="l" t="t" r="r" b="b"/>
              <a:pathLst>
                <a:path w="1004" h="973" extrusionOk="0">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6504175" y="1559575"/>
              <a:ext cx="25125" cy="24350"/>
            </a:xfrm>
            <a:custGeom>
              <a:avLst/>
              <a:gdLst/>
              <a:ahLst/>
              <a:cxnLst/>
              <a:rect l="l" t="t" r="r" b="b"/>
              <a:pathLst>
                <a:path w="1005" h="974" extrusionOk="0">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6504175" y="2374175"/>
              <a:ext cx="25125" cy="25100"/>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5210100" y="52082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120550" y="-115200"/>
              <a:ext cx="7728125" cy="3313125"/>
            </a:xfrm>
            <a:custGeom>
              <a:avLst/>
              <a:gdLst/>
              <a:ahLst/>
              <a:cxnLst/>
              <a:rect l="l" t="t" r="r" b="b"/>
              <a:pathLst>
                <a:path w="309125" h="132525" extrusionOk="0">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4624975" y="841500"/>
              <a:ext cx="26625" cy="26600"/>
            </a:xfrm>
            <a:custGeom>
              <a:avLst/>
              <a:gdLst/>
              <a:ahLst/>
              <a:cxnLst/>
              <a:rect l="l" t="t" r="r" b="b"/>
              <a:pathLst>
                <a:path w="1065" h="1064" extrusionOk="0">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3917500" y="12959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3143950" y="631000"/>
              <a:ext cx="26625" cy="26625"/>
            </a:xfrm>
            <a:custGeom>
              <a:avLst/>
              <a:gdLst/>
              <a:ahLst/>
              <a:cxnLst/>
              <a:rect l="l" t="t" r="r" b="b"/>
              <a:pathLst>
                <a:path w="1065" h="1065" extrusionOk="0">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2674325" y="1223725"/>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2615050" y="937225"/>
              <a:ext cx="26625" cy="26625"/>
            </a:xfrm>
            <a:custGeom>
              <a:avLst/>
              <a:gdLst/>
              <a:ahLst/>
              <a:cxnLst/>
              <a:rect l="l" t="t" r="r" b="b"/>
              <a:pathLst>
                <a:path w="1065" h="1065" extrusionOk="0">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1771575" y="1265500"/>
              <a:ext cx="26625" cy="26625"/>
            </a:xfrm>
            <a:custGeom>
              <a:avLst/>
              <a:gdLst/>
              <a:ahLst/>
              <a:cxnLst/>
              <a:rect l="l" t="t" r="r" b="b"/>
              <a:pathLst>
                <a:path w="1065" h="1065" extrusionOk="0">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1961550" y="1520075"/>
              <a:ext cx="26625" cy="26625"/>
            </a:xfrm>
            <a:custGeom>
              <a:avLst/>
              <a:gdLst/>
              <a:ahLst/>
              <a:cxnLst/>
              <a:rect l="l" t="t" r="r" b="b"/>
              <a:pathLst>
                <a:path w="1065" h="1065" extrusionOk="0">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1475225" y="1229800"/>
              <a:ext cx="26625" cy="26625"/>
            </a:xfrm>
            <a:custGeom>
              <a:avLst/>
              <a:gdLst/>
              <a:ahLst/>
              <a:cxnLst/>
              <a:rect l="l" t="t" r="r" b="b"/>
              <a:pathLst>
                <a:path w="1065" h="1065" extrusionOk="0">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1612000" y="1675075"/>
              <a:ext cx="25850" cy="26625"/>
            </a:xfrm>
            <a:custGeom>
              <a:avLst/>
              <a:gdLst/>
              <a:ahLst/>
              <a:cxnLst/>
              <a:rect l="l" t="t" r="r" b="b"/>
              <a:pathLst>
                <a:path w="1034" h="1065" extrusionOk="0">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1392400" y="1952450"/>
              <a:ext cx="26600" cy="26625"/>
            </a:xfrm>
            <a:custGeom>
              <a:avLst/>
              <a:gdLst/>
              <a:ahLst/>
              <a:cxnLst/>
              <a:rect l="l" t="t" r="r" b="b"/>
              <a:pathLst>
                <a:path w="1064" h="1065" extrusionOk="0">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792825" y="2629500"/>
              <a:ext cx="26625" cy="26625"/>
            </a:xfrm>
            <a:custGeom>
              <a:avLst/>
              <a:gdLst/>
              <a:ahLst/>
              <a:cxnLst/>
              <a:rect l="l" t="t" r="r" b="b"/>
              <a:pathLst>
                <a:path w="1065" h="1065" extrusionOk="0">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842225" y="2880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683400" y="3044400"/>
              <a:ext cx="26625" cy="26625"/>
            </a:xfrm>
            <a:custGeom>
              <a:avLst/>
              <a:gdLst/>
              <a:ahLst/>
              <a:cxnLst/>
              <a:rect l="l" t="t" r="r" b="b"/>
              <a:pathLst>
                <a:path w="1065" h="1065" extrusionOk="0">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1643150" y="1993475"/>
              <a:ext cx="26625" cy="26625"/>
            </a:xfrm>
            <a:custGeom>
              <a:avLst/>
              <a:gdLst/>
              <a:ahLst/>
              <a:cxnLst/>
              <a:rect l="l" t="t" r="r" b="b"/>
              <a:pathLst>
                <a:path w="1065" h="1065" extrusionOk="0">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1236600" y="2176625"/>
              <a:ext cx="26625" cy="26600"/>
            </a:xfrm>
            <a:custGeom>
              <a:avLst/>
              <a:gdLst/>
              <a:ahLst/>
              <a:cxnLst/>
              <a:rect l="l" t="t" r="r" b="b"/>
              <a:pathLst>
                <a:path w="1065" h="1064"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5530775" y="1242700"/>
              <a:ext cx="26600" cy="26625"/>
            </a:xfrm>
            <a:custGeom>
              <a:avLst/>
              <a:gdLst/>
              <a:ahLst/>
              <a:cxnLst/>
              <a:rect l="l" t="t" r="r" b="b"/>
              <a:pathLst>
                <a:path w="1064"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5992775" y="1571750"/>
              <a:ext cx="26625" cy="26625"/>
            </a:xfrm>
            <a:custGeom>
              <a:avLst/>
              <a:gdLst/>
              <a:ahLst/>
              <a:cxnLst/>
              <a:rect l="l" t="t" r="r" b="b"/>
              <a:pathLst>
                <a:path w="1065" h="1065" extrusionOk="0">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5920600" y="1688000"/>
              <a:ext cx="26600" cy="27375"/>
            </a:xfrm>
            <a:custGeom>
              <a:avLst/>
              <a:gdLst/>
              <a:ahLst/>
              <a:cxnLst/>
              <a:rect l="l" t="t" r="r" b="b"/>
              <a:pathLst>
                <a:path w="1064" h="1095" extrusionOk="0">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6248875" y="2268550"/>
              <a:ext cx="26600" cy="26625"/>
            </a:xfrm>
            <a:custGeom>
              <a:avLst/>
              <a:gdLst/>
              <a:ahLst/>
              <a:cxnLst/>
              <a:rect l="l" t="t" r="r" b="b"/>
              <a:pathLst>
                <a:path w="1064" h="1065" extrusionOk="0">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6860575" y="1952450"/>
              <a:ext cx="26625" cy="26625"/>
            </a:xfrm>
            <a:custGeom>
              <a:avLst/>
              <a:gdLst/>
              <a:ahLst/>
              <a:cxnLst/>
              <a:rect l="l" t="t" r="r" b="b"/>
              <a:pathLst>
                <a:path w="1065" h="1065" extrusionOk="0">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7002675" y="1785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7035350" y="6044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7192650" y="2058825"/>
              <a:ext cx="26625" cy="26625"/>
            </a:xfrm>
            <a:custGeom>
              <a:avLst/>
              <a:gdLst/>
              <a:ahLst/>
              <a:cxnLst/>
              <a:rect l="l" t="t" r="r" b="b"/>
              <a:pathLst>
                <a:path w="1065" h="1065" extrusionOk="0">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7203300" y="2457775"/>
              <a:ext cx="26600" cy="26625"/>
            </a:xfrm>
            <a:custGeom>
              <a:avLst/>
              <a:gdLst/>
              <a:ahLst/>
              <a:cxnLst/>
              <a:rect l="l" t="t" r="r" b="b"/>
              <a:pathLst>
                <a:path w="1064"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6692650" y="2761725"/>
              <a:ext cx="26600" cy="26625"/>
            </a:xfrm>
            <a:custGeom>
              <a:avLst/>
              <a:gdLst/>
              <a:ahLst/>
              <a:cxnLst/>
              <a:rect l="l" t="t" r="r" b="b"/>
              <a:pathLst>
                <a:path w="1064" h="1065" extrusionOk="0">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6397050" y="2773875"/>
              <a:ext cx="26625" cy="26625"/>
            </a:xfrm>
            <a:custGeom>
              <a:avLst/>
              <a:gdLst/>
              <a:ahLst/>
              <a:cxnLst/>
              <a:rect l="l" t="t" r="r" b="b"/>
              <a:pathLst>
                <a:path w="1065"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5596125" y="1464600"/>
              <a:ext cx="26600" cy="26625"/>
            </a:xfrm>
            <a:custGeom>
              <a:avLst/>
              <a:gdLst/>
              <a:ahLst/>
              <a:cxnLst/>
              <a:rect l="l" t="t" r="r" b="b"/>
              <a:pathLst>
                <a:path w="1064"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5213900" y="1403050"/>
              <a:ext cx="26600" cy="26625"/>
            </a:xfrm>
            <a:custGeom>
              <a:avLst/>
              <a:gdLst/>
              <a:ahLst/>
              <a:cxnLst/>
              <a:rect l="l" t="t" r="r" b="b"/>
              <a:pathLst>
                <a:path w="1064" h="1065" extrusionOk="0">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5773175" y="1211550"/>
              <a:ext cx="26625" cy="26625"/>
            </a:xfrm>
            <a:custGeom>
              <a:avLst/>
              <a:gdLst/>
              <a:ahLst/>
              <a:cxnLst/>
              <a:rect l="l" t="t" r="r" b="b"/>
              <a:pathLst>
                <a:path w="1065" h="1065" extrusionOk="0">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6165275" y="779175"/>
              <a:ext cx="26625" cy="26625"/>
            </a:xfrm>
            <a:custGeom>
              <a:avLst/>
              <a:gdLst/>
              <a:ahLst/>
              <a:cxnLst/>
              <a:rect l="l" t="t" r="r" b="b"/>
              <a:pathLst>
                <a:path w="1065" h="1065" extrusionOk="0">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6369675" y="1101375"/>
              <a:ext cx="26625" cy="26625"/>
            </a:xfrm>
            <a:custGeom>
              <a:avLst/>
              <a:gdLst/>
              <a:ahLst/>
              <a:cxnLst/>
              <a:rect l="l" t="t" r="r" b="b"/>
              <a:pathLst>
                <a:path w="1065" h="1065"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6503425" y="1559575"/>
              <a:ext cx="26625" cy="25875"/>
            </a:xfrm>
            <a:custGeom>
              <a:avLst/>
              <a:gdLst/>
              <a:ahLst/>
              <a:cxnLst/>
              <a:rect l="l" t="t" r="r" b="b"/>
              <a:pathLst>
                <a:path w="1065" h="1035" extrusionOk="0">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22300" y="-133450"/>
              <a:ext cx="7704575" cy="3386100"/>
            </a:xfrm>
            <a:custGeom>
              <a:avLst/>
              <a:gdLst/>
              <a:ahLst/>
              <a:cxnLst/>
              <a:rect l="l" t="t" r="r" b="b"/>
              <a:pathLst>
                <a:path w="308183" h="135444" extrusionOk="0">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3502600" y="669000"/>
              <a:ext cx="34225" cy="34225"/>
            </a:xfrm>
            <a:custGeom>
              <a:avLst/>
              <a:gdLst/>
              <a:ahLst/>
              <a:cxnLst/>
              <a:rect l="l" t="t" r="r" b="b"/>
              <a:pathLst>
                <a:path w="1369" h="1369" extrusionOk="0">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4021625" y="482825"/>
              <a:ext cx="34225" cy="34225"/>
            </a:xfrm>
            <a:custGeom>
              <a:avLst/>
              <a:gdLst/>
              <a:ahLst/>
              <a:cxnLst/>
              <a:rect l="l" t="t" r="r" b="b"/>
              <a:pathLst>
                <a:path w="1369" h="1369"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4656125" y="5208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5153100" y="758650"/>
              <a:ext cx="34225" cy="34225"/>
            </a:xfrm>
            <a:custGeom>
              <a:avLst/>
              <a:gdLst/>
              <a:ahLst/>
              <a:cxnLst/>
              <a:rect l="l" t="t" r="r" b="b"/>
              <a:pathLst>
                <a:path w="1369" h="1369" extrusionOk="0">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5575600" y="512450"/>
              <a:ext cx="34225" cy="34225"/>
            </a:xfrm>
            <a:custGeom>
              <a:avLst/>
              <a:gdLst/>
              <a:ahLst/>
              <a:cxnLst/>
              <a:rect l="l" t="t" r="r" b="b"/>
              <a:pathLst>
                <a:path w="1369" h="1369" extrusionOk="0">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5922875" y="746500"/>
              <a:ext cx="34225" cy="34225"/>
            </a:xfrm>
            <a:custGeom>
              <a:avLst/>
              <a:gdLst/>
              <a:ahLst/>
              <a:cxnLst/>
              <a:rect l="l" t="t" r="r" b="b"/>
              <a:pathLst>
                <a:path w="1369" h="1369" extrusionOk="0">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5336225" y="1124925"/>
              <a:ext cx="34225" cy="34225"/>
            </a:xfrm>
            <a:custGeom>
              <a:avLst/>
              <a:gdLst/>
              <a:ahLst/>
              <a:cxnLst/>
              <a:rect l="l" t="t" r="r" b="b"/>
              <a:pathLst>
                <a:path w="1369" h="1369" extrusionOk="0">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5208575" y="51245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6131850" y="49955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5954775" y="499550"/>
              <a:ext cx="34225" cy="34200"/>
            </a:xfrm>
            <a:custGeom>
              <a:avLst/>
              <a:gdLst/>
              <a:ahLst/>
              <a:cxnLst/>
              <a:rect l="l" t="t" r="r" b="b"/>
              <a:pathLst>
                <a:path w="1369" h="1368" extrusionOk="0">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6365875" y="53145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6365875" y="948625"/>
              <a:ext cx="34225" cy="34225"/>
            </a:xfrm>
            <a:custGeom>
              <a:avLst/>
              <a:gdLst/>
              <a:ahLst/>
              <a:cxnLst/>
              <a:rect l="l" t="t" r="r" b="b"/>
              <a:pathLst>
                <a:path w="1369" h="1369" extrusionOk="0">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6947200" y="1289825"/>
              <a:ext cx="34225" cy="34225"/>
            </a:xfrm>
            <a:custGeom>
              <a:avLst/>
              <a:gdLst/>
              <a:ahLst/>
              <a:cxnLst/>
              <a:rect l="l" t="t" r="r" b="b"/>
              <a:pathLst>
                <a:path w="1369" h="1369" extrusionOk="0">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6650075" y="1339975"/>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6308900" y="1460800"/>
              <a:ext cx="34225" cy="33450"/>
            </a:xfrm>
            <a:custGeom>
              <a:avLst/>
              <a:gdLst/>
              <a:ahLst/>
              <a:cxnLst/>
              <a:rect l="l" t="t" r="r" b="b"/>
              <a:pathLst>
                <a:path w="1369" h="1338" extrusionOk="0">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6365875" y="1990450"/>
              <a:ext cx="34225" cy="34200"/>
            </a:xfrm>
            <a:custGeom>
              <a:avLst/>
              <a:gdLst/>
              <a:ahLst/>
              <a:cxnLst/>
              <a:rect l="l" t="t" r="r" b="b"/>
              <a:pathLst>
                <a:path w="1369" h="1368" extrusionOk="0">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6723025" y="218650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7155425" y="1746525"/>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7001150" y="866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7008000" y="2184975"/>
              <a:ext cx="34225" cy="34225"/>
            </a:xfrm>
            <a:custGeom>
              <a:avLst/>
              <a:gdLst/>
              <a:ahLst/>
              <a:cxnLst/>
              <a:rect l="l" t="t" r="r" b="b"/>
              <a:pathLst>
                <a:path w="1369" h="1369" extrusionOk="0">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6932775" y="260140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7216975" y="3230575"/>
              <a:ext cx="34200" cy="34975"/>
            </a:xfrm>
            <a:custGeom>
              <a:avLst/>
              <a:gdLst/>
              <a:ahLst/>
              <a:cxnLst/>
              <a:rect l="l" t="t" r="r" b="b"/>
              <a:pathLst>
                <a:path w="1368" h="1399" extrusionOk="0">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7142500" y="3133325"/>
              <a:ext cx="34225" cy="34200"/>
            </a:xfrm>
            <a:custGeom>
              <a:avLst/>
              <a:gdLst/>
              <a:ahLst/>
              <a:cxnLst/>
              <a:rect l="l" t="t" r="r" b="b"/>
              <a:pathLst>
                <a:path w="1369"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6498875" y="2374175"/>
              <a:ext cx="34200" cy="34225"/>
            </a:xfrm>
            <a:custGeom>
              <a:avLst/>
              <a:gdLst/>
              <a:ahLst/>
              <a:cxnLst/>
              <a:rect l="l" t="t" r="r" b="b"/>
              <a:pathLst>
                <a:path w="1368" h="1369" extrusionOk="0">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6705550" y="2466125"/>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6811950" y="1797425"/>
              <a:ext cx="34225" cy="34225"/>
            </a:xfrm>
            <a:custGeom>
              <a:avLst/>
              <a:gdLst/>
              <a:ahLst/>
              <a:cxnLst/>
              <a:rect l="l" t="t" r="r" b="b"/>
              <a:pathLst>
                <a:path w="1369" h="1369" extrusionOk="0">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6005700" y="123890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4839250" y="1135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555050" y="132477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4118875" y="959275"/>
              <a:ext cx="34225" cy="34225"/>
            </a:xfrm>
            <a:custGeom>
              <a:avLst/>
              <a:gdLst/>
              <a:ahLst/>
              <a:cxnLst/>
              <a:rect l="l" t="t" r="r" b="b"/>
              <a:pathLst>
                <a:path w="1369" h="1369" extrusionOk="0">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3856725" y="1152275"/>
              <a:ext cx="34225" cy="34225"/>
            </a:xfrm>
            <a:custGeom>
              <a:avLst/>
              <a:gdLst/>
              <a:ahLst/>
              <a:cxnLst/>
              <a:rect l="l" t="t" r="r" b="b"/>
              <a:pathLst>
                <a:path w="1369" h="1369" extrusionOk="0">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3637875" y="137570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3516300" y="102462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3016275" y="1024625"/>
              <a:ext cx="34225" cy="34225"/>
            </a:xfrm>
            <a:custGeom>
              <a:avLst/>
              <a:gdLst/>
              <a:ahLst/>
              <a:cxnLst/>
              <a:rect l="l" t="t" r="r" b="b"/>
              <a:pathLst>
                <a:path w="1369" h="1369" extrusionOk="0">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2764000" y="74575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2484350" y="5831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2277675" y="891650"/>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2194825" y="12708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612750" y="869600"/>
              <a:ext cx="34225" cy="34225"/>
            </a:xfrm>
            <a:custGeom>
              <a:avLst/>
              <a:gdLst/>
              <a:ahLst/>
              <a:cxnLst/>
              <a:rect l="l" t="t" r="r" b="b"/>
              <a:pathLst>
                <a:path w="1369" h="1369" extrusionOk="0">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2074775" y="691800"/>
              <a:ext cx="34225" cy="34200"/>
            </a:xfrm>
            <a:custGeom>
              <a:avLst/>
              <a:gdLst/>
              <a:ahLst/>
              <a:cxnLst/>
              <a:rect l="l" t="t" r="r" b="b"/>
              <a:pathLst>
                <a:path w="1369" h="1368" extrusionOk="0">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670500" y="474450"/>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361225" y="588450"/>
              <a:ext cx="34225" cy="34225"/>
            </a:xfrm>
            <a:custGeom>
              <a:avLst/>
              <a:gdLst/>
              <a:ahLst/>
              <a:cxnLst/>
              <a:rect l="l" t="t" r="r" b="b"/>
              <a:pathLst>
                <a:path w="1369" h="1369" extrusionOk="0">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03925" y="8726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716850" y="800450"/>
              <a:ext cx="34225" cy="34225"/>
            </a:xfrm>
            <a:custGeom>
              <a:avLst/>
              <a:gdLst/>
              <a:ahLst/>
              <a:cxnLst/>
              <a:rect l="l" t="t" r="r" b="b"/>
              <a:pathLst>
                <a:path w="1369" h="1369" extrusionOk="0">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798925" y="132097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28250" y="12199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139350" y="1439525"/>
              <a:ext cx="34225" cy="34225"/>
            </a:xfrm>
            <a:custGeom>
              <a:avLst/>
              <a:gdLst/>
              <a:ahLst/>
              <a:cxnLst/>
              <a:rect l="l" t="t" r="r" b="b"/>
              <a:pathLst>
                <a:path w="1369" h="1369" extrusionOk="0">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567150" y="1797425"/>
              <a:ext cx="34225" cy="34225"/>
            </a:xfrm>
            <a:custGeom>
              <a:avLst/>
              <a:gdLst/>
              <a:ahLst/>
              <a:cxnLst/>
              <a:rect l="l" t="t" r="r" b="b"/>
              <a:pathLst>
                <a:path w="1369" h="1369" extrusionOk="0">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363500" y="2047425"/>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400725" y="976750"/>
              <a:ext cx="34225" cy="34225"/>
            </a:xfrm>
            <a:custGeom>
              <a:avLst/>
              <a:gdLst/>
              <a:ahLst/>
              <a:cxnLst/>
              <a:rect l="l" t="t" r="r" b="b"/>
              <a:pathLst>
                <a:path w="1369" h="1369" extrusionOk="0">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41925" y="216902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986600" y="24942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601350" y="2239675"/>
              <a:ext cx="34200" cy="34225"/>
            </a:xfrm>
            <a:custGeom>
              <a:avLst/>
              <a:gdLst/>
              <a:ahLst/>
              <a:cxnLst/>
              <a:rect l="l" t="t" r="r" b="b"/>
              <a:pathLst>
                <a:path w="1368" h="1369" extrusionOk="0">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548150" y="2859750"/>
              <a:ext cx="34225" cy="34225"/>
            </a:xfrm>
            <a:custGeom>
              <a:avLst/>
              <a:gdLst/>
              <a:ahLst/>
              <a:cxnLst/>
              <a:rect l="l" t="t" r="r" b="b"/>
              <a:pathLst>
                <a:path w="1369" h="1369" extrusionOk="0">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363500" y="3176625"/>
              <a:ext cx="34225" cy="34225"/>
            </a:xfrm>
            <a:custGeom>
              <a:avLst/>
              <a:gdLst/>
              <a:ahLst/>
              <a:cxnLst/>
              <a:rect l="l" t="t" r="r" b="b"/>
              <a:pathLst>
                <a:path w="1369" h="1369" extrusionOk="0">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805000" y="1453950"/>
              <a:ext cx="34200" cy="34225"/>
            </a:xfrm>
            <a:custGeom>
              <a:avLst/>
              <a:gdLst/>
              <a:ahLst/>
              <a:cxnLst/>
              <a:rect l="l" t="t" r="r" b="b"/>
              <a:pathLst>
                <a:path w="1368" h="1369" extrusionOk="0">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888575" y="2111275"/>
              <a:ext cx="34225" cy="34200"/>
            </a:xfrm>
            <a:custGeom>
              <a:avLst/>
              <a:gdLst/>
              <a:ahLst/>
              <a:cxnLst/>
              <a:rect l="l" t="t" r="r" b="b"/>
              <a:pathLst>
                <a:path w="1369" h="1368"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3"/>
          <p:cNvGrpSpPr/>
          <p:nvPr/>
        </p:nvGrpSpPr>
        <p:grpSpPr>
          <a:xfrm rot="10800000">
            <a:off x="-519642" y="838207"/>
            <a:ext cx="10488084" cy="6107348"/>
            <a:chOff x="-120550" y="-133450"/>
            <a:chExt cx="7847425" cy="4570000"/>
          </a:xfrm>
        </p:grpSpPr>
        <p:sp>
          <p:nvSpPr>
            <p:cNvPr id="661" name="Google Shape;661;p3"/>
            <p:cNvSpPr/>
            <p:nvPr/>
          </p:nvSpPr>
          <p:spPr>
            <a:xfrm>
              <a:off x="3043625" y="854400"/>
              <a:ext cx="25100" cy="25875"/>
            </a:xfrm>
            <a:custGeom>
              <a:avLst/>
              <a:gdLst/>
              <a:ahLst/>
              <a:cxnLst/>
              <a:rect l="l" t="t" r="r" b="b"/>
              <a:pathLst>
                <a:path w="1004" h="1035" extrusionOk="0">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3832400" y="1074775"/>
              <a:ext cx="25100" cy="24350"/>
            </a:xfrm>
            <a:custGeom>
              <a:avLst/>
              <a:gdLst/>
              <a:ahLst/>
              <a:cxnLst/>
              <a:rect l="l" t="t" r="r" b="b"/>
              <a:pathLst>
                <a:path w="1004" h="974" extrusionOk="0">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3821775" y="796650"/>
              <a:ext cx="25100" cy="24350"/>
            </a:xfrm>
            <a:custGeom>
              <a:avLst/>
              <a:gdLst/>
              <a:ahLst/>
              <a:cxnLst/>
              <a:rect l="l" t="t" r="r" b="b"/>
              <a:pathLst>
                <a:path w="1004" h="974" extrusionOk="0">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3083150" y="1124175"/>
              <a:ext cx="24350" cy="25850"/>
            </a:xfrm>
            <a:custGeom>
              <a:avLst/>
              <a:gdLst/>
              <a:ahLst/>
              <a:cxnLst/>
              <a:rect l="l" t="t" r="r" b="b"/>
              <a:pathLst>
                <a:path w="974" h="1034" extrusionOk="0">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774625" y="761700"/>
              <a:ext cx="25100" cy="25100"/>
            </a:xfrm>
            <a:custGeom>
              <a:avLst/>
              <a:gdLst/>
              <a:ahLst/>
              <a:cxnLst/>
              <a:rect l="l" t="t" r="r" b="b"/>
              <a:pathLst>
                <a:path w="1004" h="1004" extrusionOk="0">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2267775" y="829325"/>
              <a:ext cx="25100" cy="25100"/>
            </a:xfrm>
            <a:custGeom>
              <a:avLst/>
              <a:gdLst/>
              <a:ahLst/>
              <a:cxnLst/>
              <a:rect l="l" t="t" r="r" b="b"/>
              <a:pathLst>
                <a:path w="1004" h="1004" extrusionOk="0">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2434200" y="767775"/>
              <a:ext cx="25100" cy="25100"/>
            </a:xfrm>
            <a:custGeom>
              <a:avLst/>
              <a:gdLst/>
              <a:ahLst/>
              <a:cxnLst/>
              <a:rect l="l" t="t" r="r" b="b"/>
              <a:pathLst>
                <a:path w="1004" h="1004" extrusionOk="0">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608950" y="1347575"/>
              <a:ext cx="24350" cy="24350"/>
            </a:xfrm>
            <a:custGeom>
              <a:avLst/>
              <a:gdLst/>
              <a:ahLst/>
              <a:cxnLst/>
              <a:rect l="l" t="t" r="r" b="b"/>
              <a:pathLst>
                <a:path w="974" h="974" extrusionOk="0">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2525400" y="967625"/>
              <a:ext cx="25100" cy="24350"/>
            </a:xfrm>
            <a:custGeom>
              <a:avLst/>
              <a:gdLst/>
              <a:ahLst/>
              <a:cxnLst/>
              <a:rect l="l" t="t" r="r" b="b"/>
              <a:pathLst>
                <a:path w="1004" h="974" extrusionOk="0">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2292850" y="1350625"/>
              <a:ext cx="24350" cy="25100"/>
            </a:xfrm>
            <a:custGeom>
              <a:avLst/>
              <a:gdLst/>
              <a:ahLst/>
              <a:cxnLst/>
              <a:rect l="l" t="t" r="r" b="b"/>
              <a:pathLst>
                <a:path w="974" h="1004" extrusionOk="0">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2779950" y="923550"/>
              <a:ext cx="25100" cy="25100"/>
            </a:xfrm>
            <a:custGeom>
              <a:avLst/>
              <a:gdLst/>
              <a:ahLst/>
              <a:cxnLst/>
              <a:rect l="l" t="t" r="r" b="b"/>
              <a:pathLst>
                <a:path w="1004" h="1004" extrusionOk="0">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3086950" y="548175"/>
              <a:ext cx="12950" cy="12950"/>
            </a:xfrm>
            <a:custGeom>
              <a:avLst/>
              <a:gdLst/>
              <a:ahLst/>
              <a:cxnLst/>
              <a:rect l="l" t="t" r="r" b="b"/>
              <a:pathLst>
                <a:path w="518" h="518" extrusionOk="0">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2854425" y="709275"/>
              <a:ext cx="12950" cy="12175"/>
            </a:xfrm>
            <a:custGeom>
              <a:avLst/>
              <a:gdLst/>
              <a:ahLst/>
              <a:cxnLst/>
              <a:rect l="l" t="t" r="r" b="b"/>
              <a:pathLst>
                <a:path w="518" h="487" extrusionOk="0">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967625" y="1444075"/>
              <a:ext cx="13700" cy="13700"/>
            </a:xfrm>
            <a:custGeom>
              <a:avLst/>
              <a:gdLst/>
              <a:ahLst/>
              <a:cxnLst/>
              <a:rect l="l" t="t" r="r" b="b"/>
              <a:pathLst>
                <a:path w="548" h="548" extrusionOk="0">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24300" y="1013225"/>
              <a:ext cx="13700" cy="12175"/>
            </a:xfrm>
            <a:custGeom>
              <a:avLst/>
              <a:gdLst/>
              <a:ahLst/>
              <a:cxnLst/>
              <a:rect l="l" t="t" r="r" b="b"/>
              <a:pathLst>
                <a:path w="548" h="487" extrusionOk="0">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719900" y="1083900"/>
              <a:ext cx="12950" cy="12925"/>
            </a:xfrm>
            <a:custGeom>
              <a:avLst/>
              <a:gdLst/>
              <a:ahLst/>
              <a:cxnLst/>
              <a:rect l="l" t="t" r="r" b="b"/>
              <a:pathLst>
                <a:path w="518" h="517" extrusionOk="0">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2843025" y="499550"/>
              <a:ext cx="12950" cy="12925"/>
            </a:xfrm>
            <a:custGeom>
              <a:avLst/>
              <a:gdLst/>
              <a:ahLst/>
              <a:cxnLst/>
              <a:rect l="l" t="t" r="r" b="b"/>
              <a:pathLst>
                <a:path w="518" h="517" extrusionOk="0">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63825" y="1476750"/>
              <a:ext cx="24325" cy="24350"/>
            </a:xfrm>
            <a:custGeom>
              <a:avLst/>
              <a:gdLst/>
              <a:ahLst/>
              <a:cxnLst/>
              <a:rect l="l" t="t" r="r" b="b"/>
              <a:pathLst>
                <a:path w="973" h="974" extrusionOk="0">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924325" y="1191800"/>
              <a:ext cx="24325" cy="25100"/>
            </a:xfrm>
            <a:custGeom>
              <a:avLst/>
              <a:gdLst/>
              <a:ahLst/>
              <a:cxnLst/>
              <a:rect l="l" t="t" r="r" b="b"/>
              <a:pathLst>
                <a:path w="973" h="1004" extrusionOk="0">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912925" y="896950"/>
              <a:ext cx="24325" cy="25875"/>
            </a:xfrm>
            <a:custGeom>
              <a:avLst/>
              <a:gdLst/>
              <a:ahLst/>
              <a:cxnLst/>
              <a:rect l="l" t="t" r="r" b="b"/>
              <a:pathLst>
                <a:path w="973" h="1035" extrusionOk="0">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605150" y="1197875"/>
              <a:ext cx="12950" cy="13700"/>
            </a:xfrm>
            <a:custGeom>
              <a:avLst/>
              <a:gdLst/>
              <a:ahLst/>
              <a:cxnLst/>
              <a:rect l="l" t="t" r="r" b="b"/>
              <a:pathLst>
                <a:path w="518" h="548" extrusionOk="0">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2583150" y="1086175"/>
              <a:ext cx="13700" cy="12175"/>
            </a:xfrm>
            <a:custGeom>
              <a:avLst/>
              <a:gdLst/>
              <a:ahLst/>
              <a:cxnLst/>
              <a:rect l="l" t="t" r="r" b="b"/>
              <a:pathLst>
                <a:path w="548" h="487" extrusionOk="0">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608950" y="1570975"/>
              <a:ext cx="12950" cy="12950"/>
            </a:xfrm>
            <a:custGeom>
              <a:avLst/>
              <a:gdLst/>
              <a:ahLst/>
              <a:cxnLst/>
              <a:rect l="l" t="t" r="r" b="b"/>
              <a:pathLst>
                <a:path w="518" h="518" extrusionOk="0">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942550" y="539050"/>
              <a:ext cx="12950" cy="13700"/>
            </a:xfrm>
            <a:custGeom>
              <a:avLst/>
              <a:gdLst/>
              <a:ahLst/>
              <a:cxnLst/>
              <a:rect l="l" t="t" r="r" b="b"/>
              <a:pathLst>
                <a:path w="518" h="548" extrusionOk="0">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2779950" y="1347575"/>
              <a:ext cx="13700" cy="12950"/>
            </a:xfrm>
            <a:custGeom>
              <a:avLst/>
              <a:gdLst/>
              <a:ahLst/>
              <a:cxnLst/>
              <a:rect l="l" t="t" r="r" b="b"/>
              <a:pathLst>
                <a:path w="548" h="518" extrusionOk="0">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224450" y="827800"/>
              <a:ext cx="12950" cy="12200"/>
            </a:xfrm>
            <a:custGeom>
              <a:avLst/>
              <a:gdLst/>
              <a:ahLst/>
              <a:cxnLst/>
              <a:rect l="l" t="t" r="r" b="b"/>
              <a:pathLst>
                <a:path w="518" h="488" extrusionOk="0">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488875" y="1022350"/>
              <a:ext cx="25100" cy="25100"/>
            </a:xfrm>
            <a:custGeom>
              <a:avLst/>
              <a:gdLst/>
              <a:ahLst/>
              <a:cxnLst/>
              <a:rect l="l" t="t" r="r" b="b"/>
              <a:pathLst>
                <a:path w="1004" h="1004" extrusionOk="0">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693300" y="956225"/>
              <a:ext cx="24325" cy="25875"/>
            </a:xfrm>
            <a:custGeom>
              <a:avLst/>
              <a:gdLst/>
              <a:ahLst/>
              <a:cxnLst/>
              <a:rect l="l" t="t" r="r" b="b"/>
              <a:pathLst>
                <a:path w="973" h="1035" extrusionOk="0">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848300" y="1102125"/>
              <a:ext cx="24350" cy="25100"/>
            </a:xfrm>
            <a:custGeom>
              <a:avLst/>
              <a:gdLst/>
              <a:ahLst/>
              <a:cxnLst/>
              <a:rect l="l" t="t" r="r" b="b"/>
              <a:pathLst>
                <a:path w="974" h="1004" extrusionOk="0">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039050" y="1074025"/>
              <a:ext cx="24325" cy="24325"/>
            </a:xfrm>
            <a:custGeom>
              <a:avLst/>
              <a:gdLst/>
              <a:ahLst/>
              <a:cxnLst/>
              <a:rect l="l" t="t" r="r" b="b"/>
              <a:pathLst>
                <a:path w="973" h="973" extrusionOk="0">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645425" y="2504125"/>
              <a:ext cx="13700" cy="13700"/>
            </a:xfrm>
            <a:custGeom>
              <a:avLst/>
              <a:gdLst/>
              <a:ahLst/>
              <a:cxnLst/>
              <a:rect l="l" t="t" r="r" b="b"/>
              <a:pathLst>
                <a:path w="548" h="548" extrusionOk="0">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2251075" y="703200"/>
              <a:ext cx="12925" cy="12925"/>
            </a:xfrm>
            <a:custGeom>
              <a:avLst/>
              <a:gdLst/>
              <a:ahLst/>
              <a:cxnLst/>
              <a:rect l="l" t="t" r="r" b="b"/>
              <a:pathLst>
                <a:path w="517" h="517" extrusionOk="0">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806500" y="2165975"/>
              <a:ext cx="12950" cy="12950"/>
            </a:xfrm>
            <a:custGeom>
              <a:avLst/>
              <a:gdLst/>
              <a:ahLst/>
              <a:cxnLst/>
              <a:rect l="l" t="t" r="r" b="b"/>
              <a:pathLst>
                <a:path w="518" h="518" extrusionOk="0">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876425" y="1174325"/>
              <a:ext cx="13700" cy="13700"/>
            </a:xfrm>
            <a:custGeom>
              <a:avLst/>
              <a:gdLst/>
              <a:ahLst/>
              <a:cxnLst/>
              <a:rect l="l" t="t" r="r" b="b"/>
              <a:pathLst>
                <a:path w="548" h="548" extrusionOk="0">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653025" y="581600"/>
              <a:ext cx="25100" cy="25100"/>
            </a:xfrm>
            <a:custGeom>
              <a:avLst/>
              <a:gdLst/>
              <a:ahLst/>
              <a:cxnLst/>
              <a:rect l="l" t="t" r="r" b="b"/>
              <a:pathLst>
                <a:path w="1004" h="1004" extrusionOk="0">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280675" y="728275"/>
              <a:ext cx="13700" cy="12925"/>
            </a:xfrm>
            <a:custGeom>
              <a:avLst/>
              <a:gdLst/>
              <a:ahLst/>
              <a:cxnLst/>
              <a:rect l="l" t="t" r="r" b="b"/>
              <a:pathLst>
                <a:path w="548" h="517" extrusionOk="0">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352850" y="562600"/>
              <a:ext cx="25100" cy="25875"/>
            </a:xfrm>
            <a:custGeom>
              <a:avLst/>
              <a:gdLst/>
              <a:ahLst/>
              <a:cxnLst/>
              <a:rect l="l" t="t" r="r" b="b"/>
              <a:pathLst>
                <a:path w="1004" h="1035" extrusionOk="0">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615775" y="629475"/>
              <a:ext cx="13700" cy="12200"/>
            </a:xfrm>
            <a:custGeom>
              <a:avLst/>
              <a:gdLst/>
              <a:ahLst/>
              <a:cxnLst/>
              <a:rect l="l" t="t" r="r" b="b"/>
              <a:pathLst>
                <a:path w="548" h="488" extrusionOk="0">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906825" y="3757950"/>
              <a:ext cx="13700" cy="13700"/>
            </a:xfrm>
            <a:custGeom>
              <a:avLst/>
              <a:gdLst/>
              <a:ahLst/>
              <a:cxnLst/>
              <a:rect l="l" t="t" r="r" b="b"/>
              <a:pathLst>
                <a:path w="548" h="548" extrusionOk="0">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7275475" y="4211600"/>
              <a:ext cx="25100" cy="25100"/>
            </a:xfrm>
            <a:custGeom>
              <a:avLst/>
              <a:gdLst/>
              <a:ahLst/>
              <a:cxnLst/>
              <a:rect l="l" t="t" r="r" b="b"/>
              <a:pathLst>
                <a:path w="1004" h="1004" extrusionOk="0">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555750" y="3765550"/>
              <a:ext cx="24350" cy="25100"/>
            </a:xfrm>
            <a:custGeom>
              <a:avLst/>
              <a:gdLst/>
              <a:ahLst/>
              <a:cxnLst/>
              <a:rect l="l" t="t" r="r" b="b"/>
              <a:pathLst>
                <a:path w="974" h="1004" extrusionOk="0">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647700" y="2923575"/>
              <a:ext cx="24325" cy="24350"/>
            </a:xfrm>
            <a:custGeom>
              <a:avLst/>
              <a:gdLst/>
              <a:ahLst/>
              <a:cxnLst/>
              <a:rect l="l" t="t" r="r" b="b"/>
              <a:pathLst>
                <a:path w="973" h="974" extrusionOk="0">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351325" y="3924350"/>
              <a:ext cx="24350" cy="25100"/>
            </a:xfrm>
            <a:custGeom>
              <a:avLst/>
              <a:gdLst/>
              <a:ahLst/>
              <a:cxnLst/>
              <a:rect l="l" t="t" r="r" b="b"/>
              <a:pathLst>
                <a:path w="974" h="1004" extrusionOk="0">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697850" y="3531500"/>
              <a:ext cx="25100" cy="24350"/>
            </a:xfrm>
            <a:custGeom>
              <a:avLst/>
              <a:gdLst/>
              <a:ahLst/>
              <a:cxnLst/>
              <a:rect l="l" t="t" r="r" b="b"/>
              <a:pathLst>
                <a:path w="1004" h="974" extrusionOk="0">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732050" y="3199425"/>
              <a:ext cx="13700" cy="12950"/>
            </a:xfrm>
            <a:custGeom>
              <a:avLst/>
              <a:gdLst/>
              <a:ahLst/>
              <a:cxnLst/>
              <a:rect l="l" t="t" r="r" b="b"/>
              <a:pathLst>
                <a:path w="548" h="518" extrusionOk="0">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314850" y="3972225"/>
              <a:ext cx="13725" cy="12950"/>
            </a:xfrm>
            <a:custGeom>
              <a:avLst/>
              <a:gdLst/>
              <a:ahLst/>
              <a:cxnLst/>
              <a:rect l="l" t="t" r="r" b="b"/>
              <a:pathLst>
                <a:path w="549" h="518" extrusionOk="0">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529150" y="3017050"/>
              <a:ext cx="12950" cy="13700"/>
            </a:xfrm>
            <a:custGeom>
              <a:avLst/>
              <a:gdLst/>
              <a:ahLst/>
              <a:cxnLst/>
              <a:rect l="l" t="t" r="r" b="b"/>
              <a:pathLst>
                <a:path w="518" h="548" extrusionOk="0">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298150" y="3270850"/>
              <a:ext cx="24325" cy="25875"/>
            </a:xfrm>
            <a:custGeom>
              <a:avLst/>
              <a:gdLst/>
              <a:ahLst/>
              <a:cxnLst/>
              <a:rect l="l" t="t" r="r" b="b"/>
              <a:pathLst>
                <a:path w="973" h="1035" extrusionOk="0">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291300" y="3027700"/>
              <a:ext cx="25100" cy="25100"/>
            </a:xfrm>
            <a:custGeom>
              <a:avLst/>
              <a:gdLst/>
              <a:ahLst/>
              <a:cxnLst/>
              <a:rect l="l" t="t" r="r" b="b"/>
              <a:pathLst>
                <a:path w="1004" h="1004" extrusionOk="0">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364250" y="3390150"/>
              <a:ext cx="25100" cy="25100"/>
            </a:xfrm>
            <a:custGeom>
              <a:avLst/>
              <a:gdLst/>
              <a:ahLst/>
              <a:cxnLst/>
              <a:rect l="l" t="t" r="r" b="b"/>
              <a:pathLst>
                <a:path w="1004" h="1004" extrusionOk="0">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7055100" y="3887125"/>
              <a:ext cx="13700" cy="12950"/>
            </a:xfrm>
            <a:custGeom>
              <a:avLst/>
              <a:gdLst/>
              <a:ahLst/>
              <a:cxnLst/>
              <a:rect l="l" t="t" r="r" b="b"/>
              <a:pathLst>
                <a:path w="548" h="518" extrusionOk="0">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7236725" y="3681200"/>
              <a:ext cx="25100" cy="25100"/>
            </a:xfrm>
            <a:custGeom>
              <a:avLst/>
              <a:gdLst/>
              <a:ahLst/>
              <a:cxnLst/>
              <a:rect l="l" t="t" r="r" b="b"/>
              <a:pathLst>
                <a:path w="1004" h="1004" extrusionOk="0">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327775" y="3438025"/>
              <a:ext cx="12950" cy="12200"/>
            </a:xfrm>
            <a:custGeom>
              <a:avLst/>
              <a:gdLst/>
              <a:ahLst/>
              <a:cxnLst/>
              <a:rect l="l" t="t" r="r" b="b"/>
              <a:pathLst>
                <a:path w="518" h="488" extrusionOk="0">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3290600" y="504100"/>
              <a:ext cx="25850" cy="24350"/>
            </a:xfrm>
            <a:custGeom>
              <a:avLst/>
              <a:gdLst/>
              <a:ahLst/>
              <a:cxnLst/>
              <a:rect l="l" t="t" r="r" b="b"/>
              <a:pathLst>
                <a:path w="1034" h="974" extrusionOk="0">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4995800" y="1010950"/>
              <a:ext cx="25850" cy="25100"/>
            </a:xfrm>
            <a:custGeom>
              <a:avLst/>
              <a:gdLst/>
              <a:ahLst/>
              <a:cxnLst/>
              <a:rect l="l" t="t" r="r" b="b"/>
              <a:pathLst>
                <a:path w="1034" h="1004" extrusionOk="0">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6143250" y="1058825"/>
              <a:ext cx="25850" cy="24325"/>
            </a:xfrm>
            <a:custGeom>
              <a:avLst/>
              <a:gdLst/>
              <a:ahLst/>
              <a:cxnLst/>
              <a:rect l="l" t="t" r="r" b="b"/>
              <a:pathLst>
                <a:path w="1034" h="973" extrusionOk="0">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5658425" y="782225"/>
              <a:ext cx="25100" cy="25100"/>
            </a:xfrm>
            <a:custGeom>
              <a:avLst/>
              <a:gdLst/>
              <a:ahLst/>
              <a:cxnLst/>
              <a:rect l="l" t="t" r="r" b="b"/>
              <a:pathLst>
                <a:path w="1004" h="1004" extrusionOk="0">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5652350" y="969150"/>
              <a:ext cx="25850" cy="25100"/>
            </a:xfrm>
            <a:custGeom>
              <a:avLst/>
              <a:gdLst/>
              <a:ahLst/>
              <a:cxnLst/>
              <a:rect l="l" t="t" r="r" b="b"/>
              <a:pathLst>
                <a:path w="1034" h="1004" extrusionOk="0">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3344550" y="1516275"/>
              <a:ext cx="25100" cy="25100"/>
            </a:xfrm>
            <a:custGeom>
              <a:avLst/>
              <a:gdLst/>
              <a:ahLst/>
              <a:cxnLst/>
              <a:rect l="l" t="t" r="r" b="b"/>
              <a:pathLst>
                <a:path w="1004" h="1004" extrusionOk="0">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5385625" y="842250"/>
              <a:ext cx="25850" cy="24350"/>
            </a:xfrm>
            <a:custGeom>
              <a:avLst/>
              <a:gdLst/>
              <a:ahLst/>
              <a:cxnLst/>
              <a:rect l="l" t="t" r="r" b="b"/>
              <a:pathLst>
                <a:path w="1034" h="974" extrusionOk="0">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5396275" y="531450"/>
              <a:ext cx="25100" cy="25100"/>
            </a:xfrm>
            <a:custGeom>
              <a:avLst/>
              <a:gdLst/>
              <a:ahLst/>
              <a:cxnLst/>
              <a:rect l="l" t="t" r="r" b="b"/>
              <a:pathLst>
                <a:path w="1004" h="1004" extrusionOk="0">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5099150" y="846800"/>
              <a:ext cx="25850" cy="25875"/>
            </a:xfrm>
            <a:custGeom>
              <a:avLst/>
              <a:gdLst/>
              <a:ahLst/>
              <a:cxnLst/>
              <a:rect l="l" t="t" r="r" b="b"/>
              <a:pathLst>
                <a:path w="1034" h="1035" extrusionOk="0">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4022375" y="653025"/>
              <a:ext cx="12175" cy="12200"/>
            </a:xfrm>
            <a:custGeom>
              <a:avLst/>
              <a:gdLst/>
              <a:ahLst/>
              <a:cxnLst/>
              <a:rect l="l" t="t" r="r" b="b"/>
              <a:pathLst>
                <a:path w="487" h="488" extrusionOk="0">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4644725" y="653800"/>
              <a:ext cx="12200" cy="12950"/>
            </a:xfrm>
            <a:custGeom>
              <a:avLst/>
              <a:gdLst/>
              <a:ahLst/>
              <a:cxnLst/>
              <a:rect l="l" t="t" r="r" b="b"/>
              <a:pathLst>
                <a:path w="488" h="518" extrusionOk="0">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5827125" y="491950"/>
              <a:ext cx="12175" cy="12175"/>
            </a:xfrm>
            <a:custGeom>
              <a:avLst/>
              <a:gdLst/>
              <a:ahLst/>
              <a:cxnLst/>
              <a:rect l="l" t="t" r="r" b="b"/>
              <a:pathLst>
                <a:path w="487" h="487" extrusionOk="0">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6405400" y="683425"/>
              <a:ext cx="12175" cy="12200"/>
            </a:xfrm>
            <a:custGeom>
              <a:avLst/>
              <a:gdLst/>
              <a:ahLst/>
              <a:cxnLst/>
              <a:rect l="l" t="t" r="r" b="b"/>
              <a:pathLst>
                <a:path w="487" h="488" extrusionOk="0">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6020125" y="620350"/>
              <a:ext cx="12200" cy="12950"/>
            </a:xfrm>
            <a:custGeom>
              <a:avLst/>
              <a:gdLst/>
              <a:ahLst/>
              <a:cxnLst/>
              <a:rect l="l" t="t" r="r" b="b"/>
              <a:pathLst>
                <a:path w="488" h="518" extrusionOk="0">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4245025" y="678875"/>
              <a:ext cx="12175" cy="12175"/>
            </a:xfrm>
            <a:custGeom>
              <a:avLst/>
              <a:gdLst/>
              <a:ahLst/>
              <a:cxnLst/>
              <a:rect l="l" t="t" r="r" b="b"/>
              <a:pathLst>
                <a:path w="487" h="487" extrusionOk="0">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4746550" y="1112775"/>
              <a:ext cx="25100" cy="25100"/>
            </a:xfrm>
            <a:custGeom>
              <a:avLst/>
              <a:gdLst/>
              <a:ahLst/>
              <a:cxnLst/>
              <a:rect l="l" t="t" r="r" b="b"/>
              <a:pathLst>
                <a:path w="1004" h="1004" extrusionOk="0">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5862825" y="681150"/>
              <a:ext cx="25875" cy="25100"/>
            </a:xfrm>
            <a:custGeom>
              <a:avLst/>
              <a:gdLst/>
              <a:ahLst/>
              <a:cxnLst/>
              <a:rect l="l" t="t" r="r" b="b"/>
              <a:pathLst>
                <a:path w="1035" h="1004" extrusionOk="0">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5884875" y="936475"/>
              <a:ext cx="25850" cy="24350"/>
            </a:xfrm>
            <a:custGeom>
              <a:avLst/>
              <a:gdLst/>
              <a:ahLst/>
              <a:cxnLst/>
              <a:rect l="l" t="t" r="r" b="b"/>
              <a:pathLst>
                <a:path w="1034" h="974" extrusionOk="0">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6180475" y="627950"/>
              <a:ext cx="12175" cy="12950"/>
            </a:xfrm>
            <a:custGeom>
              <a:avLst/>
              <a:gdLst/>
              <a:ahLst/>
              <a:cxnLst/>
              <a:rect l="l" t="t" r="r" b="b"/>
              <a:pathLst>
                <a:path w="487" h="518" extrusionOk="0">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5481375" y="769300"/>
              <a:ext cx="12175" cy="12175"/>
            </a:xfrm>
            <a:custGeom>
              <a:avLst/>
              <a:gdLst/>
              <a:ahLst/>
              <a:cxnLst/>
              <a:rect l="l" t="t" r="r" b="b"/>
              <a:pathLst>
                <a:path w="487" h="487" extrusionOk="0">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4619650" y="1207000"/>
              <a:ext cx="12950" cy="12175"/>
            </a:xfrm>
            <a:custGeom>
              <a:avLst/>
              <a:gdLst/>
              <a:ahLst/>
              <a:cxnLst/>
              <a:rect l="l" t="t" r="r" b="b"/>
              <a:pathLst>
                <a:path w="518" h="487" extrusionOk="0">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4659175" y="763225"/>
              <a:ext cx="25100" cy="25100"/>
            </a:xfrm>
            <a:custGeom>
              <a:avLst/>
              <a:gdLst/>
              <a:ahLst/>
              <a:cxnLst/>
              <a:rect l="l" t="t" r="r" b="b"/>
              <a:pathLst>
                <a:path w="1004" h="1004" extrusionOk="0">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4497300" y="819450"/>
              <a:ext cx="25875" cy="24350"/>
            </a:xfrm>
            <a:custGeom>
              <a:avLst/>
              <a:gdLst/>
              <a:ahLst/>
              <a:cxnLst/>
              <a:rect l="l" t="t" r="r" b="b"/>
              <a:pathLst>
                <a:path w="1035" h="974" extrusionOk="0">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6083975" y="1362025"/>
              <a:ext cx="12175" cy="12175"/>
            </a:xfrm>
            <a:custGeom>
              <a:avLst/>
              <a:gdLst/>
              <a:ahLst/>
              <a:cxnLst/>
              <a:rect l="l" t="t" r="r" b="b"/>
              <a:pathLst>
                <a:path w="487" h="487" extrusionOk="0">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4670575" y="993475"/>
              <a:ext cx="12175" cy="12175"/>
            </a:xfrm>
            <a:custGeom>
              <a:avLst/>
              <a:gdLst/>
              <a:ahLst/>
              <a:cxnLst/>
              <a:rect l="l" t="t" r="r" b="b"/>
              <a:pathLst>
                <a:path w="487" h="487" extrusionOk="0">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5215400" y="701675"/>
              <a:ext cx="12200" cy="12175"/>
            </a:xfrm>
            <a:custGeom>
              <a:avLst/>
              <a:gdLst/>
              <a:ahLst/>
              <a:cxnLst/>
              <a:rect l="l" t="t" r="r" b="b"/>
              <a:pathLst>
                <a:path w="488" h="487" extrusionOk="0">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6818775" y="931150"/>
              <a:ext cx="12200" cy="12950"/>
            </a:xfrm>
            <a:custGeom>
              <a:avLst/>
              <a:gdLst/>
              <a:ahLst/>
              <a:cxnLst/>
              <a:rect l="l" t="t" r="r" b="b"/>
              <a:pathLst>
                <a:path w="488" h="518" extrusionOk="0">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7305125" y="549700"/>
              <a:ext cx="25850" cy="24325"/>
            </a:xfrm>
            <a:custGeom>
              <a:avLst/>
              <a:gdLst/>
              <a:ahLst/>
              <a:cxnLst/>
              <a:rect l="l" t="t" r="r" b="b"/>
              <a:pathLst>
                <a:path w="1034" h="973" extrusionOk="0">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7207100" y="643150"/>
              <a:ext cx="25850" cy="25100"/>
            </a:xfrm>
            <a:custGeom>
              <a:avLst/>
              <a:gdLst/>
              <a:ahLst/>
              <a:cxnLst/>
              <a:rect l="l" t="t" r="r" b="b"/>
              <a:pathLst>
                <a:path w="1034" h="1004" extrusionOk="0">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7170625" y="1497275"/>
              <a:ext cx="25100" cy="25100"/>
            </a:xfrm>
            <a:custGeom>
              <a:avLst/>
              <a:gdLst/>
              <a:ahLst/>
              <a:cxnLst/>
              <a:rect l="l" t="t" r="r" b="b"/>
              <a:pathLst>
                <a:path w="1004" h="1004" extrusionOk="0">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6975325" y="1216125"/>
              <a:ext cx="25850" cy="25100"/>
            </a:xfrm>
            <a:custGeom>
              <a:avLst/>
              <a:gdLst/>
              <a:ahLst/>
              <a:cxnLst/>
              <a:rect l="l" t="t" r="r" b="b"/>
              <a:pathLst>
                <a:path w="1034" h="1004" extrusionOk="0">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6742025" y="581600"/>
              <a:ext cx="25875" cy="25100"/>
            </a:xfrm>
            <a:custGeom>
              <a:avLst/>
              <a:gdLst/>
              <a:ahLst/>
              <a:cxnLst/>
              <a:rect l="l" t="t" r="r" b="b"/>
              <a:pathLst>
                <a:path w="1035" h="1004" extrusionOk="0">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6898575" y="1967650"/>
              <a:ext cx="12175" cy="12175"/>
            </a:xfrm>
            <a:custGeom>
              <a:avLst/>
              <a:gdLst/>
              <a:ahLst/>
              <a:cxnLst/>
              <a:rect l="l" t="t" r="r" b="b"/>
              <a:pathLst>
                <a:path w="487" h="487" extrusionOk="0">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6875025" y="1507900"/>
              <a:ext cx="12175" cy="12200"/>
            </a:xfrm>
            <a:custGeom>
              <a:avLst/>
              <a:gdLst/>
              <a:ahLst/>
              <a:cxnLst/>
              <a:rect l="l" t="t" r="r" b="b"/>
              <a:pathLst>
                <a:path w="487" h="488" extrusionOk="0">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6900850" y="2232850"/>
              <a:ext cx="12175" cy="12175"/>
            </a:xfrm>
            <a:custGeom>
              <a:avLst/>
              <a:gdLst/>
              <a:ahLst/>
              <a:cxnLst/>
              <a:rect l="l" t="t" r="r" b="b"/>
              <a:pathLst>
                <a:path w="487" h="487" extrusionOk="0">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510150" y="2106700"/>
              <a:ext cx="25100" cy="24350"/>
            </a:xfrm>
            <a:custGeom>
              <a:avLst/>
              <a:gdLst/>
              <a:ahLst/>
              <a:cxnLst/>
              <a:rect l="l" t="t" r="r" b="b"/>
              <a:pathLst>
                <a:path w="1004" h="974" extrusionOk="0">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405300" y="1871900"/>
              <a:ext cx="25850" cy="24350"/>
            </a:xfrm>
            <a:custGeom>
              <a:avLst/>
              <a:gdLst/>
              <a:ahLst/>
              <a:cxnLst/>
              <a:rect l="l" t="t" r="r" b="b"/>
              <a:pathLst>
                <a:path w="1034" h="974" extrusionOk="0">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401500" y="1976000"/>
              <a:ext cx="25850" cy="25100"/>
            </a:xfrm>
            <a:custGeom>
              <a:avLst/>
              <a:gdLst/>
              <a:ahLst/>
              <a:cxnLst/>
              <a:rect l="l" t="t" r="r" b="b"/>
              <a:pathLst>
                <a:path w="1034" h="1004" extrusionOk="0">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741925" y="1534500"/>
              <a:ext cx="25100" cy="25100"/>
            </a:xfrm>
            <a:custGeom>
              <a:avLst/>
              <a:gdLst/>
              <a:ahLst/>
              <a:cxnLst/>
              <a:rect l="l" t="t" r="r" b="b"/>
              <a:pathLst>
                <a:path w="1004" h="1004" extrusionOk="0">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2335425" y="1804275"/>
              <a:ext cx="25850" cy="25100"/>
            </a:xfrm>
            <a:custGeom>
              <a:avLst/>
              <a:gdLst/>
              <a:ahLst/>
              <a:cxnLst/>
              <a:rect l="l" t="t" r="r" b="b"/>
              <a:pathLst>
                <a:path w="1034" h="1004" extrusionOk="0">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264700" y="2153825"/>
              <a:ext cx="25875" cy="25100"/>
            </a:xfrm>
            <a:custGeom>
              <a:avLst/>
              <a:gdLst/>
              <a:ahLst/>
              <a:cxnLst/>
              <a:rect l="l" t="t" r="r" b="b"/>
              <a:pathLst>
                <a:path w="1035" h="1004" extrusionOk="0">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444050" y="1482075"/>
              <a:ext cx="12925" cy="12950"/>
            </a:xfrm>
            <a:custGeom>
              <a:avLst/>
              <a:gdLst/>
              <a:ahLst/>
              <a:cxnLst/>
              <a:rect l="l" t="t" r="r" b="b"/>
              <a:pathLst>
                <a:path w="517" h="518" extrusionOk="0">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741925" y="1636325"/>
              <a:ext cx="12175" cy="12200"/>
            </a:xfrm>
            <a:custGeom>
              <a:avLst/>
              <a:gdLst/>
              <a:ahLst/>
              <a:cxnLst/>
              <a:rect l="l" t="t" r="r" b="b"/>
              <a:pathLst>
                <a:path w="487" h="488" extrusionOk="0">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114275" y="1389375"/>
              <a:ext cx="25100" cy="24325"/>
            </a:xfrm>
            <a:custGeom>
              <a:avLst/>
              <a:gdLst/>
              <a:ahLst/>
              <a:cxnLst/>
              <a:rect l="l" t="t" r="r" b="b"/>
              <a:pathLst>
                <a:path w="1004" h="973" extrusionOk="0">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565625" y="1643175"/>
              <a:ext cx="25875" cy="24350"/>
            </a:xfrm>
            <a:custGeom>
              <a:avLst/>
              <a:gdLst/>
              <a:ahLst/>
              <a:cxnLst/>
              <a:rect l="l" t="t" r="r" b="b"/>
              <a:pathLst>
                <a:path w="1035" h="974" extrusionOk="0">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450125" y="2663700"/>
              <a:ext cx="25850" cy="25100"/>
            </a:xfrm>
            <a:custGeom>
              <a:avLst/>
              <a:gdLst/>
              <a:ahLst/>
              <a:cxnLst/>
              <a:rect l="l" t="t" r="r" b="b"/>
              <a:pathLst>
                <a:path w="1034" h="1004" extrusionOk="0">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902250" y="1643925"/>
              <a:ext cx="12200" cy="12200"/>
            </a:xfrm>
            <a:custGeom>
              <a:avLst/>
              <a:gdLst/>
              <a:ahLst/>
              <a:cxnLst/>
              <a:rect l="l" t="t" r="r" b="b"/>
              <a:pathLst>
                <a:path w="488" h="488" extrusionOk="0">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260150" y="1727525"/>
              <a:ext cx="12175" cy="12175"/>
            </a:xfrm>
            <a:custGeom>
              <a:avLst/>
              <a:gdLst/>
              <a:ahLst/>
              <a:cxnLst/>
              <a:rect l="l" t="t" r="r" b="b"/>
              <a:pathLst>
                <a:path w="487" h="487" extrusionOk="0">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317150" y="4411450"/>
              <a:ext cx="24325" cy="25100"/>
            </a:xfrm>
            <a:custGeom>
              <a:avLst/>
              <a:gdLst/>
              <a:ahLst/>
              <a:cxnLst/>
              <a:rect l="l" t="t" r="r" b="b"/>
              <a:pathLst>
                <a:path w="973" h="1004" extrusionOk="0">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710000" y="1333900"/>
              <a:ext cx="12200" cy="12950"/>
            </a:xfrm>
            <a:custGeom>
              <a:avLst/>
              <a:gdLst/>
              <a:ahLst/>
              <a:cxnLst/>
              <a:rect l="l" t="t" r="r" b="b"/>
              <a:pathLst>
                <a:path w="488" h="518" extrusionOk="0">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406050" y="2372675"/>
              <a:ext cx="12950" cy="12175"/>
            </a:xfrm>
            <a:custGeom>
              <a:avLst/>
              <a:gdLst/>
              <a:ahLst/>
              <a:cxnLst/>
              <a:rect l="l" t="t" r="r" b="b"/>
              <a:pathLst>
                <a:path w="518" h="487" extrusionOk="0">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1032200" y="561850"/>
              <a:ext cx="12175" cy="12175"/>
            </a:xfrm>
            <a:custGeom>
              <a:avLst/>
              <a:gdLst/>
              <a:ahLst/>
              <a:cxnLst/>
              <a:rect l="l" t="t" r="r" b="b"/>
              <a:pathLst>
                <a:path w="487" h="487" extrusionOk="0">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7012550" y="1659900"/>
              <a:ext cx="25875" cy="25100"/>
            </a:xfrm>
            <a:custGeom>
              <a:avLst/>
              <a:gdLst/>
              <a:ahLst/>
              <a:cxnLst/>
              <a:rect l="l" t="t" r="r" b="b"/>
              <a:pathLst>
                <a:path w="1035" h="1004" extrusionOk="0">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7330950" y="1606700"/>
              <a:ext cx="12175" cy="12175"/>
            </a:xfrm>
            <a:custGeom>
              <a:avLst/>
              <a:gdLst/>
              <a:ahLst/>
              <a:cxnLst/>
              <a:rect l="l" t="t" r="r" b="b"/>
              <a:pathLst>
                <a:path w="487" h="487" extrusionOk="0">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7109825" y="1142400"/>
              <a:ext cx="12175" cy="12200"/>
            </a:xfrm>
            <a:custGeom>
              <a:avLst/>
              <a:gdLst/>
              <a:ahLst/>
              <a:cxnLst/>
              <a:rect l="l" t="t" r="r" b="b"/>
              <a:pathLst>
                <a:path w="487" h="488" extrusionOk="0">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7294475" y="1378725"/>
              <a:ext cx="12950" cy="12200"/>
            </a:xfrm>
            <a:custGeom>
              <a:avLst/>
              <a:gdLst/>
              <a:ahLst/>
              <a:cxnLst/>
              <a:rect l="l" t="t" r="r" b="b"/>
              <a:pathLst>
                <a:path w="518" h="488" extrusionOk="0">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6552825" y="1257150"/>
              <a:ext cx="25850" cy="25850"/>
            </a:xfrm>
            <a:custGeom>
              <a:avLst/>
              <a:gdLst/>
              <a:ahLst/>
              <a:cxnLst/>
              <a:rect l="l" t="t" r="r" b="b"/>
              <a:pathLst>
                <a:path w="1034" h="1034" extrusionOk="0">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7284600" y="1005625"/>
              <a:ext cx="25100" cy="24350"/>
            </a:xfrm>
            <a:custGeom>
              <a:avLst/>
              <a:gdLst/>
              <a:ahLst/>
              <a:cxnLst/>
              <a:rect l="l" t="t" r="r" b="b"/>
              <a:pathLst>
                <a:path w="1004" h="974" extrusionOk="0">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7193400" y="2672825"/>
              <a:ext cx="25100" cy="24350"/>
            </a:xfrm>
            <a:custGeom>
              <a:avLst/>
              <a:gdLst/>
              <a:ahLst/>
              <a:cxnLst/>
              <a:rect l="l" t="t" r="r" b="b"/>
              <a:pathLst>
                <a:path w="1004" h="974" extrusionOk="0">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7316500" y="957750"/>
              <a:ext cx="12200" cy="12950"/>
            </a:xfrm>
            <a:custGeom>
              <a:avLst/>
              <a:gdLst/>
              <a:ahLst/>
              <a:cxnLst/>
              <a:rect l="l" t="t" r="r" b="b"/>
              <a:pathLst>
                <a:path w="488" h="518" extrusionOk="0">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321700" y="93000"/>
              <a:ext cx="7202275" cy="3167250"/>
            </a:xfrm>
            <a:custGeom>
              <a:avLst/>
              <a:gdLst/>
              <a:ahLst/>
              <a:cxnLst/>
              <a:rect l="l" t="t" r="r" b="b"/>
              <a:pathLst>
                <a:path w="288091" h="126690" extrusionOk="0">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116525" y="83125"/>
              <a:ext cx="7355800" cy="3179400"/>
            </a:xfrm>
            <a:custGeom>
              <a:avLst/>
              <a:gdLst/>
              <a:ahLst/>
              <a:cxnLst/>
              <a:rect l="l" t="t" r="r" b="b"/>
              <a:pathLst>
                <a:path w="294232" h="127176" extrusionOk="0">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326250" y="3390150"/>
              <a:ext cx="360975" cy="210525"/>
            </a:xfrm>
            <a:custGeom>
              <a:avLst/>
              <a:gdLst/>
              <a:ahLst/>
              <a:cxnLst/>
              <a:rect l="l" t="t" r="r" b="b"/>
              <a:pathLst>
                <a:path w="14439" h="8421" extrusionOk="0">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377175" y="3380275"/>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675050" y="3531500"/>
              <a:ext cx="24350" cy="24350"/>
            </a:xfrm>
            <a:custGeom>
              <a:avLst/>
              <a:gdLst/>
              <a:ahLst/>
              <a:cxnLst/>
              <a:rect l="l" t="t" r="r" b="b"/>
              <a:pathLst>
                <a:path w="974" h="974" extrusionOk="0">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314850" y="3586975"/>
              <a:ext cx="25125" cy="25100"/>
            </a:xfrm>
            <a:custGeom>
              <a:avLst/>
              <a:gdLst/>
              <a:ahLst/>
              <a:cxnLst/>
              <a:rect l="l" t="t" r="r" b="b"/>
              <a:pathLst>
                <a:path w="1005" h="1004" extrusionOk="0">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3022350" y="1029175"/>
              <a:ext cx="24350" cy="25100"/>
            </a:xfrm>
            <a:custGeom>
              <a:avLst/>
              <a:gdLst/>
              <a:ahLst/>
              <a:cxnLst/>
              <a:rect l="l" t="t" r="r" b="b"/>
              <a:pathLst>
                <a:path w="974" h="1004" extrusionOk="0">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4840025" y="1577050"/>
              <a:ext cx="25100" cy="25125"/>
            </a:xfrm>
            <a:custGeom>
              <a:avLst/>
              <a:gdLst/>
              <a:ahLst/>
              <a:cxnLst/>
              <a:rect l="l" t="t" r="r" b="b"/>
              <a:pathLst>
                <a:path w="1004" h="1005" extrusionOk="0">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4408400" y="7966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4847625" y="1352125"/>
              <a:ext cx="25100" cy="25100"/>
            </a:xfrm>
            <a:custGeom>
              <a:avLst/>
              <a:gdLst/>
              <a:ahLst/>
              <a:cxnLst/>
              <a:rect l="l" t="t" r="r" b="b"/>
              <a:pathLst>
                <a:path w="1004" h="1004" extrusionOk="0">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4903850" y="1082375"/>
              <a:ext cx="25100" cy="25100"/>
            </a:xfrm>
            <a:custGeom>
              <a:avLst/>
              <a:gdLst/>
              <a:ahLst/>
              <a:cxnLst/>
              <a:rect l="l" t="t" r="r" b="b"/>
              <a:pathLst>
                <a:path w="1004" h="1004" extrusionOk="0">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5694150" y="1390900"/>
              <a:ext cx="24325" cy="25100"/>
            </a:xfrm>
            <a:custGeom>
              <a:avLst/>
              <a:gdLst/>
              <a:ahLst/>
              <a:cxnLst/>
              <a:rect l="l" t="t" r="r" b="b"/>
              <a:pathLst>
                <a:path w="973" h="1004" extrusionOk="0">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5516325" y="1629500"/>
              <a:ext cx="25100" cy="25100"/>
            </a:xfrm>
            <a:custGeom>
              <a:avLst/>
              <a:gdLst/>
              <a:ahLst/>
              <a:cxnLst/>
              <a:rect l="l" t="t" r="r" b="b"/>
              <a:pathLst>
                <a:path w="1004" h="1004" extrusionOk="0">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5972250" y="1356700"/>
              <a:ext cx="25125" cy="25100"/>
            </a:xfrm>
            <a:custGeom>
              <a:avLst/>
              <a:gdLst/>
              <a:ahLst/>
              <a:cxnLst/>
              <a:rect l="l" t="t" r="r" b="b"/>
              <a:pathLst>
                <a:path w="1005" h="1004" extrusionOk="0">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5958575" y="508650"/>
              <a:ext cx="24350" cy="25100"/>
            </a:xfrm>
            <a:custGeom>
              <a:avLst/>
              <a:gdLst/>
              <a:ahLst/>
              <a:cxnLst/>
              <a:rect l="l" t="t" r="r" b="b"/>
              <a:pathLst>
                <a:path w="974" h="1004" extrusionOk="0">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6366650" y="534500"/>
              <a:ext cx="24325" cy="24325"/>
            </a:xfrm>
            <a:custGeom>
              <a:avLst/>
              <a:gdLst/>
              <a:ahLst/>
              <a:cxnLst/>
              <a:rect l="l" t="t" r="r" b="b"/>
              <a:pathLst>
                <a:path w="973" h="973" extrusionOk="0">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5844600" y="1774625"/>
              <a:ext cx="24350" cy="25100"/>
            </a:xfrm>
            <a:custGeom>
              <a:avLst/>
              <a:gdLst/>
              <a:ahLst/>
              <a:cxnLst/>
              <a:rect l="l" t="t" r="r" b="b"/>
              <a:pathLst>
                <a:path w="974" h="1004" extrusionOk="0">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6049000" y="2034525"/>
              <a:ext cx="25100" cy="24325"/>
            </a:xfrm>
            <a:custGeom>
              <a:avLst/>
              <a:gdLst/>
              <a:ahLst/>
              <a:cxnLst/>
              <a:rect l="l" t="t" r="r" b="b"/>
              <a:pathLst>
                <a:path w="1004" h="973" extrusionOk="0">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6694150" y="2762500"/>
              <a:ext cx="25100" cy="25100"/>
            </a:xfrm>
            <a:custGeom>
              <a:avLst/>
              <a:gdLst/>
              <a:ahLst/>
              <a:cxnLst/>
              <a:rect l="l" t="t" r="r" b="b"/>
              <a:pathLst>
                <a:path w="1004" h="1004" extrusionOk="0">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6564975" y="2904600"/>
              <a:ext cx="25100" cy="24325"/>
            </a:xfrm>
            <a:custGeom>
              <a:avLst/>
              <a:gdLst/>
              <a:ahLst/>
              <a:cxnLst/>
              <a:rect l="l" t="t" r="r" b="b"/>
              <a:pathLst>
                <a:path w="1004" h="973" extrusionOk="0">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6713150" y="3058075"/>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7274725" y="2934225"/>
              <a:ext cx="24325" cy="25100"/>
            </a:xfrm>
            <a:custGeom>
              <a:avLst/>
              <a:gdLst/>
              <a:ahLst/>
              <a:cxnLst/>
              <a:rect l="l" t="t" r="r" b="b"/>
              <a:pathLst>
                <a:path w="973" h="1004" extrusionOk="0">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5814975" y="2073275"/>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6249625" y="2269325"/>
              <a:ext cx="25100" cy="25100"/>
            </a:xfrm>
            <a:custGeom>
              <a:avLst/>
              <a:gdLst/>
              <a:ahLst/>
              <a:cxnLst/>
              <a:rect l="l" t="t" r="r" b="b"/>
              <a:pathLst>
                <a:path w="1004" h="1004" extrusionOk="0">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1756375" y="17723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1823250" y="1881025"/>
              <a:ext cx="25100" cy="25100"/>
            </a:xfrm>
            <a:custGeom>
              <a:avLst/>
              <a:gdLst/>
              <a:ahLst/>
              <a:cxnLst/>
              <a:rect l="l" t="t" r="r" b="b"/>
              <a:pathLst>
                <a:path w="1004" h="1004" extrusionOk="0">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7180500" y="3434225"/>
              <a:ext cx="106400" cy="78300"/>
            </a:xfrm>
            <a:custGeom>
              <a:avLst/>
              <a:gdLst/>
              <a:ahLst/>
              <a:cxnLst/>
              <a:rect l="l" t="t" r="r" b="b"/>
              <a:pathLst>
                <a:path w="4256" h="3132" extrusionOk="0">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7169100" y="3498050"/>
              <a:ext cx="25100" cy="24425"/>
            </a:xfrm>
            <a:custGeom>
              <a:avLst/>
              <a:gdLst/>
              <a:ahLst/>
              <a:cxnLst/>
              <a:rect l="l" t="t" r="r" b="b"/>
              <a:pathLst>
                <a:path w="1004" h="977" extrusionOk="0">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7273950" y="3422075"/>
              <a:ext cx="24350" cy="24425"/>
            </a:xfrm>
            <a:custGeom>
              <a:avLst/>
              <a:gdLst/>
              <a:ahLst/>
              <a:cxnLst/>
              <a:rect l="l" t="t" r="r" b="b"/>
              <a:pathLst>
                <a:path w="974" h="977" extrusionOk="0">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1498025" y="2330875"/>
              <a:ext cx="24325" cy="24350"/>
            </a:xfrm>
            <a:custGeom>
              <a:avLst/>
              <a:gdLst/>
              <a:ahLst/>
              <a:cxnLst/>
              <a:rect l="l" t="t" r="r" b="b"/>
              <a:pathLst>
                <a:path w="973" h="974"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893900" y="2115825"/>
              <a:ext cx="24350" cy="25100"/>
            </a:xfrm>
            <a:custGeom>
              <a:avLst/>
              <a:gdLst/>
              <a:ahLst/>
              <a:cxnLst/>
              <a:rect l="l" t="t" r="r" b="b"/>
              <a:pathLst>
                <a:path w="974" h="1004" extrusionOk="0">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473675" y="19273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760925" y="771575"/>
              <a:ext cx="24325" cy="25100"/>
            </a:xfrm>
            <a:custGeom>
              <a:avLst/>
              <a:gdLst/>
              <a:ahLst/>
              <a:cxnLst/>
              <a:rect l="l" t="t" r="r" b="b"/>
              <a:pathLst>
                <a:path w="973" h="1004" extrusionOk="0">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670500" y="2012475"/>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696325" y="2446375"/>
              <a:ext cx="24350" cy="25100"/>
            </a:xfrm>
            <a:custGeom>
              <a:avLst/>
              <a:gdLst/>
              <a:ahLst/>
              <a:cxnLst/>
              <a:rect l="l" t="t" r="r" b="b"/>
              <a:pathLst>
                <a:path w="974" h="1004" extrusionOk="0">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1080825" y="2792875"/>
              <a:ext cx="24350" cy="25100"/>
            </a:xfrm>
            <a:custGeom>
              <a:avLst/>
              <a:gdLst/>
              <a:ahLst/>
              <a:cxnLst/>
              <a:rect l="l" t="t" r="r" b="b"/>
              <a:pathLst>
                <a:path w="974" h="1004" extrusionOk="0">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1358950" y="2805800"/>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108200" y="1576300"/>
              <a:ext cx="25100" cy="25100"/>
            </a:xfrm>
            <a:custGeom>
              <a:avLst/>
              <a:gdLst/>
              <a:ahLst/>
              <a:cxnLst/>
              <a:rect l="l" t="t" r="r" b="b"/>
              <a:pathLst>
                <a:path w="1004" h="1004" extrusionOk="0">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468400" y="1520075"/>
              <a:ext cx="25100" cy="25100"/>
            </a:xfrm>
            <a:custGeom>
              <a:avLst/>
              <a:gdLst/>
              <a:ahLst/>
              <a:cxnLst/>
              <a:rect l="l" t="t" r="r" b="b"/>
              <a:pathLst>
                <a:path w="1004" h="1004" extrusionOk="0">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1943300" y="1340725"/>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1476725" y="964600"/>
              <a:ext cx="25125" cy="24325"/>
            </a:xfrm>
            <a:custGeom>
              <a:avLst/>
              <a:gdLst/>
              <a:ahLst/>
              <a:cxnLst/>
              <a:rect l="l" t="t" r="r" b="b"/>
              <a:pathLst>
                <a:path w="1005" h="973" extrusionOk="0">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1476725" y="1230550"/>
              <a:ext cx="25125" cy="25100"/>
            </a:xfrm>
            <a:custGeom>
              <a:avLst/>
              <a:gdLst/>
              <a:ahLst/>
              <a:cxnLst/>
              <a:rect l="l" t="t" r="r" b="b"/>
              <a:pathLst>
                <a:path w="1005" h="1004" extrusionOk="0">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1259400" y="1665975"/>
              <a:ext cx="24350" cy="24325"/>
            </a:xfrm>
            <a:custGeom>
              <a:avLst/>
              <a:gdLst/>
              <a:ahLst/>
              <a:cxnLst/>
              <a:rect l="l" t="t" r="r" b="b"/>
              <a:pathLst>
                <a:path w="974" h="973" extrusionOk="0">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4067975" y="835400"/>
              <a:ext cx="25100" cy="25100"/>
            </a:xfrm>
            <a:custGeom>
              <a:avLst/>
              <a:gdLst/>
              <a:ahLst/>
              <a:cxnLst/>
              <a:rect l="l" t="t" r="r" b="b"/>
              <a:pathLst>
                <a:path w="1004" h="1004" extrusionOk="0">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3581650" y="660625"/>
              <a:ext cx="25100" cy="25100"/>
            </a:xfrm>
            <a:custGeom>
              <a:avLst/>
              <a:gdLst/>
              <a:ahLst/>
              <a:cxnLst/>
              <a:rect l="l" t="t" r="r" b="b"/>
              <a:pathLst>
                <a:path w="1004" h="1004" extrusionOk="0">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974475" y="644675"/>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615825" y="942550"/>
              <a:ext cx="24325" cy="25100"/>
            </a:xfrm>
            <a:custGeom>
              <a:avLst/>
              <a:gdLst/>
              <a:ahLst/>
              <a:cxnLst/>
              <a:rect l="l" t="t" r="r" b="b"/>
              <a:pathLst>
                <a:path w="973" h="1004" extrusionOk="0">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124925" y="688000"/>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1798925" y="906850"/>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9850" y="1263225"/>
              <a:ext cx="24350" cy="24350"/>
            </a:xfrm>
            <a:custGeom>
              <a:avLst/>
              <a:gdLst/>
              <a:ahLst/>
              <a:cxnLst/>
              <a:rect l="l" t="t" r="r" b="b"/>
              <a:pathLst>
                <a:path w="974" h="974" extrusionOk="0">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489675" y="587675"/>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751075" y="536775"/>
              <a:ext cx="25100" cy="25100"/>
            </a:xfrm>
            <a:custGeom>
              <a:avLst/>
              <a:gdLst/>
              <a:ahLst/>
              <a:cxnLst/>
              <a:rect l="l" t="t" r="r" b="b"/>
              <a:pathLst>
                <a:path w="1004" h="1004" extrusionOk="0">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039825" y="55425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1602875" y="675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1769300" y="675825"/>
              <a:ext cx="25100" cy="25100"/>
            </a:xfrm>
            <a:custGeom>
              <a:avLst/>
              <a:gdLst/>
              <a:ahLst/>
              <a:cxnLst/>
              <a:rect l="l" t="t" r="r" b="b"/>
              <a:pathLst>
                <a:path w="1004" h="1004" extrusionOk="0">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1365800" y="592250"/>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1115025" y="524625"/>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1210025" y="87720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839200" y="1416725"/>
              <a:ext cx="25100" cy="25100"/>
            </a:xfrm>
            <a:custGeom>
              <a:avLst/>
              <a:gdLst/>
              <a:ahLst/>
              <a:cxnLst/>
              <a:rect l="l" t="t" r="r" b="b"/>
              <a:pathLst>
                <a:path w="1004" h="1004" extrusionOk="0">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1118075" y="1464600"/>
              <a:ext cx="24325" cy="24350"/>
            </a:xfrm>
            <a:custGeom>
              <a:avLst/>
              <a:gdLst/>
              <a:ahLst/>
              <a:cxnLst/>
              <a:rect l="l" t="t" r="r" b="b"/>
              <a:pathLst>
                <a:path w="973" h="974" extrusionOk="0">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1437975" y="1576300"/>
              <a:ext cx="24350" cy="25100"/>
            </a:xfrm>
            <a:custGeom>
              <a:avLst/>
              <a:gdLst/>
              <a:ahLst/>
              <a:cxnLst/>
              <a:rect l="l" t="t" r="r" b="b"/>
              <a:pathLst>
                <a:path w="974" h="1004" extrusionOk="0">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1384025" y="207402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1049675" y="2257150"/>
              <a:ext cx="24350" cy="25125"/>
            </a:xfrm>
            <a:custGeom>
              <a:avLst/>
              <a:gdLst/>
              <a:ahLst/>
              <a:cxnLst/>
              <a:rect l="l" t="t" r="r" b="b"/>
              <a:pathLst>
                <a:path w="974" h="1005" extrusionOk="0">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571700" y="1798200"/>
              <a:ext cx="24350" cy="25100"/>
            </a:xfrm>
            <a:custGeom>
              <a:avLst/>
              <a:gdLst/>
              <a:ahLst/>
              <a:cxnLst/>
              <a:rect l="l" t="t" r="r" b="b"/>
              <a:pathLst>
                <a:path w="974" h="1004" extrusionOk="0">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310300" y="1369600"/>
              <a:ext cx="25100" cy="24350"/>
            </a:xfrm>
            <a:custGeom>
              <a:avLst/>
              <a:gdLst/>
              <a:ahLst/>
              <a:cxnLst/>
              <a:rect l="l" t="t" r="r" b="b"/>
              <a:pathLst>
                <a:path w="1004" h="974" extrusionOk="0">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719125" y="805025"/>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583875" y="499550"/>
              <a:ext cx="25100" cy="23575"/>
            </a:xfrm>
            <a:custGeom>
              <a:avLst/>
              <a:gdLst/>
              <a:ahLst/>
              <a:cxnLst/>
              <a:rect l="l" t="t" r="r" b="b"/>
              <a:pathLst>
                <a:path w="1004" h="943" extrusionOk="0">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333850" y="563375"/>
              <a:ext cx="25100" cy="25100"/>
            </a:xfrm>
            <a:custGeom>
              <a:avLst/>
              <a:gdLst/>
              <a:ahLst/>
              <a:cxnLst/>
              <a:rect l="l" t="t" r="r" b="b"/>
              <a:pathLst>
                <a:path w="1004" h="1004" extrusionOk="0">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302700" y="1090725"/>
              <a:ext cx="25100" cy="25100"/>
            </a:xfrm>
            <a:custGeom>
              <a:avLst/>
              <a:gdLst/>
              <a:ahLst/>
              <a:cxnLst/>
              <a:rect l="l" t="t" r="r" b="b"/>
              <a:pathLst>
                <a:path w="1004" h="1004" extrusionOk="0">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782200" y="225640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852875" y="2645475"/>
              <a:ext cx="24325" cy="25100"/>
            </a:xfrm>
            <a:custGeom>
              <a:avLst/>
              <a:gdLst/>
              <a:ahLst/>
              <a:cxnLst/>
              <a:rect l="l" t="t" r="r" b="b"/>
              <a:pathLst>
                <a:path w="973" h="1004" extrusionOk="0">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332350" y="2780725"/>
              <a:ext cx="24325" cy="25100"/>
            </a:xfrm>
            <a:custGeom>
              <a:avLst/>
              <a:gdLst/>
              <a:ahLst/>
              <a:cxnLst/>
              <a:rect l="l" t="t" r="r" b="b"/>
              <a:pathLst>
                <a:path w="973" h="1004" extrusionOk="0">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535225" y="3108250"/>
              <a:ext cx="25100" cy="25100"/>
            </a:xfrm>
            <a:custGeom>
              <a:avLst/>
              <a:gdLst/>
              <a:ahLst/>
              <a:cxnLst/>
              <a:rect l="l" t="t" r="r" b="b"/>
              <a:pathLst>
                <a:path w="1004" h="1004" extrusionOk="0">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684925" y="3042900"/>
              <a:ext cx="24350" cy="24325"/>
            </a:xfrm>
            <a:custGeom>
              <a:avLst/>
              <a:gdLst/>
              <a:ahLst/>
              <a:cxnLst/>
              <a:rect l="l" t="t" r="r" b="b"/>
              <a:pathLst>
                <a:path w="974" h="973" extrusionOk="0">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368050" y="2058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1259400" y="2434225"/>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1004075" y="2611275"/>
              <a:ext cx="24350" cy="25100"/>
            </a:xfrm>
            <a:custGeom>
              <a:avLst/>
              <a:gdLst/>
              <a:ahLst/>
              <a:cxnLst/>
              <a:rect l="l" t="t" r="r" b="b"/>
              <a:pathLst>
                <a:path w="974" h="1004" extrusionOk="0">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966100" y="1893175"/>
              <a:ext cx="24325" cy="25100"/>
            </a:xfrm>
            <a:custGeom>
              <a:avLst/>
              <a:gdLst/>
              <a:ahLst/>
              <a:cxnLst/>
              <a:rect l="l" t="t" r="r" b="b"/>
              <a:pathLst>
                <a:path w="973" h="1004" extrusionOk="0">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1721425" y="1369600"/>
              <a:ext cx="25100" cy="24350"/>
            </a:xfrm>
            <a:custGeom>
              <a:avLst/>
              <a:gdLst/>
              <a:ahLst/>
              <a:cxnLst/>
              <a:rect l="l" t="t" r="r" b="b"/>
              <a:pathLst>
                <a:path w="1004" h="974" extrusionOk="0">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675100" y="1223725"/>
              <a:ext cx="25100" cy="25100"/>
            </a:xfrm>
            <a:custGeom>
              <a:avLst/>
              <a:gdLst/>
              <a:ahLst/>
              <a:cxnLst/>
              <a:rect l="l" t="t" r="r" b="b"/>
              <a:pathLst>
                <a:path w="1004" h="1004" extrusionOk="0">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3080875" y="1450150"/>
              <a:ext cx="25100" cy="24350"/>
            </a:xfrm>
            <a:custGeom>
              <a:avLst/>
              <a:gdLst/>
              <a:ahLst/>
              <a:cxnLst/>
              <a:rect l="l" t="t" r="r" b="b"/>
              <a:pathLst>
                <a:path w="1004" h="974" extrusionOk="0">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3642425" y="1381775"/>
              <a:ext cx="25100" cy="24325"/>
            </a:xfrm>
            <a:custGeom>
              <a:avLst/>
              <a:gdLst/>
              <a:ahLst/>
              <a:cxnLst/>
              <a:rect l="l" t="t" r="r" b="b"/>
              <a:pathLst>
                <a:path w="1004" h="973" extrusionOk="0">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4980600" y="1479800"/>
              <a:ext cx="25100" cy="24325"/>
            </a:xfrm>
            <a:custGeom>
              <a:avLst/>
              <a:gdLst/>
              <a:ahLst/>
              <a:cxnLst/>
              <a:rect l="l" t="t" r="r" b="b"/>
              <a:pathLst>
                <a:path w="1004" h="973" extrusionOk="0">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5121175" y="1461550"/>
              <a:ext cx="25100" cy="24350"/>
            </a:xfrm>
            <a:custGeom>
              <a:avLst/>
              <a:gdLst/>
              <a:ahLst/>
              <a:cxnLst/>
              <a:rect l="l" t="t" r="r" b="b"/>
              <a:pathLst>
                <a:path w="1004" h="974" extrusionOk="0">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5098375" y="1655325"/>
              <a:ext cx="25100" cy="24350"/>
            </a:xfrm>
            <a:custGeom>
              <a:avLst/>
              <a:gdLst/>
              <a:ahLst/>
              <a:cxnLst/>
              <a:rect l="l" t="t" r="r" b="b"/>
              <a:pathLst>
                <a:path w="1004" h="974" extrusionOk="0">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4055825" y="1168250"/>
              <a:ext cx="24325" cy="24325"/>
            </a:xfrm>
            <a:custGeom>
              <a:avLst/>
              <a:gdLst/>
              <a:ahLst/>
              <a:cxnLst/>
              <a:rect l="l" t="t" r="r" b="b"/>
              <a:pathLst>
                <a:path w="973" h="973" extrusionOk="0">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4523150" y="1168250"/>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4625725" y="839200"/>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4927400" y="652275"/>
              <a:ext cx="25100" cy="24350"/>
            </a:xfrm>
            <a:custGeom>
              <a:avLst/>
              <a:gdLst/>
              <a:ahLst/>
              <a:cxnLst/>
              <a:rect l="l" t="t" r="r" b="b"/>
              <a:pathLst>
                <a:path w="1004" h="974" extrusionOk="0">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5136375" y="1168250"/>
              <a:ext cx="25100" cy="24325"/>
            </a:xfrm>
            <a:custGeom>
              <a:avLst/>
              <a:gdLst/>
              <a:ahLst/>
              <a:cxnLst/>
              <a:rect l="l" t="t" r="r" b="b"/>
              <a:pathLst>
                <a:path w="1004" h="973" extrusionOk="0">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5214650" y="1409125"/>
              <a:ext cx="24350" cy="25100"/>
            </a:xfrm>
            <a:custGeom>
              <a:avLst/>
              <a:gdLst/>
              <a:ahLst/>
              <a:cxnLst/>
              <a:rect l="l" t="t" r="r" b="b"/>
              <a:pathLst>
                <a:path w="974" h="1004" extrusionOk="0">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5928200" y="7472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5362825" y="99877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5593825" y="678875"/>
              <a:ext cx="24350" cy="24350"/>
            </a:xfrm>
            <a:custGeom>
              <a:avLst/>
              <a:gdLst/>
              <a:ahLst/>
              <a:cxnLst/>
              <a:rect l="l" t="t" r="r" b="b"/>
              <a:pathLst>
                <a:path w="974" h="974" extrusionOk="0">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6139450" y="500300"/>
              <a:ext cx="25100" cy="24350"/>
            </a:xfrm>
            <a:custGeom>
              <a:avLst/>
              <a:gdLst/>
              <a:ahLst/>
              <a:cxnLst/>
              <a:rect l="l" t="t" r="r" b="b"/>
              <a:pathLst>
                <a:path w="1004" h="974" extrusionOk="0">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6234425" y="616550"/>
              <a:ext cx="25100" cy="25125"/>
            </a:xfrm>
            <a:custGeom>
              <a:avLst/>
              <a:gdLst/>
              <a:ahLst/>
              <a:cxnLst/>
              <a:rect l="l" t="t" r="r" b="b"/>
              <a:pathLst>
                <a:path w="1004" h="1005" extrusionOk="0">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6222275" y="1025375"/>
              <a:ext cx="24325" cy="25100"/>
            </a:xfrm>
            <a:custGeom>
              <a:avLst/>
              <a:gdLst/>
              <a:ahLst/>
              <a:cxnLst/>
              <a:rect l="l" t="t" r="r" b="b"/>
              <a:pathLst>
                <a:path w="973" h="1004" extrusionOk="0">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6758750" y="1042850"/>
              <a:ext cx="25100" cy="24350"/>
            </a:xfrm>
            <a:custGeom>
              <a:avLst/>
              <a:gdLst/>
              <a:ahLst/>
              <a:cxnLst/>
              <a:rect l="l" t="t" r="r" b="b"/>
              <a:pathLst>
                <a:path w="1004" h="974" extrusionOk="0">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6947200" y="767025"/>
              <a:ext cx="24350" cy="24325"/>
            </a:xfrm>
            <a:custGeom>
              <a:avLst/>
              <a:gdLst/>
              <a:ahLst/>
              <a:cxnLst/>
              <a:rect l="l" t="t" r="r" b="b"/>
              <a:pathLst>
                <a:path w="974" h="973" extrusionOk="0">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6654650" y="1344525"/>
              <a:ext cx="24325" cy="25100"/>
            </a:xfrm>
            <a:custGeom>
              <a:avLst/>
              <a:gdLst/>
              <a:ahLst/>
              <a:cxnLst/>
              <a:rect l="l" t="t" r="r" b="b"/>
              <a:pathLst>
                <a:path w="973" h="1004" extrusionOk="0">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6313450" y="1464600"/>
              <a:ext cx="25100" cy="24350"/>
            </a:xfrm>
            <a:custGeom>
              <a:avLst/>
              <a:gdLst/>
              <a:ahLst/>
              <a:cxnLst/>
              <a:rect l="l" t="t" r="r" b="b"/>
              <a:pathLst>
                <a:path w="1004" h="974" extrusionOk="0">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6168325" y="170167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6817275" y="1800475"/>
              <a:ext cx="24325" cy="25100"/>
            </a:xfrm>
            <a:custGeom>
              <a:avLst/>
              <a:gdLst/>
              <a:ahLst/>
              <a:cxnLst/>
              <a:rect l="l" t="t" r="r" b="b"/>
              <a:pathLst>
                <a:path w="973" h="1004" extrusionOk="0">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7004200" y="1786800"/>
              <a:ext cx="24325" cy="25100"/>
            </a:xfrm>
            <a:custGeom>
              <a:avLst/>
              <a:gdLst/>
              <a:ahLst/>
              <a:cxnLst/>
              <a:rect l="l" t="t" r="r" b="b"/>
              <a:pathLst>
                <a:path w="973" h="1004" extrusionOk="0">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7299800" y="1552750"/>
              <a:ext cx="24325" cy="24325"/>
            </a:xfrm>
            <a:custGeom>
              <a:avLst/>
              <a:gdLst/>
              <a:ahLst/>
              <a:cxnLst/>
              <a:rect l="l" t="t" r="r" b="b"/>
              <a:pathLst>
                <a:path w="973" h="973" extrusionOk="0">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6975325" y="1124175"/>
              <a:ext cx="25100" cy="25100"/>
            </a:xfrm>
            <a:custGeom>
              <a:avLst/>
              <a:gdLst/>
              <a:ahLst/>
              <a:cxnLst/>
              <a:rect l="l" t="t" r="r" b="b"/>
              <a:pathLst>
                <a:path w="1004" h="1004" extrusionOk="0">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6875025" y="1502600"/>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7341600" y="725975"/>
              <a:ext cx="24325" cy="25100"/>
            </a:xfrm>
            <a:custGeom>
              <a:avLst/>
              <a:gdLst/>
              <a:ahLst/>
              <a:cxnLst/>
              <a:rect l="l" t="t" r="r" b="b"/>
              <a:pathLst>
                <a:path w="973" h="1004" extrusionOk="0">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7178200" y="539800"/>
              <a:ext cx="24350" cy="25125"/>
            </a:xfrm>
            <a:custGeom>
              <a:avLst/>
              <a:gdLst/>
              <a:ahLst/>
              <a:cxnLst/>
              <a:rect l="l" t="t" r="r" b="b"/>
              <a:pathLst>
                <a:path w="974" h="1005" extrusionOk="0">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6249625" y="2268550"/>
              <a:ext cx="25100" cy="25100"/>
            </a:xfrm>
            <a:custGeom>
              <a:avLst/>
              <a:gdLst/>
              <a:ahLst/>
              <a:cxnLst/>
              <a:rect l="l" t="t" r="r" b="b"/>
              <a:pathLst>
                <a:path w="1004" h="1004" extrusionOk="0">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6336250" y="2493500"/>
              <a:ext cx="25100" cy="25100"/>
            </a:xfrm>
            <a:custGeom>
              <a:avLst/>
              <a:gdLst/>
              <a:ahLst/>
              <a:cxnLst/>
              <a:rect l="l" t="t" r="r" b="b"/>
              <a:pathLst>
                <a:path w="1004" h="1004" extrusionOk="0">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6837775" y="28878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6937325" y="3247300"/>
              <a:ext cx="25100" cy="24350"/>
            </a:xfrm>
            <a:custGeom>
              <a:avLst/>
              <a:gdLst/>
              <a:ahLst/>
              <a:cxnLst/>
              <a:rect l="l" t="t" r="r" b="b"/>
              <a:pathLst>
                <a:path w="1004" h="974" extrusionOk="0">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7221525" y="3235150"/>
              <a:ext cx="25100" cy="24325"/>
            </a:xfrm>
            <a:custGeom>
              <a:avLst/>
              <a:gdLst/>
              <a:ahLst/>
              <a:cxnLst/>
              <a:rect l="l" t="t" r="r" b="b"/>
              <a:pathLst>
                <a:path w="1004" h="973" extrusionOk="0">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6504175" y="1559575"/>
              <a:ext cx="25125" cy="24350"/>
            </a:xfrm>
            <a:custGeom>
              <a:avLst/>
              <a:gdLst/>
              <a:ahLst/>
              <a:cxnLst/>
              <a:rect l="l" t="t" r="r" b="b"/>
              <a:pathLst>
                <a:path w="1005" h="974" extrusionOk="0">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6504175" y="2374175"/>
              <a:ext cx="25125" cy="25100"/>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5210100" y="52082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120550" y="-115200"/>
              <a:ext cx="7728125" cy="3313125"/>
            </a:xfrm>
            <a:custGeom>
              <a:avLst/>
              <a:gdLst/>
              <a:ahLst/>
              <a:cxnLst/>
              <a:rect l="l" t="t" r="r" b="b"/>
              <a:pathLst>
                <a:path w="309125" h="132525" extrusionOk="0">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4624975" y="841500"/>
              <a:ext cx="26625" cy="26600"/>
            </a:xfrm>
            <a:custGeom>
              <a:avLst/>
              <a:gdLst/>
              <a:ahLst/>
              <a:cxnLst/>
              <a:rect l="l" t="t" r="r" b="b"/>
              <a:pathLst>
                <a:path w="1065" h="1064" extrusionOk="0">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3917500" y="12959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3143950" y="631000"/>
              <a:ext cx="26625" cy="26625"/>
            </a:xfrm>
            <a:custGeom>
              <a:avLst/>
              <a:gdLst/>
              <a:ahLst/>
              <a:cxnLst/>
              <a:rect l="l" t="t" r="r" b="b"/>
              <a:pathLst>
                <a:path w="1065" h="1065" extrusionOk="0">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674325" y="1223725"/>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615050" y="937225"/>
              <a:ext cx="26625" cy="26625"/>
            </a:xfrm>
            <a:custGeom>
              <a:avLst/>
              <a:gdLst/>
              <a:ahLst/>
              <a:cxnLst/>
              <a:rect l="l" t="t" r="r" b="b"/>
              <a:pathLst>
                <a:path w="1065" h="1065" extrusionOk="0">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1771575" y="1265500"/>
              <a:ext cx="26625" cy="26625"/>
            </a:xfrm>
            <a:custGeom>
              <a:avLst/>
              <a:gdLst/>
              <a:ahLst/>
              <a:cxnLst/>
              <a:rect l="l" t="t" r="r" b="b"/>
              <a:pathLst>
                <a:path w="1065" h="1065" extrusionOk="0">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1961550" y="1520075"/>
              <a:ext cx="26625" cy="26625"/>
            </a:xfrm>
            <a:custGeom>
              <a:avLst/>
              <a:gdLst/>
              <a:ahLst/>
              <a:cxnLst/>
              <a:rect l="l" t="t" r="r" b="b"/>
              <a:pathLst>
                <a:path w="1065" h="1065" extrusionOk="0">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1475225" y="1229800"/>
              <a:ext cx="26625" cy="26625"/>
            </a:xfrm>
            <a:custGeom>
              <a:avLst/>
              <a:gdLst/>
              <a:ahLst/>
              <a:cxnLst/>
              <a:rect l="l" t="t" r="r" b="b"/>
              <a:pathLst>
                <a:path w="1065" h="1065" extrusionOk="0">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1612000" y="1675075"/>
              <a:ext cx="25850" cy="26625"/>
            </a:xfrm>
            <a:custGeom>
              <a:avLst/>
              <a:gdLst/>
              <a:ahLst/>
              <a:cxnLst/>
              <a:rect l="l" t="t" r="r" b="b"/>
              <a:pathLst>
                <a:path w="1034" h="1065" extrusionOk="0">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1392400" y="1952450"/>
              <a:ext cx="26600" cy="26625"/>
            </a:xfrm>
            <a:custGeom>
              <a:avLst/>
              <a:gdLst/>
              <a:ahLst/>
              <a:cxnLst/>
              <a:rect l="l" t="t" r="r" b="b"/>
              <a:pathLst>
                <a:path w="1064" h="1065" extrusionOk="0">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792825" y="2629500"/>
              <a:ext cx="26625" cy="26625"/>
            </a:xfrm>
            <a:custGeom>
              <a:avLst/>
              <a:gdLst/>
              <a:ahLst/>
              <a:cxnLst/>
              <a:rect l="l" t="t" r="r" b="b"/>
              <a:pathLst>
                <a:path w="1065" h="1065" extrusionOk="0">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842225" y="2880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683400" y="3044400"/>
              <a:ext cx="26625" cy="26625"/>
            </a:xfrm>
            <a:custGeom>
              <a:avLst/>
              <a:gdLst/>
              <a:ahLst/>
              <a:cxnLst/>
              <a:rect l="l" t="t" r="r" b="b"/>
              <a:pathLst>
                <a:path w="1065" h="1065" extrusionOk="0">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1643150" y="1993475"/>
              <a:ext cx="26625" cy="26625"/>
            </a:xfrm>
            <a:custGeom>
              <a:avLst/>
              <a:gdLst/>
              <a:ahLst/>
              <a:cxnLst/>
              <a:rect l="l" t="t" r="r" b="b"/>
              <a:pathLst>
                <a:path w="1065" h="1065" extrusionOk="0">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1236600" y="2176625"/>
              <a:ext cx="26625" cy="26600"/>
            </a:xfrm>
            <a:custGeom>
              <a:avLst/>
              <a:gdLst/>
              <a:ahLst/>
              <a:cxnLst/>
              <a:rect l="l" t="t" r="r" b="b"/>
              <a:pathLst>
                <a:path w="1065" h="1064"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5530775" y="1242700"/>
              <a:ext cx="26600" cy="26625"/>
            </a:xfrm>
            <a:custGeom>
              <a:avLst/>
              <a:gdLst/>
              <a:ahLst/>
              <a:cxnLst/>
              <a:rect l="l" t="t" r="r" b="b"/>
              <a:pathLst>
                <a:path w="1064"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5992775" y="1571750"/>
              <a:ext cx="26625" cy="26625"/>
            </a:xfrm>
            <a:custGeom>
              <a:avLst/>
              <a:gdLst/>
              <a:ahLst/>
              <a:cxnLst/>
              <a:rect l="l" t="t" r="r" b="b"/>
              <a:pathLst>
                <a:path w="1065" h="1065" extrusionOk="0">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5920600" y="1688000"/>
              <a:ext cx="26600" cy="27375"/>
            </a:xfrm>
            <a:custGeom>
              <a:avLst/>
              <a:gdLst/>
              <a:ahLst/>
              <a:cxnLst/>
              <a:rect l="l" t="t" r="r" b="b"/>
              <a:pathLst>
                <a:path w="1064" h="1095" extrusionOk="0">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6248875" y="2268550"/>
              <a:ext cx="26600" cy="26625"/>
            </a:xfrm>
            <a:custGeom>
              <a:avLst/>
              <a:gdLst/>
              <a:ahLst/>
              <a:cxnLst/>
              <a:rect l="l" t="t" r="r" b="b"/>
              <a:pathLst>
                <a:path w="1064" h="1065" extrusionOk="0">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6860575" y="1952450"/>
              <a:ext cx="26625" cy="26625"/>
            </a:xfrm>
            <a:custGeom>
              <a:avLst/>
              <a:gdLst/>
              <a:ahLst/>
              <a:cxnLst/>
              <a:rect l="l" t="t" r="r" b="b"/>
              <a:pathLst>
                <a:path w="1065" h="1065" extrusionOk="0">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7002675" y="1785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7035350" y="6044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7192650" y="2058825"/>
              <a:ext cx="26625" cy="26625"/>
            </a:xfrm>
            <a:custGeom>
              <a:avLst/>
              <a:gdLst/>
              <a:ahLst/>
              <a:cxnLst/>
              <a:rect l="l" t="t" r="r" b="b"/>
              <a:pathLst>
                <a:path w="1065" h="1065" extrusionOk="0">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7203300" y="2457775"/>
              <a:ext cx="26600" cy="26625"/>
            </a:xfrm>
            <a:custGeom>
              <a:avLst/>
              <a:gdLst/>
              <a:ahLst/>
              <a:cxnLst/>
              <a:rect l="l" t="t" r="r" b="b"/>
              <a:pathLst>
                <a:path w="1064"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6692650" y="2761725"/>
              <a:ext cx="26600" cy="26625"/>
            </a:xfrm>
            <a:custGeom>
              <a:avLst/>
              <a:gdLst/>
              <a:ahLst/>
              <a:cxnLst/>
              <a:rect l="l" t="t" r="r" b="b"/>
              <a:pathLst>
                <a:path w="1064" h="1065" extrusionOk="0">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6397050" y="2773875"/>
              <a:ext cx="26625" cy="26625"/>
            </a:xfrm>
            <a:custGeom>
              <a:avLst/>
              <a:gdLst/>
              <a:ahLst/>
              <a:cxnLst/>
              <a:rect l="l" t="t" r="r" b="b"/>
              <a:pathLst>
                <a:path w="1065"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5596125" y="1464600"/>
              <a:ext cx="26600" cy="26625"/>
            </a:xfrm>
            <a:custGeom>
              <a:avLst/>
              <a:gdLst/>
              <a:ahLst/>
              <a:cxnLst/>
              <a:rect l="l" t="t" r="r" b="b"/>
              <a:pathLst>
                <a:path w="1064"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5213900" y="1403050"/>
              <a:ext cx="26600" cy="26625"/>
            </a:xfrm>
            <a:custGeom>
              <a:avLst/>
              <a:gdLst/>
              <a:ahLst/>
              <a:cxnLst/>
              <a:rect l="l" t="t" r="r" b="b"/>
              <a:pathLst>
                <a:path w="1064" h="1065" extrusionOk="0">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5773175" y="1211550"/>
              <a:ext cx="26625" cy="26625"/>
            </a:xfrm>
            <a:custGeom>
              <a:avLst/>
              <a:gdLst/>
              <a:ahLst/>
              <a:cxnLst/>
              <a:rect l="l" t="t" r="r" b="b"/>
              <a:pathLst>
                <a:path w="1065" h="1065" extrusionOk="0">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6165275" y="779175"/>
              <a:ext cx="26625" cy="26625"/>
            </a:xfrm>
            <a:custGeom>
              <a:avLst/>
              <a:gdLst/>
              <a:ahLst/>
              <a:cxnLst/>
              <a:rect l="l" t="t" r="r" b="b"/>
              <a:pathLst>
                <a:path w="1065" h="1065" extrusionOk="0">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6369675" y="1101375"/>
              <a:ext cx="26625" cy="26625"/>
            </a:xfrm>
            <a:custGeom>
              <a:avLst/>
              <a:gdLst/>
              <a:ahLst/>
              <a:cxnLst/>
              <a:rect l="l" t="t" r="r" b="b"/>
              <a:pathLst>
                <a:path w="1065" h="1065"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6503425" y="1559575"/>
              <a:ext cx="26625" cy="25875"/>
            </a:xfrm>
            <a:custGeom>
              <a:avLst/>
              <a:gdLst/>
              <a:ahLst/>
              <a:cxnLst/>
              <a:rect l="l" t="t" r="r" b="b"/>
              <a:pathLst>
                <a:path w="1065" h="1035" extrusionOk="0">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22300" y="-133450"/>
              <a:ext cx="7704575" cy="3386100"/>
            </a:xfrm>
            <a:custGeom>
              <a:avLst/>
              <a:gdLst/>
              <a:ahLst/>
              <a:cxnLst/>
              <a:rect l="l" t="t" r="r" b="b"/>
              <a:pathLst>
                <a:path w="308183" h="135444" extrusionOk="0">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502600" y="669000"/>
              <a:ext cx="34225" cy="34225"/>
            </a:xfrm>
            <a:custGeom>
              <a:avLst/>
              <a:gdLst/>
              <a:ahLst/>
              <a:cxnLst/>
              <a:rect l="l" t="t" r="r" b="b"/>
              <a:pathLst>
                <a:path w="1369" h="1369" extrusionOk="0">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4021625" y="482825"/>
              <a:ext cx="34225" cy="34225"/>
            </a:xfrm>
            <a:custGeom>
              <a:avLst/>
              <a:gdLst/>
              <a:ahLst/>
              <a:cxnLst/>
              <a:rect l="l" t="t" r="r" b="b"/>
              <a:pathLst>
                <a:path w="1369" h="1369"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4656125" y="5208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5153100" y="758650"/>
              <a:ext cx="34225" cy="34225"/>
            </a:xfrm>
            <a:custGeom>
              <a:avLst/>
              <a:gdLst/>
              <a:ahLst/>
              <a:cxnLst/>
              <a:rect l="l" t="t" r="r" b="b"/>
              <a:pathLst>
                <a:path w="1369" h="1369" extrusionOk="0">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5575600" y="512450"/>
              <a:ext cx="34225" cy="34225"/>
            </a:xfrm>
            <a:custGeom>
              <a:avLst/>
              <a:gdLst/>
              <a:ahLst/>
              <a:cxnLst/>
              <a:rect l="l" t="t" r="r" b="b"/>
              <a:pathLst>
                <a:path w="1369" h="1369" extrusionOk="0">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5922875" y="746500"/>
              <a:ext cx="34225" cy="34225"/>
            </a:xfrm>
            <a:custGeom>
              <a:avLst/>
              <a:gdLst/>
              <a:ahLst/>
              <a:cxnLst/>
              <a:rect l="l" t="t" r="r" b="b"/>
              <a:pathLst>
                <a:path w="1369" h="1369" extrusionOk="0">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5336225" y="1124925"/>
              <a:ext cx="34225" cy="34225"/>
            </a:xfrm>
            <a:custGeom>
              <a:avLst/>
              <a:gdLst/>
              <a:ahLst/>
              <a:cxnLst/>
              <a:rect l="l" t="t" r="r" b="b"/>
              <a:pathLst>
                <a:path w="1369" h="1369" extrusionOk="0">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208575" y="51245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6131850" y="49955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954775" y="499550"/>
              <a:ext cx="34225" cy="34200"/>
            </a:xfrm>
            <a:custGeom>
              <a:avLst/>
              <a:gdLst/>
              <a:ahLst/>
              <a:cxnLst/>
              <a:rect l="l" t="t" r="r" b="b"/>
              <a:pathLst>
                <a:path w="1369" h="1368" extrusionOk="0">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6365875" y="53145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6365875" y="948625"/>
              <a:ext cx="34225" cy="34225"/>
            </a:xfrm>
            <a:custGeom>
              <a:avLst/>
              <a:gdLst/>
              <a:ahLst/>
              <a:cxnLst/>
              <a:rect l="l" t="t" r="r" b="b"/>
              <a:pathLst>
                <a:path w="1369" h="1369" extrusionOk="0">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6947200" y="1289825"/>
              <a:ext cx="34225" cy="34225"/>
            </a:xfrm>
            <a:custGeom>
              <a:avLst/>
              <a:gdLst/>
              <a:ahLst/>
              <a:cxnLst/>
              <a:rect l="l" t="t" r="r" b="b"/>
              <a:pathLst>
                <a:path w="1369" h="1369" extrusionOk="0">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6650075" y="1339975"/>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6308900" y="1460800"/>
              <a:ext cx="34225" cy="33450"/>
            </a:xfrm>
            <a:custGeom>
              <a:avLst/>
              <a:gdLst/>
              <a:ahLst/>
              <a:cxnLst/>
              <a:rect l="l" t="t" r="r" b="b"/>
              <a:pathLst>
                <a:path w="1369" h="1338" extrusionOk="0">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6365875" y="1990450"/>
              <a:ext cx="34225" cy="34200"/>
            </a:xfrm>
            <a:custGeom>
              <a:avLst/>
              <a:gdLst/>
              <a:ahLst/>
              <a:cxnLst/>
              <a:rect l="l" t="t" r="r" b="b"/>
              <a:pathLst>
                <a:path w="1369" h="1368" extrusionOk="0">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6723025" y="218650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7155425" y="1746525"/>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7001150" y="866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7008000" y="2184975"/>
              <a:ext cx="34225" cy="34225"/>
            </a:xfrm>
            <a:custGeom>
              <a:avLst/>
              <a:gdLst/>
              <a:ahLst/>
              <a:cxnLst/>
              <a:rect l="l" t="t" r="r" b="b"/>
              <a:pathLst>
                <a:path w="1369" h="1369" extrusionOk="0">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6932775" y="260140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7216975" y="3230575"/>
              <a:ext cx="34200" cy="34975"/>
            </a:xfrm>
            <a:custGeom>
              <a:avLst/>
              <a:gdLst/>
              <a:ahLst/>
              <a:cxnLst/>
              <a:rect l="l" t="t" r="r" b="b"/>
              <a:pathLst>
                <a:path w="1368" h="1399" extrusionOk="0">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7142500" y="3133325"/>
              <a:ext cx="34225" cy="34200"/>
            </a:xfrm>
            <a:custGeom>
              <a:avLst/>
              <a:gdLst/>
              <a:ahLst/>
              <a:cxnLst/>
              <a:rect l="l" t="t" r="r" b="b"/>
              <a:pathLst>
                <a:path w="1369"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6498875" y="2374175"/>
              <a:ext cx="34200" cy="34225"/>
            </a:xfrm>
            <a:custGeom>
              <a:avLst/>
              <a:gdLst/>
              <a:ahLst/>
              <a:cxnLst/>
              <a:rect l="l" t="t" r="r" b="b"/>
              <a:pathLst>
                <a:path w="1368" h="1369" extrusionOk="0">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6705550" y="2466125"/>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6811950" y="1797425"/>
              <a:ext cx="34225" cy="34225"/>
            </a:xfrm>
            <a:custGeom>
              <a:avLst/>
              <a:gdLst/>
              <a:ahLst/>
              <a:cxnLst/>
              <a:rect l="l" t="t" r="r" b="b"/>
              <a:pathLst>
                <a:path w="1369" h="1369" extrusionOk="0">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6005700" y="123890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4839250" y="1135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4555050" y="132477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4118875" y="959275"/>
              <a:ext cx="34225" cy="34225"/>
            </a:xfrm>
            <a:custGeom>
              <a:avLst/>
              <a:gdLst/>
              <a:ahLst/>
              <a:cxnLst/>
              <a:rect l="l" t="t" r="r" b="b"/>
              <a:pathLst>
                <a:path w="1369" h="1369" extrusionOk="0">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3856725" y="1152275"/>
              <a:ext cx="34225" cy="34225"/>
            </a:xfrm>
            <a:custGeom>
              <a:avLst/>
              <a:gdLst/>
              <a:ahLst/>
              <a:cxnLst/>
              <a:rect l="l" t="t" r="r" b="b"/>
              <a:pathLst>
                <a:path w="1369" h="1369" extrusionOk="0">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3637875" y="137570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3516300" y="102462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3016275" y="1024625"/>
              <a:ext cx="34225" cy="34225"/>
            </a:xfrm>
            <a:custGeom>
              <a:avLst/>
              <a:gdLst/>
              <a:ahLst/>
              <a:cxnLst/>
              <a:rect l="l" t="t" r="r" b="b"/>
              <a:pathLst>
                <a:path w="1369" h="1369" extrusionOk="0">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2764000" y="74575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2484350" y="5831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2277675" y="891650"/>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2194825" y="12708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612750" y="869600"/>
              <a:ext cx="34225" cy="34225"/>
            </a:xfrm>
            <a:custGeom>
              <a:avLst/>
              <a:gdLst/>
              <a:ahLst/>
              <a:cxnLst/>
              <a:rect l="l" t="t" r="r" b="b"/>
              <a:pathLst>
                <a:path w="1369" h="1369" extrusionOk="0">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2074775" y="691800"/>
              <a:ext cx="34225" cy="34200"/>
            </a:xfrm>
            <a:custGeom>
              <a:avLst/>
              <a:gdLst/>
              <a:ahLst/>
              <a:cxnLst/>
              <a:rect l="l" t="t" r="r" b="b"/>
              <a:pathLst>
                <a:path w="1369" h="1368" extrusionOk="0">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670500" y="474450"/>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361225" y="588450"/>
              <a:ext cx="34225" cy="34225"/>
            </a:xfrm>
            <a:custGeom>
              <a:avLst/>
              <a:gdLst/>
              <a:ahLst/>
              <a:cxnLst/>
              <a:rect l="l" t="t" r="r" b="b"/>
              <a:pathLst>
                <a:path w="1369" h="1369" extrusionOk="0">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203925" y="8726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716850" y="800450"/>
              <a:ext cx="34225" cy="34225"/>
            </a:xfrm>
            <a:custGeom>
              <a:avLst/>
              <a:gdLst/>
              <a:ahLst/>
              <a:cxnLst/>
              <a:rect l="l" t="t" r="r" b="b"/>
              <a:pathLst>
                <a:path w="1369" h="1369" extrusionOk="0">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798925" y="132097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228250" y="12199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139350" y="1439525"/>
              <a:ext cx="34225" cy="34225"/>
            </a:xfrm>
            <a:custGeom>
              <a:avLst/>
              <a:gdLst/>
              <a:ahLst/>
              <a:cxnLst/>
              <a:rect l="l" t="t" r="r" b="b"/>
              <a:pathLst>
                <a:path w="1369" h="1369" extrusionOk="0">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567150" y="1797425"/>
              <a:ext cx="34225" cy="34225"/>
            </a:xfrm>
            <a:custGeom>
              <a:avLst/>
              <a:gdLst/>
              <a:ahLst/>
              <a:cxnLst/>
              <a:rect l="l" t="t" r="r" b="b"/>
              <a:pathLst>
                <a:path w="1369" h="1369" extrusionOk="0">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363500" y="2047425"/>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400725" y="976750"/>
              <a:ext cx="34225" cy="34225"/>
            </a:xfrm>
            <a:custGeom>
              <a:avLst/>
              <a:gdLst/>
              <a:ahLst/>
              <a:cxnLst/>
              <a:rect l="l" t="t" r="r" b="b"/>
              <a:pathLst>
                <a:path w="1369" h="1369" extrusionOk="0">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241925" y="216902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986600" y="24942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601350" y="2239675"/>
              <a:ext cx="34200" cy="34225"/>
            </a:xfrm>
            <a:custGeom>
              <a:avLst/>
              <a:gdLst/>
              <a:ahLst/>
              <a:cxnLst/>
              <a:rect l="l" t="t" r="r" b="b"/>
              <a:pathLst>
                <a:path w="1368" h="1369" extrusionOk="0">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548150" y="2859750"/>
              <a:ext cx="34225" cy="34225"/>
            </a:xfrm>
            <a:custGeom>
              <a:avLst/>
              <a:gdLst/>
              <a:ahLst/>
              <a:cxnLst/>
              <a:rect l="l" t="t" r="r" b="b"/>
              <a:pathLst>
                <a:path w="1369" h="1369" extrusionOk="0">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363500" y="3176625"/>
              <a:ext cx="34225" cy="34225"/>
            </a:xfrm>
            <a:custGeom>
              <a:avLst/>
              <a:gdLst/>
              <a:ahLst/>
              <a:cxnLst/>
              <a:rect l="l" t="t" r="r" b="b"/>
              <a:pathLst>
                <a:path w="1369" h="1369" extrusionOk="0">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805000" y="1453950"/>
              <a:ext cx="34200" cy="34225"/>
            </a:xfrm>
            <a:custGeom>
              <a:avLst/>
              <a:gdLst/>
              <a:ahLst/>
              <a:cxnLst/>
              <a:rect l="l" t="t" r="r" b="b"/>
              <a:pathLst>
                <a:path w="1368" h="1369" extrusionOk="0">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888575" y="2111275"/>
              <a:ext cx="34225" cy="34200"/>
            </a:xfrm>
            <a:custGeom>
              <a:avLst/>
              <a:gdLst/>
              <a:ahLst/>
              <a:cxnLst/>
              <a:rect l="l" t="t" r="r" b="b"/>
              <a:pathLst>
                <a:path w="1369" h="1368"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4" name="Google Shape;984;p3"/>
          <p:cNvSpPr txBox="1">
            <a:spLocks noGrp="1"/>
          </p:cNvSpPr>
          <p:nvPr>
            <p:ph type="title"/>
          </p:nvPr>
        </p:nvSpPr>
        <p:spPr>
          <a:xfrm>
            <a:off x="2440800" y="2336160"/>
            <a:ext cx="42624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600"/>
              <a:buNone/>
              <a:defRPr sz="6000"/>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a:endParaRPr/>
          </a:p>
        </p:txBody>
      </p:sp>
      <p:sp>
        <p:nvSpPr>
          <p:cNvPr id="985" name="Google Shape;985;p3"/>
          <p:cNvSpPr txBox="1">
            <a:spLocks noGrp="1"/>
          </p:cNvSpPr>
          <p:nvPr>
            <p:ph type="subTitle" idx="1"/>
          </p:nvPr>
        </p:nvSpPr>
        <p:spPr>
          <a:xfrm>
            <a:off x="3003750" y="3339765"/>
            <a:ext cx="31365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86" name="Google Shape;986;p3"/>
          <p:cNvSpPr txBox="1">
            <a:spLocks noGrp="1"/>
          </p:cNvSpPr>
          <p:nvPr>
            <p:ph type="title" idx="2" hasCustomPrompt="1"/>
          </p:nvPr>
        </p:nvSpPr>
        <p:spPr>
          <a:xfrm>
            <a:off x="3527550" y="1105335"/>
            <a:ext cx="2088900" cy="105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14_1">
    <p:spTree>
      <p:nvGrpSpPr>
        <p:cNvPr id="1" name="Shape 3260"/>
        <p:cNvGrpSpPr/>
        <p:nvPr/>
      </p:nvGrpSpPr>
      <p:grpSpPr>
        <a:xfrm>
          <a:off x="0" y="0"/>
          <a:ext cx="0" cy="0"/>
          <a:chOff x="0" y="0"/>
          <a:chExt cx="0" cy="0"/>
        </a:xfrm>
      </p:grpSpPr>
      <p:grpSp>
        <p:nvGrpSpPr>
          <p:cNvPr id="3261" name="Google Shape;3261;p21"/>
          <p:cNvGrpSpPr/>
          <p:nvPr/>
        </p:nvGrpSpPr>
        <p:grpSpPr>
          <a:xfrm rot="10800000">
            <a:off x="-500592" y="1121507"/>
            <a:ext cx="10488084" cy="6107348"/>
            <a:chOff x="-120550" y="-133450"/>
            <a:chExt cx="7847425" cy="4570000"/>
          </a:xfrm>
        </p:grpSpPr>
        <p:sp>
          <p:nvSpPr>
            <p:cNvPr id="3262" name="Google Shape;3262;p21"/>
            <p:cNvSpPr/>
            <p:nvPr/>
          </p:nvSpPr>
          <p:spPr>
            <a:xfrm>
              <a:off x="3043625" y="854400"/>
              <a:ext cx="25100" cy="25875"/>
            </a:xfrm>
            <a:custGeom>
              <a:avLst/>
              <a:gdLst/>
              <a:ahLst/>
              <a:cxnLst/>
              <a:rect l="l" t="t" r="r" b="b"/>
              <a:pathLst>
                <a:path w="1004" h="1035" extrusionOk="0">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1"/>
            <p:cNvSpPr/>
            <p:nvPr/>
          </p:nvSpPr>
          <p:spPr>
            <a:xfrm>
              <a:off x="3832400" y="1074775"/>
              <a:ext cx="25100" cy="24350"/>
            </a:xfrm>
            <a:custGeom>
              <a:avLst/>
              <a:gdLst/>
              <a:ahLst/>
              <a:cxnLst/>
              <a:rect l="l" t="t" r="r" b="b"/>
              <a:pathLst>
                <a:path w="1004" h="974" extrusionOk="0">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1"/>
            <p:cNvSpPr/>
            <p:nvPr/>
          </p:nvSpPr>
          <p:spPr>
            <a:xfrm>
              <a:off x="3821775" y="796650"/>
              <a:ext cx="25100" cy="24350"/>
            </a:xfrm>
            <a:custGeom>
              <a:avLst/>
              <a:gdLst/>
              <a:ahLst/>
              <a:cxnLst/>
              <a:rect l="l" t="t" r="r" b="b"/>
              <a:pathLst>
                <a:path w="1004" h="974" extrusionOk="0">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1"/>
            <p:cNvSpPr/>
            <p:nvPr/>
          </p:nvSpPr>
          <p:spPr>
            <a:xfrm>
              <a:off x="3083150" y="1124175"/>
              <a:ext cx="24350" cy="25850"/>
            </a:xfrm>
            <a:custGeom>
              <a:avLst/>
              <a:gdLst/>
              <a:ahLst/>
              <a:cxnLst/>
              <a:rect l="l" t="t" r="r" b="b"/>
              <a:pathLst>
                <a:path w="974" h="1034" extrusionOk="0">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1"/>
            <p:cNvSpPr/>
            <p:nvPr/>
          </p:nvSpPr>
          <p:spPr>
            <a:xfrm>
              <a:off x="1774625" y="761700"/>
              <a:ext cx="25100" cy="25100"/>
            </a:xfrm>
            <a:custGeom>
              <a:avLst/>
              <a:gdLst/>
              <a:ahLst/>
              <a:cxnLst/>
              <a:rect l="l" t="t" r="r" b="b"/>
              <a:pathLst>
                <a:path w="1004" h="1004" extrusionOk="0">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1"/>
            <p:cNvSpPr/>
            <p:nvPr/>
          </p:nvSpPr>
          <p:spPr>
            <a:xfrm>
              <a:off x="2267775" y="829325"/>
              <a:ext cx="25100" cy="25100"/>
            </a:xfrm>
            <a:custGeom>
              <a:avLst/>
              <a:gdLst/>
              <a:ahLst/>
              <a:cxnLst/>
              <a:rect l="l" t="t" r="r" b="b"/>
              <a:pathLst>
                <a:path w="1004" h="1004" extrusionOk="0">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1"/>
            <p:cNvSpPr/>
            <p:nvPr/>
          </p:nvSpPr>
          <p:spPr>
            <a:xfrm>
              <a:off x="2434200" y="767775"/>
              <a:ext cx="25100" cy="25100"/>
            </a:xfrm>
            <a:custGeom>
              <a:avLst/>
              <a:gdLst/>
              <a:ahLst/>
              <a:cxnLst/>
              <a:rect l="l" t="t" r="r" b="b"/>
              <a:pathLst>
                <a:path w="1004" h="1004" extrusionOk="0">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1"/>
            <p:cNvSpPr/>
            <p:nvPr/>
          </p:nvSpPr>
          <p:spPr>
            <a:xfrm>
              <a:off x="1608950" y="1347575"/>
              <a:ext cx="24350" cy="24350"/>
            </a:xfrm>
            <a:custGeom>
              <a:avLst/>
              <a:gdLst/>
              <a:ahLst/>
              <a:cxnLst/>
              <a:rect l="l" t="t" r="r" b="b"/>
              <a:pathLst>
                <a:path w="974" h="974" extrusionOk="0">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1"/>
            <p:cNvSpPr/>
            <p:nvPr/>
          </p:nvSpPr>
          <p:spPr>
            <a:xfrm>
              <a:off x="2525400" y="967625"/>
              <a:ext cx="25100" cy="24350"/>
            </a:xfrm>
            <a:custGeom>
              <a:avLst/>
              <a:gdLst/>
              <a:ahLst/>
              <a:cxnLst/>
              <a:rect l="l" t="t" r="r" b="b"/>
              <a:pathLst>
                <a:path w="1004" h="974" extrusionOk="0">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1"/>
            <p:cNvSpPr/>
            <p:nvPr/>
          </p:nvSpPr>
          <p:spPr>
            <a:xfrm>
              <a:off x="2292850" y="1350625"/>
              <a:ext cx="24350" cy="25100"/>
            </a:xfrm>
            <a:custGeom>
              <a:avLst/>
              <a:gdLst/>
              <a:ahLst/>
              <a:cxnLst/>
              <a:rect l="l" t="t" r="r" b="b"/>
              <a:pathLst>
                <a:path w="974" h="1004" extrusionOk="0">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1"/>
            <p:cNvSpPr/>
            <p:nvPr/>
          </p:nvSpPr>
          <p:spPr>
            <a:xfrm>
              <a:off x="2779950" y="923550"/>
              <a:ext cx="25100" cy="25100"/>
            </a:xfrm>
            <a:custGeom>
              <a:avLst/>
              <a:gdLst/>
              <a:ahLst/>
              <a:cxnLst/>
              <a:rect l="l" t="t" r="r" b="b"/>
              <a:pathLst>
                <a:path w="1004" h="1004" extrusionOk="0">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1"/>
            <p:cNvSpPr/>
            <p:nvPr/>
          </p:nvSpPr>
          <p:spPr>
            <a:xfrm>
              <a:off x="3086950" y="548175"/>
              <a:ext cx="12950" cy="12950"/>
            </a:xfrm>
            <a:custGeom>
              <a:avLst/>
              <a:gdLst/>
              <a:ahLst/>
              <a:cxnLst/>
              <a:rect l="l" t="t" r="r" b="b"/>
              <a:pathLst>
                <a:path w="518" h="518" extrusionOk="0">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1"/>
            <p:cNvSpPr/>
            <p:nvPr/>
          </p:nvSpPr>
          <p:spPr>
            <a:xfrm>
              <a:off x="2854425" y="709275"/>
              <a:ext cx="12950" cy="12175"/>
            </a:xfrm>
            <a:custGeom>
              <a:avLst/>
              <a:gdLst/>
              <a:ahLst/>
              <a:cxnLst/>
              <a:rect l="l" t="t" r="r" b="b"/>
              <a:pathLst>
                <a:path w="518" h="487" extrusionOk="0">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1"/>
            <p:cNvSpPr/>
            <p:nvPr/>
          </p:nvSpPr>
          <p:spPr>
            <a:xfrm>
              <a:off x="1967625" y="1444075"/>
              <a:ext cx="13700" cy="13700"/>
            </a:xfrm>
            <a:custGeom>
              <a:avLst/>
              <a:gdLst/>
              <a:ahLst/>
              <a:cxnLst/>
              <a:rect l="l" t="t" r="r" b="b"/>
              <a:pathLst>
                <a:path w="548" h="548" extrusionOk="0">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1"/>
            <p:cNvSpPr/>
            <p:nvPr/>
          </p:nvSpPr>
          <p:spPr>
            <a:xfrm>
              <a:off x="1424300" y="1013225"/>
              <a:ext cx="13700" cy="12175"/>
            </a:xfrm>
            <a:custGeom>
              <a:avLst/>
              <a:gdLst/>
              <a:ahLst/>
              <a:cxnLst/>
              <a:rect l="l" t="t" r="r" b="b"/>
              <a:pathLst>
                <a:path w="548" h="487" extrusionOk="0">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1"/>
            <p:cNvSpPr/>
            <p:nvPr/>
          </p:nvSpPr>
          <p:spPr>
            <a:xfrm>
              <a:off x="1719900" y="1083900"/>
              <a:ext cx="12950" cy="12925"/>
            </a:xfrm>
            <a:custGeom>
              <a:avLst/>
              <a:gdLst/>
              <a:ahLst/>
              <a:cxnLst/>
              <a:rect l="l" t="t" r="r" b="b"/>
              <a:pathLst>
                <a:path w="518" h="517" extrusionOk="0">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1"/>
            <p:cNvSpPr/>
            <p:nvPr/>
          </p:nvSpPr>
          <p:spPr>
            <a:xfrm>
              <a:off x="2843025" y="499550"/>
              <a:ext cx="12950" cy="12925"/>
            </a:xfrm>
            <a:custGeom>
              <a:avLst/>
              <a:gdLst/>
              <a:ahLst/>
              <a:cxnLst/>
              <a:rect l="l" t="t" r="r" b="b"/>
              <a:pathLst>
                <a:path w="518" h="517" extrusionOk="0">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1"/>
            <p:cNvSpPr/>
            <p:nvPr/>
          </p:nvSpPr>
          <p:spPr>
            <a:xfrm>
              <a:off x="1463825" y="1476750"/>
              <a:ext cx="24325" cy="24350"/>
            </a:xfrm>
            <a:custGeom>
              <a:avLst/>
              <a:gdLst/>
              <a:ahLst/>
              <a:cxnLst/>
              <a:rect l="l" t="t" r="r" b="b"/>
              <a:pathLst>
                <a:path w="973" h="974" extrusionOk="0">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1"/>
            <p:cNvSpPr/>
            <p:nvPr/>
          </p:nvSpPr>
          <p:spPr>
            <a:xfrm>
              <a:off x="1924325" y="1191800"/>
              <a:ext cx="24325" cy="25100"/>
            </a:xfrm>
            <a:custGeom>
              <a:avLst/>
              <a:gdLst/>
              <a:ahLst/>
              <a:cxnLst/>
              <a:rect l="l" t="t" r="r" b="b"/>
              <a:pathLst>
                <a:path w="973" h="1004" extrusionOk="0">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1"/>
            <p:cNvSpPr/>
            <p:nvPr/>
          </p:nvSpPr>
          <p:spPr>
            <a:xfrm>
              <a:off x="1912925" y="896950"/>
              <a:ext cx="24325" cy="25875"/>
            </a:xfrm>
            <a:custGeom>
              <a:avLst/>
              <a:gdLst/>
              <a:ahLst/>
              <a:cxnLst/>
              <a:rect l="l" t="t" r="r" b="b"/>
              <a:pathLst>
                <a:path w="973" h="1035" extrusionOk="0">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1"/>
            <p:cNvSpPr/>
            <p:nvPr/>
          </p:nvSpPr>
          <p:spPr>
            <a:xfrm>
              <a:off x="1605150" y="1197875"/>
              <a:ext cx="12950" cy="13700"/>
            </a:xfrm>
            <a:custGeom>
              <a:avLst/>
              <a:gdLst/>
              <a:ahLst/>
              <a:cxnLst/>
              <a:rect l="l" t="t" r="r" b="b"/>
              <a:pathLst>
                <a:path w="518" h="548" extrusionOk="0">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1"/>
            <p:cNvSpPr/>
            <p:nvPr/>
          </p:nvSpPr>
          <p:spPr>
            <a:xfrm>
              <a:off x="2583150" y="1086175"/>
              <a:ext cx="13700" cy="12175"/>
            </a:xfrm>
            <a:custGeom>
              <a:avLst/>
              <a:gdLst/>
              <a:ahLst/>
              <a:cxnLst/>
              <a:rect l="l" t="t" r="r" b="b"/>
              <a:pathLst>
                <a:path w="548" h="487" extrusionOk="0">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1"/>
            <p:cNvSpPr/>
            <p:nvPr/>
          </p:nvSpPr>
          <p:spPr>
            <a:xfrm>
              <a:off x="1608950" y="1570975"/>
              <a:ext cx="12950" cy="12950"/>
            </a:xfrm>
            <a:custGeom>
              <a:avLst/>
              <a:gdLst/>
              <a:ahLst/>
              <a:cxnLst/>
              <a:rect l="l" t="t" r="r" b="b"/>
              <a:pathLst>
                <a:path w="518" h="518" extrusionOk="0">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1"/>
            <p:cNvSpPr/>
            <p:nvPr/>
          </p:nvSpPr>
          <p:spPr>
            <a:xfrm>
              <a:off x="1942550" y="539050"/>
              <a:ext cx="12950" cy="13700"/>
            </a:xfrm>
            <a:custGeom>
              <a:avLst/>
              <a:gdLst/>
              <a:ahLst/>
              <a:cxnLst/>
              <a:rect l="l" t="t" r="r" b="b"/>
              <a:pathLst>
                <a:path w="518" h="548" extrusionOk="0">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1"/>
            <p:cNvSpPr/>
            <p:nvPr/>
          </p:nvSpPr>
          <p:spPr>
            <a:xfrm>
              <a:off x="2779950" y="1347575"/>
              <a:ext cx="13700" cy="12950"/>
            </a:xfrm>
            <a:custGeom>
              <a:avLst/>
              <a:gdLst/>
              <a:ahLst/>
              <a:cxnLst/>
              <a:rect l="l" t="t" r="r" b="b"/>
              <a:pathLst>
                <a:path w="548" h="518" extrusionOk="0">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1"/>
            <p:cNvSpPr/>
            <p:nvPr/>
          </p:nvSpPr>
          <p:spPr>
            <a:xfrm>
              <a:off x="1224450" y="827800"/>
              <a:ext cx="12950" cy="12200"/>
            </a:xfrm>
            <a:custGeom>
              <a:avLst/>
              <a:gdLst/>
              <a:ahLst/>
              <a:cxnLst/>
              <a:rect l="l" t="t" r="r" b="b"/>
              <a:pathLst>
                <a:path w="518" h="488" extrusionOk="0">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1"/>
            <p:cNvSpPr/>
            <p:nvPr/>
          </p:nvSpPr>
          <p:spPr>
            <a:xfrm>
              <a:off x="488875" y="1022350"/>
              <a:ext cx="25100" cy="25100"/>
            </a:xfrm>
            <a:custGeom>
              <a:avLst/>
              <a:gdLst/>
              <a:ahLst/>
              <a:cxnLst/>
              <a:rect l="l" t="t" r="r" b="b"/>
              <a:pathLst>
                <a:path w="1004" h="1004" extrusionOk="0">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1"/>
            <p:cNvSpPr/>
            <p:nvPr/>
          </p:nvSpPr>
          <p:spPr>
            <a:xfrm>
              <a:off x="693300" y="956225"/>
              <a:ext cx="24325" cy="25875"/>
            </a:xfrm>
            <a:custGeom>
              <a:avLst/>
              <a:gdLst/>
              <a:ahLst/>
              <a:cxnLst/>
              <a:rect l="l" t="t" r="r" b="b"/>
              <a:pathLst>
                <a:path w="973" h="1035" extrusionOk="0">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1"/>
            <p:cNvSpPr/>
            <p:nvPr/>
          </p:nvSpPr>
          <p:spPr>
            <a:xfrm>
              <a:off x="848300" y="1102125"/>
              <a:ext cx="24350" cy="25100"/>
            </a:xfrm>
            <a:custGeom>
              <a:avLst/>
              <a:gdLst/>
              <a:ahLst/>
              <a:cxnLst/>
              <a:rect l="l" t="t" r="r" b="b"/>
              <a:pathLst>
                <a:path w="974" h="1004" extrusionOk="0">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1"/>
            <p:cNvSpPr/>
            <p:nvPr/>
          </p:nvSpPr>
          <p:spPr>
            <a:xfrm>
              <a:off x="1039050" y="1074025"/>
              <a:ext cx="24325" cy="24325"/>
            </a:xfrm>
            <a:custGeom>
              <a:avLst/>
              <a:gdLst/>
              <a:ahLst/>
              <a:cxnLst/>
              <a:rect l="l" t="t" r="r" b="b"/>
              <a:pathLst>
                <a:path w="973" h="973" extrusionOk="0">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1"/>
            <p:cNvSpPr/>
            <p:nvPr/>
          </p:nvSpPr>
          <p:spPr>
            <a:xfrm>
              <a:off x="645425" y="2504125"/>
              <a:ext cx="13700" cy="13700"/>
            </a:xfrm>
            <a:custGeom>
              <a:avLst/>
              <a:gdLst/>
              <a:ahLst/>
              <a:cxnLst/>
              <a:rect l="l" t="t" r="r" b="b"/>
              <a:pathLst>
                <a:path w="548" h="548" extrusionOk="0">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1"/>
            <p:cNvSpPr/>
            <p:nvPr/>
          </p:nvSpPr>
          <p:spPr>
            <a:xfrm>
              <a:off x="2251075" y="703200"/>
              <a:ext cx="12925" cy="12925"/>
            </a:xfrm>
            <a:custGeom>
              <a:avLst/>
              <a:gdLst/>
              <a:ahLst/>
              <a:cxnLst/>
              <a:rect l="l" t="t" r="r" b="b"/>
              <a:pathLst>
                <a:path w="517" h="517" extrusionOk="0">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1"/>
            <p:cNvSpPr/>
            <p:nvPr/>
          </p:nvSpPr>
          <p:spPr>
            <a:xfrm>
              <a:off x="806500" y="2165975"/>
              <a:ext cx="12950" cy="12950"/>
            </a:xfrm>
            <a:custGeom>
              <a:avLst/>
              <a:gdLst/>
              <a:ahLst/>
              <a:cxnLst/>
              <a:rect l="l" t="t" r="r" b="b"/>
              <a:pathLst>
                <a:path w="518" h="518" extrusionOk="0">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1"/>
            <p:cNvSpPr/>
            <p:nvPr/>
          </p:nvSpPr>
          <p:spPr>
            <a:xfrm>
              <a:off x="876425" y="1174325"/>
              <a:ext cx="13700" cy="13700"/>
            </a:xfrm>
            <a:custGeom>
              <a:avLst/>
              <a:gdLst/>
              <a:ahLst/>
              <a:cxnLst/>
              <a:rect l="l" t="t" r="r" b="b"/>
              <a:pathLst>
                <a:path w="548" h="548" extrusionOk="0">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1"/>
            <p:cNvSpPr/>
            <p:nvPr/>
          </p:nvSpPr>
          <p:spPr>
            <a:xfrm>
              <a:off x="653025" y="581600"/>
              <a:ext cx="25100" cy="25100"/>
            </a:xfrm>
            <a:custGeom>
              <a:avLst/>
              <a:gdLst/>
              <a:ahLst/>
              <a:cxnLst/>
              <a:rect l="l" t="t" r="r" b="b"/>
              <a:pathLst>
                <a:path w="1004" h="1004" extrusionOk="0">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1"/>
            <p:cNvSpPr/>
            <p:nvPr/>
          </p:nvSpPr>
          <p:spPr>
            <a:xfrm>
              <a:off x="280675" y="728275"/>
              <a:ext cx="13700" cy="12925"/>
            </a:xfrm>
            <a:custGeom>
              <a:avLst/>
              <a:gdLst/>
              <a:ahLst/>
              <a:cxnLst/>
              <a:rect l="l" t="t" r="r" b="b"/>
              <a:pathLst>
                <a:path w="548" h="517" extrusionOk="0">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1"/>
            <p:cNvSpPr/>
            <p:nvPr/>
          </p:nvSpPr>
          <p:spPr>
            <a:xfrm>
              <a:off x="352850" y="562600"/>
              <a:ext cx="25100" cy="25875"/>
            </a:xfrm>
            <a:custGeom>
              <a:avLst/>
              <a:gdLst/>
              <a:ahLst/>
              <a:cxnLst/>
              <a:rect l="l" t="t" r="r" b="b"/>
              <a:pathLst>
                <a:path w="1004" h="1035" extrusionOk="0">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1"/>
            <p:cNvSpPr/>
            <p:nvPr/>
          </p:nvSpPr>
          <p:spPr>
            <a:xfrm>
              <a:off x="615775" y="629475"/>
              <a:ext cx="13700" cy="12200"/>
            </a:xfrm>
            <a:custGeom>
              <a:avLst/>
              <a:gdLst/>
              <a:ahLst/>
              <a:cxnLst/>
              <a:rect l="l" t="t" r="r" b="b"/>
              <a:pathLst>
                <a:path w="548" h="488" extrusionOk="0">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1"/>
            <p:cNvSpPr/>
            <p:nvPr/>
          </p:nvSpPr>
          <p:spPr>
            <a:xfrm>
              <a:off x="906825" y="3757950"/>
              <a:ext cx="13700" cy="13700"/>
            </a:xfrm>
            <a:custGeom>
              <a:avLst/>
              <a:gdLst/>
              <a:ahLst/>
              <a:cxnLst/>
              <a:rect l="l" t="t" r="r" b="b"/>
              <a:pathLst>
                <a:path w="548" h="548" extrusionOk="0">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1"/>
            <p:cNvSpPr/>
            <p:nvPr/>
          </p:nvSpPr>
          <p:spPr>
            <a:xfrm>
              <a:off x="7275475" y="4211600"/>
              <a:ext cx="25100" cy="25100"/>
            </a:xfrm>
            <a:custGeom>
              <a:avLst/>
              <a:gdLst/>
              <a:ahLst/>
              <a:cxnLst/>
              <a:rect l="l" t="t" r="r" b="b"/>
              <a:pathLst>
                <a:path w="1004" h="1004" extrusionOk="0">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1"/>
            <p:cNvSpPr/>
            <p:nvPr/>
          </p:nvSpPr>
          <p:spPr>
            <a:xfrm>
              <a:off x="555750" y="3765550"/>
              <a:ext cx="24350" cy="25100"/>
            </a:xfrm>
            <a:custGeom>
              <a:avLst/>
              <a:gdLst/>
              <a:ahLst/>
              <a:cxnLst/>
              <a:rect l="l" t="t" r="r" b="b"/>
              <a:pathLst>
                <a:path w="974" h="1004" extrusionOk="0">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1"/>
            <p:cNvSpPr/>
            <p:nvPr/>
          </p:nvSpPr>
          <p:spPr>
            <a:xfrm>
              <a:off x="647700" y="2923575"/>
              <a:ext cx="24325" cy="24350"/>
            </a:xfrm>
            <a:custGeom>
              <a:avLst/>
              <a:gdLst/>
              <a:ahLst/>
              <a:cxnLst/>
              <a:rect l="l" t="t" r="r" b="b"/>
              <a:pathLst>
                <a:path w="973" h="974" extrusionOk="0">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1"/>
            <p:cNvSpPr/>
            <p:nvPr/>
          </p:nvSpPr>
          <p:spPr>
            <a:xfrm>
              <a:off x="351325" y="3924350"/>
              <a:ext cx="24350" cy="25100"/>
            </a:xfrm>
            <a:custGeom>
              <a:avLst/>
              <a:gdLst/>
              <a:ahLst/>
              <a:cxnLst/>
              <a:rect l="l" t="t" r="r" b="b"/>
              <a:pathLst>
                <a:path w="974" h="1004" extrusionOk="0">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1"/>
            <p:cNvSpPr/>
            <p:nvPr/>
          </p:nvSpPr>
          <p:spPr>
            <a:xfrm>
              <a:off x="697850" y="3531500"/>
              <a:ext cx="25100" cy="24350"/>
            </a:xfrm>
            <a:custGeom>
              <a:avLst/>
              <a:gdLst/>
              <a:ahLst/>
              <a:cxnLst/>
              <a:rect l="l" t="t" r="r" b="b"/>
              <a:pathLst>
                <a:path w="1004" h="974" extrusionOk="0">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1"/>
            <p:cNvSpPr/>
            <p:nvPr/>
          </p:nvSpPr>
          <p:spPr>
            <a:xfrm>
              <a:off x="732050" y="3199425"/>
              <a:ext cx="13700" cy="12950"/>
            </a:xfrm>
            <a:custGeom>
              <a:avLst/>
              <a:gdLst/>
              <a:ahLst/>
              <a:cxnLst/>
              <a:rect l="l" t="t" r="r" b="b"/>
              <a:pathLst>
                <a:path w="548" h="518" extrusionOk="0">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1"/>
            <p:cNvSpPr/>
            <p:nvPr/>
          </p:nvSpPr>
          <p:spPr>
            <a:xfrm>
              <a:off x="314850" y="3972225"/>
              <a:ext cx="13725" cy="12950"/>
            </a:xfrm>
            <a:custGeom>
              <a:avLst/>
              <a:gdLst/>
              <a:ahLst/>
              <a:cxnLst/>
              <a:rect l="l" t="t" r="r" b="b"/>
              <a:pathLst>
                <a:path w="549" h="518" extrusionOk="0">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1"/>
            <p:cNvSpPr/>
            <p:nvPr/>
          </p:nvSpPr>
          <p:spPr>
            <a:xfrm>
              <a:off x="529150" y="3017050"/>
              <a:ext cx="12950" cy="13700"/>
            </a:xfrm>
            <a:custGeom>
              <a:avLst/>
              <a:gdLst/>
              <a:ahLst/>
              <a:cxnLst/>
              <a:rect l="l" t="t" r="r" b="b"/>
              <a:pathLst>
                <a:path w="518" h="548" extrusionOk="0">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1"/>
            <p:cNvSpPr/>
            <p:nvPr/>
          </p:nvSpPr>
          <p:spPr>
            <a:xfrm>
              <a:off x="298150" y="3270850"/>
              <a:ext cx="24325" cy="25875"/>
            </a:xfrm>
            <a:custGeom>
              <a:avLst/>
              <a:gdLst/>
              <a:ahLst/>
              <a:cxnLst/>
              <a:rect l="l" t="t" r="r" b="b"/>
              <a:pathLst>
                <a:path w="973" h="1035" extrusionOk="0">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1"/>
            <p:cNvSpPr/>
            <p:nvPr/>
          </p:nvSpPr>
          <p:spPr>
            <a:xfrm>
              <a:off x="291300" y="3027700"/>
              <a:ext cx="25100" cy="25100"/>
            </a:xfrm>
            <a:custGeom>
              <a:avLst/>
              <a:gdLst/>
              <a:ahLst/>
              <a:cxnLst/>
              <a:rect l="l" t="t" r="r" b="b"/>
              <a:pathLst>
                <a:path w="1004" h="1004" extrusionOk="0">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1"/>
            <p:cNvSpPr/>
            <p:nvPr/>
          </p:nvSpPr>
          <p:spPr>
            <a:xfrm>
              <a:off x="364250" y="3390150"/>
              <a:ext cx="25100" cy="25100"/>
            </a:xfrm>
            <a:custGeom>
              <a:avLst/>
              <a:gdLst/>
              <a:ahLst/>
              <a:cxnLst/>
              <a:rect l="l" t="t" r="r" b="b"/>
              <a:pathLst>
                <a:path w="1004" h="1004" extrusionOk="0">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1"/>
            <p:cNvSpPr/>
            <p:nvPr/>
          </p:nvSpPr>
          <p:spPr>
            <a:xfrm>
              <a:off x="7055100" y="3887125"/>
              <a:ext cx="13700" cy="12950"/>
            </a:xfrm>
            <a:custGeom>
              <a:avLst/>
              <a:gdLst/>
              <a:ahLst/>
              <a:cxnLst/>
              <a:rect l="l" t="t" r="r" b="b"/>
              <a:pathLst>
                <a:path w="548" h="518" extrusionOk="0">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1"/>
            <p:cNvSpPr/>
            <p:nvPr/>
          </p:nvSpPr>
          <p:spPr>
            <a:xfrm>
              <a:off x="7236725" y="3681200"/>
              <a:ext cx="25100" cy="25100"/>
            </a:xfrm>
            <a:custGeom>
              <a:avLst/>
              <a:gdLst/>
              <a:ahLst/>
              <a:cxnLst/>
              <a:rect l="l" t="t" r="r" b="b"/>
              <a:pathLst>
                <a:path w="1004" h="1004" extrusionOk="0">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1"/>
            <p:cNvSpPr/>
            <p:nvPr/>
          </p:nvSpPr>
          <p:spPr>
            <a:xfrm>
              <a:off x="327775" y="3438025"/>
              <a:ext cx="12950" cy="12200"/>
            </a:xfrm>
            <a:custGeom>
              <a:avLst/>
              <a:gdLst/>
              <a:ahLst/>
              <a:cxnLst/>
              <a:rect l="l" t="t" r="r" b="b"/>
              <a:pathLst>
                <a:path w="518" h="488" extrusionOk="0">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1"/>
            <p:cNvSpPr/>
            <p:nvPr/>
          </p:nvSpPr>
          <p:spPr>
            <a:xfrm>
              <a:off x="3290600" y="504100"/>
              <a:ext cx="25850" cy="24350"/>
            </a:xfrm>
            <a:custGeom>
              <a:avLst/>
              <a:gdLst/>
              <a:ahLst/>
              <a:cxnLst/>
              <a:rect l="l" t="t" r="r" b="b"/>
              <a:pathLst>
                <a:path w="1034" h="974" extrusionOk="0">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1"/>
            <p:cNvSpPr/>
            <p:nvPr/>
          </p:nvSpPr>
          <p:spPr>
            <a:xfrm>
              <a:off x="4995800" y="1010950"/>
              <a:ext cx="25850" cy="25100"/>
            </a:xfrm>
            <a:custGeom>
              <a:avLst/>
              <a:gdLst/>
              <a:ahLst/>
              <a:cxnLst/>
              <a:rect l="l" t="t" r="r" b="b"/>
              <a:pathLst>
                <a:path w="1034" h="1004" extrusionOk="0">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1"/>
            <p:cNvSpPr/>
            <p:nvPr/>
          </p:nvSpPr>
          <p:spPr>
            <a:xfrm>
              <a:off x="6143250" y="1058825"/>
              <a:ext cx="25850" cy="24325"/>
            </a:xfrm>
            <a:custGeom>
              <a:avLst/>
              <a:gdLst/>
              <a:ahLst/>
              <a:cxnLst/>
              <a:rect l="l" t="t" r="r" b="b"/>
              <a:pathLst>
                <a:path w="1034" h="973" extrusionOk="0">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1"/>
            <p:cNvSpPr/>
            <p:nvPr/>
          </p:nvSpPr>
          <p:spPr>
            <a:xfrm>
              <a:off x="5658425" y="782225"/>
              <a:ext cx="25100" cy="25100"/>
            </a:xfrm>
            <a:custGeom>
              <a:avLst/>
              <a:gdLst/>
              <a:ahLst/>
              <a:cxnLst/>
              <a:rect l="l" t="t" r="r" b="b"/>
              <a:pathLst>
                <a:path w="1004" h="1004" extrusionOk="0">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1"/>
            <p:cNvSpPr/>
            <p:nvPr/>
          </p:nvSpPr>
          <p:spPr>
            <a:xfrm>
              <a:off x="5652350" y="969150"/>
              <a:ext cx="25850" cy="25100"/>
            </a:xfrm>
            <a:custGeom>
              <a:avLst/>
              <a:gdLst/>
              <a:ahLst/>
              <a:cxnLst/>
              <a:rect l="l" t="t" r="r" b="b"/>
              <a:pathLst>
                <a:path w="1034" h="1004" extrusionOk="0">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1"/>
            <p:cNvSpPr/>
            <p:nvPr/>
          </p:nvSpPr>
          <p:spPr>
            <a:xfrm>
              <a:off x="3344550" y="1516275"/>
              <a:ext cx="25100" cy="25100"/>
            </a:xfrm>
            <a:custGeom>
              <a:avLst/>
              <a:gdLst/>
              <a:ahLst/>
              <a:cxnLst/>
              <a:rect l="l" t="t" r="r" b="b"/>
              <a:pathLst>
                <a:path w="1004" h="1004" extrusionOk="0">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1"/>
            <p:cNvSpPr/>
            <p:nvPr/>
          </p:nvSpPr>
          <p:spPr>
            <a:xfrm>
              <a:off x="5385625" y="842250"/>
              <a:ext cx="25850" cy="24350"/>
            </a:xfrm>
            <a:custGeom>
              <a:avLst/>
              <a:gdLst/>
              <a:ahLst/>
              <a:cxnLst/>
              <a:rect l="l" t="t" r="r" b="b"/>
              <a:pathLst>
                <a:path w="1034" h="974" extrusionOk="0">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1"/>
            <p:cNvSpPr/>
            <p:nvPr/>
          </p:nvSpPr>
          <p:spPr>
            <a:xfrm>
              <a:off x="5396275" y="531450"/>
              <a:ext cx="25100" cy="25100"/>
            </a:xfrm>
            <a:custGeom>
              <a:avLst/>
              <a:gdLst/>
              <a:ahLst/>
              <a:cxnLst/>
              <a:rect l="l" t="t" r="r" b="b"/>
              <a:pathLst>
                <a:path w="1004" h="1004" extrusionOk="0">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1"/>
            <p:cNvSpPr/>
            <p:nvPr/>
          </p:nvSpPr>
          <p:spPr>
            <a:xfrm>
              <a:off x="5099150" y="846800"/>
              <a:ext cx="25850" cy="25875"/>
            </a:xfrm>
            <a:custGeom>
              <a:avLst/>
              <a:gdLst/>
              <a:ahLst/>
              <a:cxnLst/>
              <a:rect l="l" t="t" r="r" b="b"/>
              <a:pathLst>
                <a:path w="1034" h="1035" extrusionOk="0">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1"/>
            <p:cNvSpPr/>
            <p:nvPr/>
          </p:nvSpPr>
          <p:spPr>
            <a:xfrm>
              <a:off x="4022375" y="653025"/>
              <a:ext cx="12175" cy="12200"/>
            </a:xfrm>
            <a:custGeom>
              <a:avLst/>
              <a:gdLst/>
              <a:ahLst/>
              <a:cxnLst/>
              <a:rect l="l" t="t" r="r" b="b"/>
              <a:pathLst>
                <a:path w="487" h="488" extrusionOk="0">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1"/>
            <p:cNvSpPr/>
            <p:nvPr/>
          </p:nvSpPr>
          <p:spPr>
            <a:xfrm>
              <a:off x="4644725" y="653800"/>
              <a:ext cx="12200" cy="12950"/>
            </a:xfrm>
            <a:custGeom>
              <a:avLst/>
              <a:gdLst/>
              <a:ahLst/>
              <a:cxnLst/>
              <a:rect l="l" t="t" r="r" b="b"/>
              <a:pathLst>
                <a:path w="488" h="518" extrusionOk="0">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1"/>
            <p:cNvSpPr/>
            <p:nvPr/>
          </p:nvSpPr>
          <p:spPr>
            <a:xfrm>
              <a:off x="5827125" y="491950"/>
              <a:ext cx="12175" cy="12175"/>
            </a:xfrm>
            <a:custGeom>
              <a:avLst/>
              <a:gdLst/>
              <a:ahLst/>
              <a:cxnLst/>
              <a:rect l="l" t="t" r="r" b="b"/>
              <a:pathLst>
                <a:path w="487" h="487" extrusionOk="0">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1"/>
            <p:cNvSpPr/>
            <p:nvPr/>
          </p:nvSpPr>
          <p:spPr>
            <a:xfrm>
              <a:off x="6405400" y="683425"/>
              <a:ext cx="12175" cy="12200"/>
            </a:xfrm>
            <a:custGeom>
              <a:avLst/>
              <a:gdLst/>
              <a:ahLst/>
              <a:cxnLst/>
              <a:rect l="l" t="t" r="r" b="b"/>
              <a:pathLst>
                <a:path w="487" h="488" extrusionOk="0">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1"/>
            <p:cNvSpPr/>
            <p:nvPr/>
          </p:nvSpPr>
          <p:spPr>
            <a:xfrm>
              <a:off x="6020125" y="620350"/>
              <a:ext cx="12200" cy="12950"/>
            </a:xfrm>
            <a:custGeom>
              <a:avLst/>
              <a:gdLst/>
              <a:ahLst/>
              <a:cxnLst/>
              <a:rect l="l" t="t" r="r" b="b"/>
              <a:pathLst>
                <a:path w="488" h="518" extrusionOk="0">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1"/>
            <p:cNvSpPr/>
            <p:nvPr/>
          </p:nvSpPr>
          <p:spPr>
            <a:xfrm>
              <a:off x="4245025" y="678875"/>
              <a:ext cx="12175" cy="12175"/>
            </a:xfrm>
            <a:custGeom>
              <a:avLst/>
              <a:gdLst/>
              <a:ahLst/>
              <a:cxnLst/>
              <a:rect l="l" t="t" r="r" b="b"/>
              <a:pathLst>
                <a:path w="487" h="487" extrusionOk="0">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1"/>
            <p:cNvSpPr/>
            <p:nvPr/>
          </p:nvSpPr>
          <p:spPr>
            <a:xfrm>
              <a:off x="4746550" y="1112775"/>
              <a:ext cx="25100" cy="25100"/>
            </a:xfrm>
            <a:custGeom>
              <a:avLst/>
              <a:gdLst/>
              <a:ahLst/>
              <a:cxnLst/>
              <a:rect l="l" t="t" r="r" b="b"/>
              <a:pathLst>
                <a:path w="1004" h="1004" extrusionOk="0">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1"/>
            <p:cNvSpPr/>
            <p:nvPr/>
          </p:nvSpPr>
          <p:spPr>
            <a:xfrm>
              <a:off x="5862825" y="681150"/>
              <a:ext cx="25875" cy="25100"/>
            </a:xfrm>
            <a:custGeom>
              <a:avLst/>
              <a:gdLst/>
              <a:ahLst/>
              <a:cxnLst/>
              <a:rect l="l" t="t" r="r" b="b"/>
              <a:pathLst>
                <a:path w="1035" h="1004" extrusionOk="0">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1"/>
            <p:cNvSpPr/>
            <p:nvPr/>
          </p:nvSpPr>
          <p:spPr>
            <a:xfrm>
              <a:off x="5884875" y="936475"/>
              <a:ext cx="25850" cy="24350"/>
            </a:xfrm>
            <a:custGeom>
              <a:avLst/>
              <a:gdLst/>
              <a:ahLst/>
              <a:cxnLst/>
              <a:rect l="l" t="t" r="r" b="b"/>
              <a:pathLst>
                <a:path w="1034" h="974" extrusionOk="0">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1"/>
            <p:cNvSpPr/>
            <p:nvPr/>
          </p:nvSpPr>
          <p:spPr>
            <a:xfrm>
              <a:off x="6180475" y="627950"/>
              <a:ext cx="12175" cy="12950"/>
            </a:xfrm>
            <a:custGeom>
              <a:avLst/>
              <a:gdLst/>
              <a:ahLst/>
              <a:cxnLst/>
              <a:rect l="l" t="t" r="r" b="b"/>
              <a:pathLst>
                <a:path w="487" h="518" extrusionOk="0">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1"/>
            <p:cNvSpPr/>
            <p:nvPr/>
          </p:nvSpPr>
          <p:spPr>
            <a:xfrm>
              <a:off x="5481375" y="769300"/>
              <a:ext cx="12175" cy="12175"/>
            </a:xfrm>
            <a:custGeom>
              <a:avLst/>
              <a:gdLst/>
              <a:ahLst/>
              <a:cxnLst/>
              <a:rect l="l" t="t" r="r" b="b"/>
              <a:pathLst>
                <a:path w="487" h="487" extrusionOk="0">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1"/>
            <p:cNvSpPr/>
            <p:nvPr/>
          </p:nvSpPr>
          <p:spPr>
            <a:xfrm>
              <a:off x="4619650" y="1207000"/>
              <a:ext cx="12950" cy="12175"/>
            </a:xfrm>
            <a:custGeom>
              <a:avLst/>
              <a:gdLst/>
              <a:ahLst/>
              <a:cxnLst/>
              <a:rect l="l" t="t" r="r" b="b"/>
              <a:pathLst>
                <a:path w="518" h="487" extrusionOk="0">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1"/>
            <p:cNvSpPr/>
            <p:nvPr/>
          </p:nvSpPr>
          <p:spPr>
            <a:xfrm>
              <a:off x="4659175" y="763225"/>
              <a:ext cx="25100" cy="25100"/>
            </a:xfrm>
            <a:custGeom>
              <a:avLst/>
              <a:gdLst/>
              <a:ahLst/>
              <a:cxnLst/>
              <a:rect l="l" t="t" r="r" b="b"/>
              <a:pathLst>
                <a:path w="1004" h="1004" extrusionOk="0">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1"/>
            <p:cNvSpPr/>
            <p:nvPr/>
          </p:nvSpPr>
          <p:spPr>
            <a:xfrm>
              <a:off x="4497300" y="819450"/>
              <a:ext cx="25875" cy="24350"/>
            </a:xfrm>
            <a:custGeom>
              <a:avLst/>
              <a:gdLst/>
              <a:ahLst/>
              <a:cxnLst/>
              <a:rect l="l" t="t" r="r" b="b"/>
              <a:pathLst>
                <a:path w="1035" h="974" extrusionOk="0">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1"/>
            <p:cNvSpPr/>
            <p:nvPr/>
          </p:nvSpPr>
          <p:spPr>
            <a:xfrm>
              <a:off x="6083975" y="1362025"/>
              <a:ext cx="12175" cy="12175"/>
            </a:xfrm>
            <a:custGeom>
              <a:avLst/>
              <a:gdLst/>
              <a:ahLst/>
              <a:cxnLst/>
              <a:rect l="l" t="t" r="r" b="b"/>
              <a:pathLst>
                <a:path w="487" h="487" extrusionOk="0">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1"/>
            <p:cNvSpPr/>
            <p:nvPr/>
          </p:nvSpPr>
          <p:spPr>
            <a:xfrm>
              <a:off x="4670575" y="993475"/>
              <a:ext cx="12175" cy="12175"/>
            </a:xfrm>
            <a:custGeom>
              <a:avLst/>
              <a:gdLst/>
              <a:ahLst/>
              <a:cxnLst/>
              <a:rect l="l" t="t" r="r" b="b"/>
              <a:pathLst>
                <a:path w="487" h="487" extrusionOk="0">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1"/>
            <p:cNvSpPr/>
            <p:nvPr/>
          </p:nvSpPr>
          <p:spPr>
            <a:xfrm>
              <a:off x="5215400" y="701675"/>
              <a:ext cx="12200" cy="12175"/>
            </a:xfrm>
            <a:custGeom>
              <a:avLst/>
              <a:gdLst/>
              <a:ahLst/>
              <a:cxnLst/>
              <a:rect l="l" t="t" r="r" b="b"/>
              <a:pathLst>
                <a:path w="488" h="487" extrusionOk="0">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1"/>
            <p:cNvSpPr/>
            <p:nvPr/>
          </p:nvSpPr>
          <p:spPr>
            <a:xfrm>
              <a:off x="6818775" y="931150"/>
              <a:ext cx="12200" cy="12950"/>
            </a:xfrm>
            <a:custGeom>
              <a:avLst/>
              <a:gdLst/>
              <a:ahLst/>
              <a:cxnLst/>
              <a:rect l="l" t="t" r="r" b="b"/>
              <a:pathLst>
                <a:path w="488" h="518" extrusionOk="0">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1"/>
            <p:cNvSpPr/>
            <p:nvPr/>
          </p:nvSpPr>
          <p:spPr>
            <a:xfrm>
              <a:off x="7305125" y="549700"/>
              <a:ext cx="25850" cy="24325"/>
            </a:xfrm>
            <a:custGeom>
              <a:avLst/>
              <a:gdLst/>
              <a:ahLst/>
              <a:cxnLst/>
              <a:rect l="l" t="t" r="r" b="b"/>
              <a:pathLst>
                <a:path w="1034" h="973" extrusionOk="0">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1"/>
            <p:cNvSpPr/>
            <p:nvPr/>
          </p:nvSpPr>
          <p:spPr>
            <a:xfrm>
              <a:off x="7207100" y="643150"/>
              <a:ext cx="25850" cy="25100"/>
            </a:xfrm>
            <a:custGeom>
              <a:avLst/>
              <a:gdLst/>
              <a:ahLst/>
              <a:cxnLst/>
              <a:rect l="l" t="t" r="r" b="b"/>
              <a:pathLst>
                <a:path w="1034" h="1004" extrusionOk="0">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1"/>
            <p:cNvSpPr/>
            <p:nvPr/>
          </p:nvSpPr>
          <p:spPr>
            <a:xfrm>
              <a:off x="7170625" y="1497275"/>
              <a:ext cx="25100" cy="25100"/>
            </a:xfrm>
            <a:custGeom>
              <a:avLst/>
              <a:gdLst/>
              <a:ahLst/>
              <a:cxnLst/>
              <a:rect l="l" t="t" r="r" b="b"/>
              <a:pathLst>
                <a:path w="1004" h="1004" extrusionOk="0">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1"/>
            <p:cNvSpPr/>
            <p:nvPr/>
          </p:nvSpPr>
          <p:spPr>
            <a:xfrm>
              <a:off x="6975325" y="1216125"/>
              <a:ext cx="25850" cy="25100"/>
            </a:xfrm>
            <a:custGeom>
              <a:avLst/>
              <a:gdLst/>
              <a:ahLst/>
              <a:cxnLst/>
              <a:rect l="l" t="t" r="r" b="b"/>
              <a:pathLst>
                <a:path w="1034" h="1004" extrusionOk="0">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1"/>
            <p:cNvSpPr/>
            <p:nvPr/>
          </p:nvSpPr>
          <p:spPr>
            <a:xfrm>
              <a:off x="6742025" y="581600"/>
              <a:ext cx="25875" cy="25100"/>
            </a:xfrm>
            <a:custGeom>
              <a:avLst/>
              <a:gdLst/>
              <a:ahLst/>
              <a:cxnLst/>
              <a:rect l="l" t="t" r="r" b="b"/>
              <a:pathLst>
                <a:path w="1035" h="1004" extrusionOk="0">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1"/>
            <p:cNvSpPr/>
            <p:nvPr/>
          </p:nvSpPr>
          <p:spPr>
            <a:xfrm>
              <a:off x="6898575" y="1967650"/>
              <a:ext cx="12175" cy="12175"/>
            </a:xfrm>
            <a:custGeom>
              <a:avLst/>
              <a:gdLst/>
              <a:ahLst/>
              <a:cxnLst/>
              <a:rect l="l" t="t" r="r" b="b"/>
              <a:pathLst>
                <a:path w="487" h="487" extrusionOk="0">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1"/>
            <p:cNvSpPr/>
            <p:nvPr/>
          </p:nvSpPr>
          <p:spPr>
            <a:xfrm>
              <a:off x="6875025" y="1507900"/>
              <a:ext cx="12175" cy="12200"/>
            </a:xfrm>
            <a:custGeom>
              <a:avLst/>
              <a:gdLst/>
              <a:ahLst/>
              <a:cxnLst/>
              <a:rect l="l" t="t" r="r" b="b"/>
              <a:pathLst>
                <a:path w="487" h="488" extrusionOk="0">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1"/>
            <p:cNvSpPr/>
            <p:nvPr/>
          </p:nvSpPr>
          <p:spPr>
            <a:xfrm>
              <a:off x="6900850" y="2232850"/>
              <a:ext cx="12175" cy="12175"/>
            </a:xfrm>
            <a:custGeom>
              <a:avLst/>
              <a:gdLst/>
              <a:ahLst/>
              <a:cxnLst/>
              <a:rect l="l" t="t" r="r" b="b"/>
              <a:pathLst>
                <a:path w="487" h="487" extrusionOk="0">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1"/>
            <p:cNvSpPr/>
            <p:nvPr/>
          </p:nvSpPr>
          <p:spPr>
            <a:xfrm>
              <a:off x="510150" y="2106700"/>
              <a:ext cx="25100" cy="24350"/>
            </a:xfrm>
            <a:custGeom>
              <a:avLst/>
              <a:gdLst/>
              <a:ahLst/>
              <a:cxnLst/>
              <a:rect l="l" t="t" r="r" b="b"/>
              <a:pathLst>
                <a:path w="1004" h="974" extrusionOk="0">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1"/>
            <p:cNvSpPr/>
            <p:nvPr/>
          </p:nvSpPr>
          <p:spPr>
            <a:xfrm>
              <a:off x="405300" y="1871900"/>
              <a:ext cx="25850" cy="24350"/>
            </a:xfrm>
            <a:custGeom>
              <a:avLst/>
              <a:gdLst/>
              <a:ahLst/>
              <a:cxnLst/>
              <a:rect l="l" t="t" r="r" b="b"/>
              <a:pathLst>
                <a:path w="1034" h="974" extrusionOk="0">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1"/>
            <p:cNvSpPr/>
            <p:nvPr/>
          </p:nvSpPr>
          <p:spPr>
            <a:xfrm>
              <a:off x="401500" y="1976000"/>
              <a:ext cx="25850" cy="25100"/>
            </a:xfrm>
            <a:custGeom>
              <a:avLst/>
              <a:gdLst/>
              <a:ahLst/>
              <a:cxnLst/>
              <a:rect l="l" t="t" r="r" b="b"/>
              <a:pathLst>
                <a:path w="1034" h="1004" extrusionOk="0">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1"/>
            <p:cNvSpPr/>
            <p:nvPr/>
          </p:nvSpPr>
          <p:spPr>
            <a:xfrm>
              <a:off x="741925" y="1534500"/>
              <a:ext cx="25100" cy="25100"/>
            </a:xfrm>
            <a:custGeom>
              <a:avLst/>
              <a:gdLst/>
              <a:ahLst/>
              <a:cxnLst/>
              <a:rect l="l" t="t" r="r" b="b"/>
              <a:pathLst>
                <a:path w="1004" h="1004" extrusionOk="0">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1"/>
            <p:cNvSpPr/>
            <p:nvPr/>
          </p:nvSpPr>
          <p:spPr>
            <a:xfrm>
              <a:off x="2335425" y="1804275"/>
              <a:ext cx="25850" cy="25100"/>
            </a:xfrm>
            <a:custGeom>
              <a:avLst/>
              <a:gdLst/>
              <a:ahLst/>
              <a:cxnLst/>
              <a:rect l="l" t="t" r="r" b="b"/>
              <a:pathLst>
                <a:path w="1034" h="1004" extrusionOk="0">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1"/>
            <p:cNvSpPr/>
            <p:nvPr/>
          </p:nvSpPr>
          <p:spPr>
            <a:xfrm>
              <a:off x="264700" y="2153825"/>
              <a:ext cx="25875" cy="25100"/>
            </a:xfrm>
            <a:custGeom>
              <a:avLst/>
              <a:gdLst/>
              <a:ahLst/>
              <a:cxnLst/>
              <a:rect l="l" t="t" r="r" b="b"/>
              <a:pathLst>
                <a:path w="1035" h="1004" extrusionOk="0">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1"/>
            <p:cNvSpPr/>
            <p:nvPr/>
          </p:nvSpPr>
          <p:spPr>
            <a:xfrm>
              <a:off x="444050" y="1482075"/>
              <a:ext cx="12925" cy="12950"/>
            </a:xfrm>
            <a:custGeom>
              <a:avLst/>
              <a:gdLst/>
              <a:ahLst/>
              <a:cxnLst/>
              <a:rect l="l" t="t" r="r" b="b"/>
              <a:pathLst>
                <a:path w="517" h="518" extrusionOk="0">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1"/>
            <p:cNvSpPr/>
            <p:nvPr/>
          </p:nvSpPr>
          <p:spPr>
            <a:xfrm>
              <a:off x="741925" y="1636325"/>
              <a:ext cx="12175" cy="12200"/>
            </a:xfrm>
            <a:custGeom>
              <a:avLst/>
              <a:gdLst/>
              <a:ahLst/>
              <a:cxnLst/>
              <a:rect l="l" t="t" r="r" b="b"/>
              <a:pathLst>
                <a:path w="487" h="488" extrusionOk="0">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1"/>
            <p:cNvSpPr/>
            <p:nvPr/>
          </p:nvSpPr>
          <p:spPr>
            <a:xfrm>
              <a:off x="1114275" y="1389375"/>
              <a:ext cx="25100" cy="24325"/>
            </a:xfrm>
            <a:custGeom>
              <a:avLst/>
              <a:gdLst/>
              <a:ahLst/>
              <a:cxnLst/>
              <a:rect l="l" t="t" r="r" b="b"/>
              <a:pathLst>
                <a:path w="1004" h="973" extrusionOk="0">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1"/>
            <p:cNvSpPr/>
            <p:nvPr/>
          </p:nvSpPr>
          <p:spPr>
            <a:xfrm>
              <a:off x="565625" y="1643175"/>
              <a:ext cx="25875" cy="24350"/>
            </a:xfrm>
            <a:custGeom>
              <a:avLst/>
              <a:gdLst/>
              <a:ahLst/>
              <a:cxnLst/>
              <a:rect l="l" t="t" r="r" b="b"/>
              <a:pathLst>
                <a:path w="1035" h="974" extrusionOk="0">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1"/>
            <p:cNvSpPr/>
            <p:nvPr/>
          </p:nvSpPr>
          <p:spPr>
            <a:xfrm>
              <a:off x="450125" y="2663700"/>
              <a:ext cx="25850" cy="25100"/>
            </a:xfrm>
            <a:custGeom>
              <a:avLst/>
              <a:gdLst/>
              <a:ahLst/>
              <a:cxnLst/>
              <a:rect l="l" t="t" r="r" b="b"/>
              <a:pathLst>
                <a:path w="1034" h="1004" extrusionOk="0">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1"/>
            <p:cNvSpPr/>
            <p:nvPr/>
          </p:nvSpPr>
          <p:spPr>
            <a:xfrm>
              <a:off x="902250" y="1643925"/>
              <a:ext cx="12200" cy="12200"/>
            </a:xfrm>
            <a:custGeom>
              <a:avLst/>
              <a:gdLst/>
              <a:ahLst/>
              <a:cxnLst/>
              <a:rect l="l" t="t" r="r" b="b"/>
              <a:pathLst>
                <a:path w="488" h="488" extrusionOk="0">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1"/>
            <p:cNvSpPr/>
            <p:nvPr/>
          </p:nvSpPr>
          <p:spPr>
            <a:xfrm>
              <a:off x="260150" y="1727525"/>
              <a:ext cx="12175" cy="12175"/>
            </a:xfrm>
            <a:custGeom>
              <a:avLst/>
              <a:gdLst/>
              <a:ahLst/>
              <a:cxnLst/>
              <a:rect l="l" t="t" r="r" b="b"/>
              <a:pathLst>
                <a:path w="487" h="487" extrusionOk="0">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1"/>
            <p:cNvSpPr/>
            <p:nvPr/>
          </p:nvSpPr>
          <p:spPr>
            <a:xfrm>
              <a:off x="317150" y="4411450"/>
              <a:ext cx="24325" cy="25100"/>
            </a:xfrm>
            <a:custGeom>
              <a:avLst/>
              <a:gdLst/>
              <a:ahLst/>
              <a:cxnLst/>
              <a:rect l="l" t="t" r="r" b="b"/>
              <a:pathLst>
                <a:path w="973" h="1004" extrusionOk="0">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1"/>
            <p:cNvSpPr/>
            <p:nvPr/>
          </p:nvSpPr>
          <p:spPr>
            <a:xfrm>
              <a:off x="710000" y="1333900"/>
              <a:ext cx="12200" cy="12950"/>
            </a:xfrm>
            <a:custGeom>
              <a:avLst/>
              <a:gdLst/>
              <a:ahLst/>
              <a:cxnLst/>
              <a:rect l="l" t="t" r="r" b="b"/>
              <a:pathLst>
                <a:path w="488" h="518" extrusionOk="0">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1"/>
            <p:cNvSpPr/>
            <p:nvPr/>
          </p:nvSpPr>
          <p:spPr>
            <a:xfrm>
              <a:off x="406050" y="2372675"/>
              <a:ext cx="12950" cy="12175"/>
            </a:xfrm>
            <a:custGeom>
              <a:avLst/>
              <a:gdLst/>
              <a:ahLst/>
              <a:cxnLst/>
              <a:rect l="l" t="t" r="r" b="b"/>
              <a:pathLst>
                <a:path w="518" h="487" extrusionOk="0">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1"/>
            <p:cNvSpPr/>
            <p:nvPr/>
          </p:nvSpPr>
          <p:spPr>
            <a:xfrm>
              <a:off x="1032200" y="561850"/>
              <a:ext cx="12175" cy="12175"/>
            </a:xfrm>
            <a:custGeom>
              <a:avLst/>
              <a:gdLst/>
              <a:ahLst/>
              <a:cxnLst/>
              <a:rect l="l" t="t" r="r" b="b"/>
              <a:pathLst>
                <a:path w="487" h="487" extrusionOk="0">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1"/>
            <p:cNvSpPr/>
            <p:nvPr/>
          </p:nvSpPr>
          <p:spPr>
            <a:xfrm>
              <a:off x="7012550" y="1659900"/>
              <a:ext cx="25875" cy="25100"/>
            </a:xfrm>
            <a:custGeom>
              <a:avLst/>
              <a:gdLst/>
              <a:ahLst/>
              <a:cxnLst/>
              <a:rect l="l" t="t" r="r" b="b"/>
              <a:pathLst>
                <a:path w="1035" h="1004" extrusionOk="0">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1"/>
            <p:cNvSpPr/>
            <p:nvPr/>
          </p:nvSpPr>
          <p:spPr>
            <a:xfrm>
              <a:off x="7330950" y="1606700"/>
              <a:ext cx="12175" cy="12175"/>
            </a:xfrm>
            <a:custGeom>
              <a:avLst/>
              <a:gdLst/>
              <a:ahLst/>
              <a:cxnLst/>
              <a:rect l="l" t="t" r="r" b="b"/>
              <a:pathLst>
                <a:path w="487" h="487" extrusionOk="0">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1"/>
            <p:cNvSpPr/>
            <p:nvPr/>
          </p:nvSpPr>
          <p:spPr>
            <a:xfrm>
              <a:off x="7109825" y="1142400"/>
              <a:ext cx="12175" cy="12200"/>
            </a:xfrm>
            <a:custGeom>
              <a:avLst/>
              <a:gdLst/>
              <a:ahLst/>
              <a:cxnLst/>
              <a:rect l="l" t="t" r="r" b="b"/>
              <a:pathLst>
                <a:path w="487" h="488" extrusionOk="0">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1"/>
            <p:cNvSpPr/>
            <p:nvPr/>
          </p:nvSpPr>
          <p:spPr>
            <a:xfrm>
              <a:off x="7294475" y="1378725"/>
              <a:ext cx="12950" cy="12200"/>
            </a:xfrm>
            <a:custGeom>
              <a:avLst/>
              <a:gdLst/>
              <a:ahLst/>
              <a:cxnLst/>
              <a:rect l="l" t="t" r="r" b="b"/>
              <a:pathLst>
                <a:path w="518" h="488" extrusionOk="0">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1"/>
            <p:cNvSpPr/>
            <p:nvPr/>
          </p:nvSpPr>
          <p:spPr>
            <a:xfrm>
              <a:off x="6552825" y="1257150"/>
              <a:ext cx="25850" cy="25850"/>
            </a:xfrm>
            <a:custGeom>
              <a:avLst/>
              <a:gdLst/>
              <a:ahLst/>
              <a:cxnLst/>
              <a:rect l="l" t="t" r="r" b="b"/>
              <a:pathLst>
                <a:path w="1034" h="1034" extrusionOk="0">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1"/>
            <p:cNvSpPr/>
            <p:nvPr/>
          </p:nvSpPr>
          <p:spPr>
            <a:xfrm>
              <a:off x="7284600" y="1005625"/>
              <a:ext cx="25100" cy="24350"/>
            </a:xfrm>
            <a:custGeom>
              <a:avLst/>
              <a:gdLst/>
              <a:ahLst/>
              <a:cxnLst/>
              <a:rect l="l" t="t" r="r" b="b"/>
              <a:pathLst>
                <a:path w="1004" h="974" extrusionOk="0">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1"/>
            <p:cNvSpPr/>
            <p:nvPr/>
          </p:nvSpPr>
          <p:spPr>
            <a:xfrm>
              <a:off x="7193400" y="2672825"/>
              <a:ext cx="25100" cy="24350"/>
            </a:xfrm>
            <a:custGeom>
              <a:avLst/>
              <a:gdLst/>
              <a:ahLst/>
              <a:cxnLst/>
              <a:rect l="l" t="t" r="r" b="b"/>
              <a:pathLst>
                <a:path w="1004" h="974" extrusionOk="0">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1"/>
            <p:cNvSpPr/>
            <p:nvPr/>
          </p:nvSpPr>
          <p:spPr>
            <a:xfrm>
              <a:off x="7316500" y="957750"/>
              <a:ext cx="12200" cy="12950"/>
            </a:xfrm>
            <a:custGeom>
              <a:avLst/>
              <a:gdLst/>
              <a:ahLst/>
              <a:cxnLst/>
              <a:rect l="l" t="t" r="r" b="b"/>
              <a:pathLst>
                <a:path w="488" h="518" extrusionOk="0">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1"/>
            <p:cNvSpPr/>
            <p:nvPr/>
          </p:nvSpPr>
          <p:spPr>
            <a:xfrm>
              <a:off x="321700" y="93000"/>
              <a:ext cx="7202275" cy="3167250"/>
            </a:xfrm>
            <a:custGeom>
              <a:avLst/>
              <a:gdLst/>
              <a:ahLst/>
              <a:cxnLst/>
              <a:rect l="l" t="t" r="r" b="b"/>
              <a:pathLst>
                <a:path w="288091" h="126690" extrusionOk="0">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1"/>
            <p:cNvSpPr/>
            <p:nvPr/>
          </p:nvSpPr>
          <p:spPr>
            <a:xfrm>
              <a:off x="116525" y="83125"/>
              <a:ext cx="7355800" cy="3179400"/>
            </a:xfrm>
            <a:custGeom>
              <a:avLst/>
              <a:gdLst/>
              <a:ahLst/>
              <a:cxnLst/>
              <a:rect l="l" t="t" r="r" b="b"/>
              <a:pathLst>
                <a:path w="294232" h="127176" extrusionOk="0">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1"/>
            <p:cNvSpPr/>
            <p:nvPr/>
          </p:nvSpPr>
          <p:spPr>
            <a:xfrm>
              <a:off x="326250" y="3390150"/>
              <a:ext cx="360975" cy="210525"/>
            </a:xfrm>
            <a:custGeom>
              <a:avLst/>
              <a:gdLst/>
              <a:ahLst/>
              <a:cxnLst/>
              <a:rect l="l" t="t" r="r" b="b"/>
              <a:pathLst>
                <a:path w="14439" h="8421" extrusionOk="0">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1"/>
            <p:cNvSpPr/>
            <p:nvPr/>
          </p:nvSpPr>
          <p:spPr>
            <a:xfrm>
              <a:off x="377175" y="3380275"/>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1"/>
            <p:cNvSpPr/>
            <p:nvPr/>
          </p:nvSpPr>
          <p:spPr>
            <a:xfrm>
              <a:off x="675050" y="3531500"/>
              <a:ext cx="24350" cy="24350"/>
            </a:xfrm>
            <a:custGeom>
              <a:avLst/>
              <a:gdLst/>
              <a:ahLst/>
              <a:cxnLst/>
              <a:rect l="l" t="t" r="r" b="b"/>
              <a:pathLst>
                <a:path w="974" h="974" extrusionOk="0">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1"/>
            <p:cNvSpPr/>
            <p:nvPr/>
          </p:nvSpPr>
          <p:spPr>
            <a:xfrm>
              <a:off x="314850" y="3586975"/>
              <a:ext cx="25125" cy="25100"/>
            </a:xfrm>
            <a:custGeom>
              <a:avLst/>
              <a:gdLst/>
              <a:ahLst/>
              <a:cxnLst/>
              <a:rect l="l" t="t" r="r" b="b"/>
              <a:pathLst>
                <a:path w="1005" h="1004" extrusionOk="0">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1"/>
            <p:cNvSpPr/>
            <p:nvPr/>
          </p:nvSpPr>
          <p:spPr>
            <a:xfrm>
              <a:off x="3022350" y="1029175"/>
              <a:ext cx="24350" cy="25100"/>
            </a:xfrm>
            <a:custGeom>
              <a:avLst/>
              <a:gdLst/>
              <a:ahLst/>
              <a:cxnLst/>
              <a:rect l="l" t="t" r="r" b="b"/>
              <a:pathLst>
                <a:path w="974" h="1004" extrusionOk="0">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1"/>
            <p:cNvSpPr/>
            <p:nvPr/>
          </p:nvSpPr>
          <p:spPr>
            <a:xfrm>
              <a:off x="4840025" y="1577050"/>
              <a:ext cx="25100" cy="25125"/>
            </a:xfrm>
            <a:custGeom>
              <a:avLst/>
              <a:gdLst/>
              <a:ahLst/>
              <a:cxnLst/>
              <a:rect l="l" t="t" r="r" b="b"/>
              <a:pathLst>
                <a:path w="1004" h="1005" extrusionOk="0">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1"/>
            <p:cNvSpPr/>
            <p:nvPr/>
          </p:nvSpPr>
          <p:spPr>
            <a:xfrm>
              <a:off x="4408400" y="7966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1"/>
            <p:cNvSpPr/>
            <p:nvPr/>
          </p:nvSpPr>
          <p:spPr>
            <a:xfrm>
              <a:off x="4847625" y="1352125"/>
              <a:ext cx="25100" cy="25100"/>
            </a:xfrm>
            <a:custGeom>
              <a:avLst/>
              <a:gdLst/>
              <a:ahLst/>
              <a:cxnLst/>
              <a:rect l="l" t="t" r="r" b="b"/>
              <a:pathLst>
                <a:path w="1004" h="1004" extrusionOk="0">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1"/>
            <p:cNvSpPr/>
            <p:nvPr/>
          </p:nvSpPr>
          <p:spPr>
            <a:xfrm>
              <a:off x="4903850" y="1082375"/>
              <a:ext cx="25100" cy="25100"/>
            </a:xfrm>
            <a:custGeom>
              <a:avLst/>
              <a:gdLst/>
              <a:ahLst/>
              <a:cxnLst/>
              <a:rect l="l" t="t" r="r" b="b"/>
              <a:pathLst>
                <a:path w="1004" h="1004" extrusionOk="0">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1"/>
            <p:cNvSpPr/>
            <p:nvPr/>
          </p:nvSpPr>
          <p:spPr>
            <a:xfrm>
              <a:off x="5694150" y="1390900"/>
              <a:ext cx="24325" cy="25100"/>
            </a:xfrm>
            <a:custGeom>
              <a:avLst/>
              <a:gdLst/>
              <a:ahLst/>
              <a:cxnLst/>
              <a:rect l="l" t="t" r="r" b="b"/>
              <a:pathLst>
                <a:path w="973" h="1004" extrusionOk="0">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1"/>
            <p:cNvSpPr/>
            <p:nvPr/>
          </p:nvSpPr>
          <p:spPr>
            <a:xfrm>
              <a:off x="5516325" y="1629500"/>
              <a:ext cx="25100" cy="25100"/>
            </a:xfrm>
            <a:custGeom>
              <a:avLst/>
              <a:gdLst/>
              <a:ahLst/>
              <a:cxnLst/>
              <a:rect l="l" t="t" r="r" b="b"/>
              <a:pathLst>
                <a:path w="1004" h="1004" extrusionOk="0">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1"/>
            <p:cNvSpPr/>
            <p:nvPr/>
          </p:nvSpPr>
          <p:spPr>
            <a:xfrm>
              <a:off x="5972250" y="1356700"/>
              <a:ext cx="25125" cy="25100"/>
            </a:xfrm>
            <a:custGeom>
              <a:avLst/>
              <a:gdLst/>
              <a:ahLst/>
              <a:cxnLst/>
              <a:rect l="l" t="t" r="r" b="b"/>
              <a:pathLst>
                <a:path w="1005" h="1004" extrusionOk="0">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1"/>
            <p:cNvSpPr/>
            <p:nvPr/>
          </p:nvSpPr>
          <p:spPr>
            <a:xfrm>
              <a:off x="5958575" y="508650"/>
              <a:ext cx="24350" cy="25100"/>
            </a:xfrm>
            <a:custGeom>
              <a:avLst/>
              <a:gdLst/>
              <a:ahLst/>
              <a:cxnLst/>
              <a:rect l="l" t="t" r="r" b="b"/>
              <a:pathLst>
                <a:path w="974" h="1004" extrusionOk="0">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1"/>
            <p:cNvSpPr/>
            <p:nvPr/>
          </p:nvSpPr>
          <p:spPr>
            <a:xfrm>
              <a:off x="6366650" y="534500"/>
              <a:ext cx="24325" cy="24325"/>
            </a:xfrm>
            <a:custGeom>
              <a:avLst/>
              <a:gdLst/>
              <a:ahLst/>
              <a:cxnLst/>
              <a:rect l="l" t="t" r="r" b="b"/>
              <a:pathLst>
                <a:path w="973" h="973" extrusionOk="0">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1"/>
            <p:cNvSpPr/>
            <p:nvPr/>
          </p:nvSpPr>
          <p:spPr>
            <a:xfrm>
              <a:off x="5844600" y="1774625"/>
              <a:ext cx="24350" cy="25100"/>
            </a:xfrm>
            <a:custGeom>
              <a:avLst/>
              <a:gdLst/>
              <a:ahLst/>
              <a:cxnLst/>
              <a:rect l="l" t="t" r="r" b="b"/>
              <a:pathLst>
                <a:path w="974" h="1004" extrusionOk="0">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1"/>
            <p:cNvSpPr/>
            <p:nvPr/>
          </p:nvSpPr>
          <p:spPr>
            <a:xfrm>
              <a:off x="6049000" y="2034525"/>
              <a:ext cx="25100" cy="24325"/>
            </a:xfrm>
            <a:custGeom>
              <a:avLst/>
              <a:gdLst/>
              <a:ahLst/>
              <a:cxnLst/>
              <a:rect l="l" t="t" r="r" b="b"/>
              <a:pathLst>
                <a:path w="1004" h="973" extrusionOk="0">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1"/>
            <p:cNvSpPr/>
            <p:nvPr/>
          </p:nvSpPr>
          <p:spPr>
            <a:xfrm>
              <a:off x="6694150" y="2762500"/>
              <a:ext cx="25100" cy="25100"/>
            </a:xfrm>
            <a:custGeom>
              <a:avLst/>
              <a:gdLst/>
              <a:ahLst/>
              <a:cxnLst/>
              <a:rect l="l" t="t" r="r" b="b"/>
              <a:pathLst>
                <a:path w="1004" h="1004" extrusionOk="0">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1"/>
            <p:cNvSpPr/>
            <p:nvPr/>
          </p:nvSpPr>
          <p:spPr>
            <a:xfrm>
              <a:off x="6564975" y="2904600"/>
              <a:ext cx="25100" cy="24325"/>
            </a:xfrm>
            <a:custGeom>
              <a:avLst/>
              <a:gdLst/>
              <a:ahLst/>
              <a:cxnLst/>
              <a:rect l="l" t="t" r="r" b="b"/>
              <a:pathLst>
                <a:path w="1004" h="973" extrusionOk="0">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1"/>
            <p:cNvSpPr/>
            <p:nvPr/>
          </p:nvSpPr>
          <p:spPr>
            <a:xfrm>
              <a:off x="6713150" y="3058075"/>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1"/>
            <p:cNvSpPr/>
            <p:nvPr/>
          </p:nvSpPr>
          <p:spPr>
            <a:xfrm>
              <a:off x="7274725" y="2934225"/>
              <a:ext cx="24325" cy="25100"/>
            </a:xfrm>
            <a:custGeom>
              <a:avLst/>
              <a:gdLst/>
              <a:ahLst/>
              <a:cxnLst/>
              <a:rect l="l" t="t" r="r" b="b"/>
              <a:pathLst>
                <a:path w="973" h="1004" extrusionOk="0">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1"/>
            <p:cNvSpPr/>
            <p:nvPr/>
          </p:nvSpPr>
          <p:spPr>
            <a:xfrm>
              <a:off x="5814975" y="2073275"/>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1"/>
            <p:cNvSpPr/>
            <p:nvPr/>
          </p:nvSpPr>
          <p:spPr>
            <a:xfrm>
              <a:off x="6249625" y="2269325"/>
              <a:ext cx="25100" cy="25100"/>
            </a:xfrm>
            <a:custGeom>
              <a:avLst/>
              <a:gdLst/>
              <a:ahLst/>
              <a:cxnLst/>
              <a:rect l="l" t="t" r="r" b="b"/>
              <a:pathLst>
                <a:path w="1004" h="1004" extrusionOk="0">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1"/>
            <p:cNvSpPr/>
            <p:nvPr/>
          </p:nvSpPr>
          <p:spPr>
            <a:xfrm>
              <a:off x="1756375" y="17723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1"/>
            <p:cNvSpPr/>
            <p:nvPr/>
          </p:nvSpPr>
          <p:spPr>
            <a:xfrm>
              <a:off x="1823250" y="1881025"/>
              <a:ext cx="25100" cy="25100"/>
            </a:xfrm>
            <a:custGeom>
              <a:avLst/>
              <a:gdLst/>
              <a:ahLst/>
              <a:cxnLst/>
              <a:rect l="l" t="t" r="r" b="b"/>
              <a:pathLst>
                <a:path w="1004" h="1004" extrusionOk="0">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1"/>
            <p:cNvSpPr/>
            <p:nvPr/>
          </p:nvSpPr>
          <p:spPr>
            <a:xfrm>
              <a:off x="7180500" y="3434225"/>
              <a:ext cx="106400" cy="78300"/>
            </a:xfrm>
            <a:custGeom>
              <a:avLst/>
              <a:gdLst/>
              <a:ahLst/>
              <a:cxnLst/>
              <a:rect l="l" t="t" r="r" b="b"/>
              <a:pathLst>
                <a:path w="4256" h="3132" extrusionOk="0">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1"/>
            <p:cNvSpPr/>
            <p:nvPr/>
          </p:nvSpPr>
          <p:spPr>
            <a:xfrm>
              <a:off x="7169100" y="3498050"/>
              <a:ext cx="25100" cy="24425"/>
            </a:xfrm>
            <a:custGeom>
              <a:avLst/>
              <a:gdLst/>
              <a:ahLst/>
              <a:cxnLst/>
              <a:rect l="l" t="t" r="r" b="b"/>
              <a:pathLst>
                <a:path w="1004" h="977" extrusionOk="0">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1"/>
            <p:cNvSpPr/>
            <p:nvPr/>
          </p:nvSpPr>
          <p:spPr>
            <a:xfrm>
              <a:off x="7273950" y="3422075"/>
              <a:ext cx="24350" cy="24425"/>
            </a:xfrm>
            <a:custGeom>
              <a:avLst/>
              <a:gdLst/>
              <a:ahLst/>
              <a:cxnLst/>
              <a:rect l="l" t="t" r="r" b="b"/>
              <a:pathLst>
                <a:path w="974" h="977" extrusionOk="0">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1"/>
            <p:cNvSpPr/>
            <p:nvPr/>
          </p:nvSpPr>
          <p:spPr>
            <a:xfrm>
              <a:off x="1498025" y="2330875"/>
              <a:ext cx="24325" cy="24350"/>
            </a:xfrm>
            <a:custGeom>
              <a:avLst/>
              <a:gdLst/>
              <a:ahLst/>
              <a:cxnLst/>
              <a:rect l="l" t="t" r="r" b="b"/>
              <a:pathLst>
                <a:path w="973" h="974"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1"/>
            <p:cNvSpPr/>
            <p:nvPr/>
          </p:nvSpPr>
          <p:spPr>
            <a:xfrm>
              <a:off x="893900" y="2115825"/>
              <a:ext cx="24350" cy="25100"/>
            </a:xfrm>
            <a:custGeom>
              <a:avLst/>
              <a:gdLst/>
              <a:ahLst/>
              <a:cxnLst/>
              <a:rect l="l" t="t" r="r" b="b"/>
              <a:pathLst>
                <a:path w="974" h="1004" extrusionOk="0">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1"/>
            <p:cNvSpPr/>
            <p:nvPr/>
          </p:nvSpPr>
          <p:spPr>
            <a:xfrm>
              <a:off x="473675" y="19273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1"/>
            <p:cNvSpPr/>
            <p:nvPr/>
          </p:nvSpPr>
          <p:spPr>
            <a:xfrm>
              <a:off x="760925" y="771575"/>
              <a:ext cx="24325" cy="25100"/>
            </a:xfrm>
            <a:custGeom>
              <a:avLst/>
              <a:gdLst/>
              <a:ahLst/>
              <a:cxnLst/>
              <a:rect l="l" t="t" r="r" b="b"/>
              <a:pathLst>
                <a:path w="973" h="1004" extrusionOk="0">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1"/>
            <p:cNvSpPr/>
            <p:nvPr/>
          </p:nvSpPr>
          <p:spPr>
            <a:xfrm>
              <a:off x="670500" y="2012475"/>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1"/>
            <p:cNvSpPr/>
            <p:nvPr/>
          </p:nvSpPr>
          <p:spPr>
            <a:xfrm>
              <a:off x="696325" y="2446375"/>
              <a:ext cx="24350" cy="25100"/>
            </a:xfrm>
            <a:custGeom>
              <a:avLst/>
              <a:gdLst/>
              <a:ahLst/>
              <a:cxnLst/>
              <a:rect l="l" t="t" r="r" b="b"/>
              <a:pathLst>
                <a:path w="974" h="1004" extrusionOk="0">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1"/>
            <p:cNvSpPr/>
            <p:nvPr/>
          </p:nvSpPr>
          <p:spPr>
            <a:xfrm>
              <a:off x="1080825" y="2792875"/>
              <a:ext cx="24350" cy="25100"/>
            </a:xfrm>
            <a:custGeom>
              <a:avLst/>
              <a:gdLst/>
              <a:ahLst/>
              <a:cxnLst/>
              <a:rect l="l" t="t" r="r" b="b"/>
              <a:pathLst>
                <a:path w="974" h="1004" extrusionOk="0">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1"/>
            <p:cNvSpPr/>
            <p:nvPr/>
          </p:nvSpPr>
          <p:spPr>
            <a:xfrm>
              <a:off x="1358950" y="2805800"/>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1"/>
            <p:cNvSpPr/>
            <p:nvPr/>
          </p:nvSpPr>
          <p:spPr>
            <a:xfrm>
              <a:off x="2108200" y="1576300"/>
              <a:ext cx="25100" cy="25100"/>
            </a:xfrm>
            <a:custGeom>
              <a:avLst/>
              <a:gdLst/>
              <a:ahLst/>
              <a:cxnLst/>
              <a:rect l="l" t="t" r="r" b="b"/>
              <a:pathLst>
                <a:path w="1004" h="1004" extrusionOk="0">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1"/>
            <p:cNvSpPr/>
            <p:nvPr/>
          </p:nvSpPr>
          <p:spPr>
            <a:xfrm>
              <a:off x="2468400" y="1520075"/>
              <a:ext cx="25100" cy="25100"/>
            </a:xfrm>
            <a:custGeom>
              <a:avLst/>
              <a:gdLst/>
              <a:ahLst/>
              <a:cxnLst/>
              <a:rect l="l" t="t" r="r" b="b"/>
              <a:pathLst>
                <a:path w="1004" h="1004" extrusionOk="0">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1"/>
            <p:cNvSpPr/>
            <p:nvPr/>
          </p:nvSpPr>
          <p:spPr>
            <a:xfrm>
              <a:off x="1943300" y="1340725"/>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1"/>
            <p:cNvSpPr/>
            <p:nvPr/>
          </p:nvSpPr>
          <p:spPr>
            <a:xfrm>
              <a:off x="1476725" y="964600"/>
              <a:ext cx="25125" cy="24325"/>
            </a:xfrm>
            <a:custGeom>
              <a:avLst/>
              <a:gdLst/>
              <a:ahLst/>
              <a:cxnLst/>
              <a:rect l="l" t="t" r="r" b="b"/>
              <a:pathLst>
                <a:path w="1005" h="973" extrusionOk="0">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1"/>
            <p:cNvSpPr/>
            <p:nvPr/>
          </p:nvSpPr>
          <p:spPr>
            <a:xfrm>
              <a:off x="1476725" y="1230550"/>
              <a:ext cx="25125" cy="25100"/>
            </a:xfrm>
            <a:custGeom>
              <a:avLst/>
              <a:gdLst/>
              <a:ahLst/>
              <a:cxnLst/>
              <a:rect l="l" t="t" r="r" b="b"/>
              <a:pathLst>
                <a:path w="1005" h="1004" extrusionOk="0">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1"/>
            <p:cNvSpPr/>
            <p:nvPr/>
          </p:nvSpPr>
          <p:spPr>
            <a:xfrm>
              <a:off x="1259400" y="1665975"/>
              <a:ext cx="24350" cy="24325"/>
            </a:xfrm>
            <a:custGeom>
              <a:avLst/>
              <a:gdLst/>
              <a:ahLst/>
              <a:cxnLst/>
              <a:rect l="l" t="t" r="r" b="b"/>
              <a:pathLst>
                <a:path w="974" h="973" extrusionOk="0">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1"/>
            <p:cNvSpPr/>
            <p:nvPr/>
          </p:nvSpPr>
          <p:spPr>
            <a:xfrm>
              <a:off x="4067975" y="835400"/>
              <a:ext cx="25100" cy="25100"/>
            </a:xfrm>
            <a:custGeom>
              <a:avLst/>
              <a:gdLst/>
              <a:ahLst/>
              <a:cxnLst/>
              <a:rect l="l" t="t" r="r" b="b"/>
              <a:pathLst>
                <a:path w="1004" h="1004" extrusionOk="0">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1"/>
            <p:cNvSpPr/>
            <p:nvPr/>
          </p:nvSpPr>
          <p:spPr>
            <a:xfrm>
              <a:off x="3581650" y="660625"/>
              <a:ext cx="25100" cy="25100"/>
            </a:xfrm>
            <a:custGeom>
              <a:avLst/>
              <a:gdLst/>
              <a:ahLst/>
              <a:cxnLst/>
              <a:rect l="l" t="t" r="r" b="b"/>
              <a:pathLst>
                <a:path w="1004" h="1004" extrusionOk="0">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1"/>
            <p:cNvSpPr/>
            <p:nvPr/>
          </p:nvSpPr>
          <p:spPr>
            <a:xfrm>
              <a:off x="2974475" y="644675"/>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1"/>
            <p:cNvSpPr/>
            <p:nvPr/>
          </p:nvSpPr>
          <p:spPr>
            <a:xfrm>
              <a:off x="2615825" y="942550"/>
              <a:ext cx="24325" cy="25100"/>
            </a:xfrm>
            <a:custGeom>
              <a:avLst/>
              <a:gdLst/>
              <a:ahLst/>
              <a:cxnLst/>
              <a:rect l="l" t="t" r="r" b="b"/>
              <a:pathLst>
                <a:path w="973" h="1004" extrusionOk="0">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1"/>
            <p:cNvSpPr/>
            <p:nvPr/>
          </p:nvSpPr>
          <p:spPr>
            <a:xfrm>
              <a:off x="2124925" y="688000"/>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1"/>
            <p:cNvSpPr/>
            <p:nvPr/>
          </p:nvSpPr>
          <p:spPr>
            <a:xfrm>
              <a:off x="1798925" y="906850"/>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1"/>
            <p:cNvSpPr/>
            <p:nvPr/>
          </p:nvSpPr>
          <p:spPr>
            <a:xfrm>
              <a:off x="2349850" y="1263225"/>
              <a:ext cx="24350" cy="24350"/>
            </a:xfrm>
            <a:custGeom>
              <a:avLst/>
              <a:gdLst/>
              <a:ahLst/>
              <a:cxnLst/>
              <a:rect l="l" t="t" r="r" b="b"/>
              <a:pathLst>
                <a:path w="974" h="974" extrusionOk="0">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1"/>
            <p:cNvSpPr/>
            <p:nvPr/>
          </p:nvSpPr>
          <p:spPr>
            <a:xfrm>
              <a:off x="2489675" y="587675"/>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1"/>
            <p:cNvSpPr/>
            <p:nvPr/>
          </p:nvSpPr>
          <p:spPr>
            <a:xfrm>
              <a:off x="2751075" y="536775"/>
              <a:ext cx="25100" cy="25100"/>
            </a:xfrm>
            <a:custGeom>
              <a:avLst/>
              <a:gdLst/>
              <a:ahLst/>
              <a:cxnLst/>
              <a:rect l="l" t="t" r="r" b="b"/>
              <a:pathLst>
                <a:path w="1004" h="1004" extrusionOk="0">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1"/>
            <p:cNvSpPr/>
            <p:nvPr/>
          </p:nvSpPr>
          <p:spPr>
            <a:xfrm>
              <a:off x="2039825" y="55425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1"/>
            <p:cNvSpPr/>
            <p:nvPr/>
          </p:nvSpPr>
          <p:spPr>
            <a:xfrm>
              <a:off x="1602875" y="675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1"/>
            <p:cNvSpPr/>
            <p:nvPr/>
          </p:nvSpPr>
          <p:spPr>
            <a:xfrm>
              <a:off x="1769300" y="675825"/>
              <a:ext cx="25100" cy="25100"/>
            </a:xfrm>
            <a:custGeom>
              <a:avLst/>
              <a:gdLst/>
              <a:ahLst/>
              <a:cxnLst/>
              <a:rect l="l" t="t" r="r" b="b"/>
              <a:pathLst>
                <a:path w="1004" h="1004" extrusionOk="0">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1"/>
            <p:cNvSpPr/>
            <p:nvPr/>
          </p:nvSpPr>
          <p:spPr>
            <a:xfrm>
              <a:off x="1365800" y="592250"/>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1"/>
            <p:cNvSpPr/>
            <p:nvPr/>
          </p:nvSpPr>
          <p:spPr>
            <a:xfrm>
              <a:off x="1115025" y="524625"/>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1"/>
            <p:cNvSpPr/>
            <p:nvPr/>
          </p:nvSpPr>
          <p:spPr>
            <a:xfrm>
              <a:off x="1210025" y="87720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1"/>
            <p:cNvSpPr/>
            <p:nvPr/>
          </p:nvSpPr>
          <p:spPr>
            <a:xfrm>
              <a:off x="839200" y="1416725"/>
              <a:ext cx="25100" cy="25100"/>
            </a:xfrm>
            <a:custGeom>
              <a:avLst/>
              <a:gdLst/>
              <a:ahLst/>
              <a:cxnLst/>
              <a:rect l="l" t="t" r="r" b="b"/>
              <a:pathLst>
                <a:path w="1004" h="1004" extrusionOk="0">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1"/>
            <p:cNvSpPr/>
            <p:nvPr/>
          </p:nvSpPr>
          <p:spPr>
            <a:xfrm>
              <a:off x="1118075" y="1464600"/>
              <a:ext cx="24325" cy="24350"/>
            </a:xfrm>
            <a:custGeom>
              <a:avLst/>
              <a:gdLst/>
              <a:ahLst/>
              <a:cxnLst/>
              <a:rect l="l" t="t" r="r" b="b"/>
              <a:pathLst>
                <a:path w="973" h="974" extrusionOk="0">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1"/>
            <p:cNvSpPr/>
            <p:nvPr/>
          </p:nvSpPr>
          <p:spPr>
            <a:xfrm>
              <a:off x="1437975" y="1576300"/>
              <a:ext cx="24350" cy="25100"/>
            </a:xfrm>
            <a:custGeom>
              <a:avLst/>
              <a:gdLst/>
              <a:ahLst/>
              <a:cxnLst/>
              <a:rect l="l" t="t" r="r" b="b"/>
              <a:pathLst>
                <a:path w="974" h="1004" extrusionOk="0">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1"/>
            <p:cNvSpPr/>
            <p:nvPr/>
          </p:nvSpPr>
          <p:spPr>
            <a:xfrm>
              <a:off x="1384025" y="207402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1"/>
            <p:cNvSpPr/>
            <p:nvPr/>
          </p:nvSpPr>
          <p:spPr>
            <a:xfrm>
              <a:off x="1049675" y="2257150"/>
              <a:ext cx="24350" cy="25125"/>
            </a:xfrm>
            <a:custGeom>
              <a:avLst/>
              <a:gdLst/>
              <a:ahLst/>
              <a:cxnLst/>
              <a:rect l="l" t="t" r="r" b="b"/>
              <a:pathLst>
                <a:path w="974" h="1005" extrusionOk="0">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1"/>
            <p:cNvSpPr/>
            <p:nvPr/>
          </p:nvSpPr>
          <p:spPr>
            <a:xfrm>
              <a:off x="571700" y="1798200"/>
              <a:ext cx="24350" cy="25100"/>
            </a:xfrm>
            <a:custGeom>
              <a:avLst/>
              <a:gdLst/>
              <a:ahLst/>
              <a:cxnLst/>
              <a:rect l="l" t="t" r="r" b="b"/>
              <a:pathLst>
                <a:path w="974" h="1004" extrusionOk="0">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1"/>
            <p:cNvSpPr/>
            <p:nvPr/>
          </p:nvSpPr>
          <p:spPr>
            <a:xfrm>
              <a:off x="310300" y="1369600"/>
              <a:ext cx="25100" cy="24350"/>
            </a:xfrm>
            <a:custGeom>
              <a:avLst/>
              <a:gdLst/>
              <a:ahLst/>
              <a:cxnLst/>
              <a:rect l="l" t="t" r="r" b="b"/>
              <a:pathLst>
                <a:path w="1004" h="974" extrusionOk="0">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1"/>
            <p:cNvSpPr/>
            <p:nvPr/>
          </p:nvSpPr>
          <p:spPr>
            <a:xfrm>
              <a:off x="719125" y="805025"/>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1"/>
            <p:cNvSpPr/>
            <p:nvPr/>
          </p:nvSpPr>
          <p:spPr>
            <a:xfrm>
              <a:off x="583875" y="499550"/>
              <a:ext cx="25100" cy="23575"/>
            </a:xfrm>
            <a:custGeom>
              <a:avLst/>
              <a:gdLst/>
              <a:ahLst/>
              <a:cxnLst/>
              <a:rect l="l" t="t" r="r" b="b"/>
              <a:pathLst>
                <a:path w="1004" h="943" extrusionOk="0">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1"/>
            <p:cNvSpPr/>
            <p:nvPr/>
          </p:nvSpPr>
          <p:spPr>
            <a:xfrm>
              <a:off x="333850" y="563375"/>
              <a:ext cx="25100" cy="25100"/>
            </a:xfrm>
            <a:custGeom>
              <a:avLst/>
              <a:gdLst/>
              <a:ahLst/>
              <a:cxnLst/>
              <a:rect l="l" t="t" r="r" b="b"/>
              <a:pathLst>
                <a:path w="1004" h="1004" extrusionOk="0">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1"/>
            <p:cNvSpPr/>
            <p:nvPr/>
          </p:nvSpPr>
          <p:spPr>
            <a:xfrm>
              <a:off x="302700" y="1090725"/>
              <a:ext cx="25100" cy="25100"/>
            </a:xfrm>
            <a:custGeom>
              <a:avLst/>
              <a:gdLst/>
              <a:ahLst/>
              <a:cxnLst/>
              <a:rect l="l" t="t" r="r" b="b"/>
              <a:pathLst>
                <a:path w="1004" h="1004" extrusionOk="0">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1"/>
            <p:cNvSpPr/>
            <p:nvPr/>
          </p:nvSpPr>
          <p:spPr>
            <a:xfrm>
              <a:off x="782200" y="225640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1"/>
            <p:cNvSpPr/>
            <p:nvPr/>
          </p:nvSpPr>
          <p:spPr>
            <a:xfrm>
              <a:off x="852875" y="2645475"/>
              <a:ext cx="24325" cy="25100"/>
            </a:xfrm>
            <a:custGeom>
              <a:avLst/>
              <a:gdLst/>
              <a:ahLst/>
              <a:cxnLst/>
              <a:rect l="l" t="t" r="r" b="b"/>
              <a:pathLst>
                <a:path w="973" h="1004" extrusionOk="0">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1"/>
            <p:cNvSpPr/>
            <p:nvPr/>
          </p:nvSpPr>
          <p:spPr>
            <a:xfrm>
              <a:off x="332350" y="2780725"/>
              <a:ext cx="24325" cy="25100"/>
            </a:xfrm>
            <a:custGeom>
              <a:avLst/>
              <a:gdLst/>
              <a:ahLst/>
              <a:cxnLst/>
              <a:rect l="l" t="t" r="r" b="b"/>
              <a:pathLst>
                <a:path w="973" h="1004" extrusionOk="0">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1"/>
            <p:cNvSpPr/>
            <p:nvPr/>
          </p:nvSpPr>
          <p:spPr>
            <a:xfrm>
              <a:off x="535225" y="3108250"/>
              <a:ext cx="25100" cy="25100"/>
            </a:xfrm>
            <a:custGeom>
              <a:avLst/>
              <a:gdLst/>
              <a:ahLst/>
              <a:cxnLst/>
              <a:rect l="l" t="t" r="r" b="b"/>
              <a:pathLst>
                <a:path w="1004" h="1004" extrusionOk="0">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1"/>
            <p:cNvSpPr/>
            <p:nvPr/>
          </p:nvSpPr>
          <p:spPr>
            <a:xfrm>
              <a:off x="684925" y="3042900"/>
              <a:ext cx="24350" cy="24325"/>
            </a:xfrm>
            <a:custGeom>
              <a:avLst/>
              <a:gdLst/>
              <a:ahLst/>
              <a:cxnLst/>
              <a:rect l="l" t="t" r="r" b="b"/>
              <a:pathLst>
                <a:path w="974" h="973" extrusionOk="0">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1"/>
            <p:cNvSpPr/>
            <p:nvPr/>
          </p:nvSpPr>
          <p:spPr>
            <a:xfrm>
              <a:off x="368050" y="2058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1"/>
            <p:cNvSpPr/>
            <p:nvPr/>
          </p:nvSpPr>
          <p:spPr>
            <a:xfrm>
              <a:off x="1259400" y="2434225"/>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1"/>
            <p:cNvSpPr/>
            <p:nvPr/>
          </p:nvSpPr>
          <p:spPr>
            <a:xfrm>
              <a:off x="1004075" y="2611275"/>
              <a:ext cx="24350" cy="25100"/>
            </a:xfrm>
            <a:custGeom>
              <a:avLst/>
              <a:gdLst/>
              <a:ahLst/>
              <a:cxnLst/>
              <a:rect l="l" t="t" r="r" b="b"/>
              <a:pathLst>
                <a:path w="974" h="1004" extrusionOk="0">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1"/>
            <p:cNvSpPr/>
            <p:nvPr/>
          </p:nvSpPr>
          <p:spPr>
            <a:xfrm>
              <a:off x="966100" y="1893175"/>
              <a:ext cx="24325" cy="25100"/>
            </a:xfrm>
            <a:custGeom>
              <a:avLst/>
              <a:gdLst/>
              <a:ahLst/>
              <a:cxnLst/>
              <a:rect l="l" t="t" r="r" b="b"/>
              <a:pathLst>
                <a:path w="973" h="1004" extrusionOk="0">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1"/>
            <p:cNvSpPr/>
            <p:nvPr/>
          </p:nvSpPr>
          <p:spPr>
            <a:xfrm>
              <a:off x="1721425" y="1369600"/>
              <a:ext cx="25100" cy="24350"/>
            </a:xfrm>
            <a:custGeom>
              <a:avLst/>
              <a:gdLst/>
              <a:ahLst/>
              <a:cxnLst/>
              <a:rect l="l" t="t" r="r" b="b"/>
              <a:pathLst>
                <a:path w="1004" h="974" extrusionOk="0">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1"/>
            <p:cNvSpPr/>
            <p:nvPr/>
          </p:nvSpPr>
          <p:spPr>
            <a:xfrm>
              <a:off x="2675100" y="1223725"/>
              <a:ext cx="25100" cy="25100"/>
            </a:xfrm>
            <a:custGeom>
              <a:avLst/>
              <a:gdLst/>
              <a:ahLst/>
              <a:cxnLst/>
              <a:rect l="l" t="t" r="r" b="b"/>
              <a:pathLst>
                <a:path w="1004" h="1004" extrusionOk="0">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1"/>
            <p:cNvSpPr/>
            <p:nvPr/>
          </p:nvSpPr>
          <p:spPr>
            <a:xfrm>
              <a:off x="3080875" y="1450150"/>
              <a:ext cx="25100" cy="24350"/>
            </a:xfrm>
            <a:custGeom>
              <a:avLst/>
              <a:gdLst/>
              <a:ahLst/>
              <a:cxnLst/>
              <a:rect l="l" t="t" r="r" b="b"/>
              <a:pathLst>
                <a:path w="1004" h="974" extrusionOk="0">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1"/>
            <p:cNvSpPr/>
            <p:nvPr/>
          </p:nvSpPr>
          <p:spPr>
            <a:xfrm>
              <a:off x="3642425" y="1381775"/>
              <a:ext cx="25100" cy="24325"/>
            </a:xfrm>
            <a:custGeom>
              <a:avLst/>
              <a:gdLst/>
              <a:ahLst/>
              <a:cxnLst/>
              <a:rect l="l" t="t" r="r" b="b"/>
              <a:pathLst>
                <a:path w="1004" h="973" extrusionOk="0">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1"/>
            <p:cNvSpPr/>
            <p:nvPr/>
          </p:nvSpPr>
          <p:spPr>
            <a:xfrm>
              <a:off x="4980600" y="1479800"/>
              <a:ext cx="25100" cy="24325"/>
            </a:xfrm>
            <a:custGeom>
              <a:avLst/>
              <a:gdLst/>
              <a:ahLst/>
              <a:cxnLst/>
              <a:rect l="l" t="t" r="r" b="b"/>
              <a:pathLst>
                <a:path w="1004" h="973" extrusionOk="0">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1"/>
            <p:cNvSpPr/>
            <p:nvPr/>
          </p:nvSpPr>
          <p:spPr>
            <a:xfrm>
              <a:off x="5121175" y="1461550"/>
              <a:ext cx="25100" cy="24350"/>
            </a:xfrm>
            <a:custGeom>
              <a:avLst/>
              <a:gdLst/>
              <a:ahLst/>
              <a:cxnLst/>
              <a:rect l="l" t="t" r="r" b="b"/>
              <a:pathLst>
                <a:path w="1004" h="974" extrusionOk="0">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1"/>
            <p:cNvSpPr/>
            <p:nvPr/>
          </p:nvSpPr>
          <p:spPr>
            <a:xfrm>
              <a:off x="5098375" y="1655325"/>
              <a:ext cx="25100" cy="24350"/>
            </a:xfrm>
            <a:custGeom>
              <a:avLst/>
              <a:gdLst/>
              <a:ahLst/>
              <a:cxnLst/>
              <a:rect l="l" t="t" r="r" b="b"/>
              <a:pathLst>
                <a:path w="1004" h="974" extrusionOk="0">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1"/>
            <p:cNvSpPr/>
            <p:nvPr/>
          </p:nvSpPr>
          <p:spPr>
            <a:xfrm>
              <a:off x="4055825" y="1168250"/>
              <a:ext cx="24325" cy="24325"/>
            </a:xfrm>
            <a:custGeom>
              <a:avLst/>
              <a:gdLst/>
              <a:ahLst/>
              <a:cxnLst/>
              <a:rect l="l" t="t" r="r" b="b"/>
              <a:pathLst>
                <a:path w="973" h="973" extrusionOk="0">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1"/>
            <p:cNvSpPr/>
            <p:nvPr/>
          </p:nvSpPr>
          <p:spPr>
            <a:xfrm>
              <a:off x="4523150" y="1168250"/>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1"/>
            <p:cNvSpPr/>
            <p:nvPr/>
          </p:nvSpPr>
          <p:spPr>
            <a:xfrm>
              <a:off x="4625725" y="839200"/>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1"/>
            <p:cNvSpPr/>
            <p:nvPr/>
          </p:nvSpPr>
          <p:spPr>
            <a:xfrm>
              <a:off x="4927400" y="652275"/>
              <a:ext cx="25100" cy="24350"/>
            </a:xfrm>
            <a:custGeom>
              <a:avLst/>
              <a:gdLst/>
              <a:ahLst/>
              <a:cxnLst/>
              <a:rect l="l" t="t" r="r" b="b"/>
              <a:pathLst>
                <a:path w="1004" h="974" extrusionOk="0">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1"/>
            <p:cNvSpPr/>
            <p:nvPr/>
          </p:nvSpPr>
          <p:spPr>
            <a:xfrm>
              <a:off x="5136375" y="1168250"/>
              <a:ext cx="25100" cy="24325"/>
            </a:xfrm>
            <a:custGeom>
              <a:avLst/>
              <a:gdLst/>
              <a:ahLst/>
              <a:cxnLst/>
              <a:rect l="l" t="t" r="r" b="b"/>
              <a:pathLst>
                <a:path w="1004" h="973" extrusionOk="0">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1"/>
            <p:cNvSpPr/>
            <p:nvPr/>
          </p:nvSpPr>
          <p:spPr>
            <a:xfrm>
              <a:off x="5214650" y="1409125"/>
              <a:ext cx="24350" cy="25100"/>
            </a:xfrm>
            <a:custGeom>
              <a:avLst/>
              <a:gdLst/>
              <a:ahLst/>
              <a:cxnLst/>
              <a:rect l="l" t="t" r="r" b="b"/>
              <a:pathLst>
                <a:path w="974" h="1004" extrusionOk="0">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1"/>
            <p:cNvSpPr/>
            <p:nvPr/>
          </p:nvSpPr>
          <p:spPr>
            <a:xfrm>
              <a:off x="5928200" y="7472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1"/>
            <p:cNvSpPr/>
            <p:nvPr/>
          </p:nvSpPr>
          <p:spPr>
            <a:xfrm>
              <a:off x="5362825" y="99877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1"/>
            <p:cNvSpPr/>
            <p:nvPr/>
          </p:nvSpPr>
          <p:spPr>
            <a:xfrm>
              <a:off x="5593825" y="678875"/>
              <a:ext cx="24350" cy="24350"/>
            </a:xfrm>
            <a:custGeom>
              <a:avLst/>
              <a:gdLst/>
              <a:ahLst/>
              <a:cxnLst/>
              <a:rect l="l" t="t" r="r" b="b"/>
              <a:pathLst>
                <a:path w="974" h="974" extrusionOk="0">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1"/>
            <p:cNvSpPr/>
            <p:nvPr/>
          </p:nvSpPr>
          <p:spPr>
            <a:xfrm>
              <a:off x="6139450" y="500300"/>
              <a:ext cx="25100" cy="24350"/>
            </a:xfrm>
            <a:custGeom>
              <a:avLst/>
              <a:gdLst/>
              <a:ahLst/>
              <a:cxnLst/>
              <a:rect l="l" t="t" r="r" b="b"/>
              <a:pathLst>
                <a:path w="1004" h="974" extrusionOk="0">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1"/>
            <p:cNvSpPr/>
            <p:nvPr/>
          </p:nvSpPr>
          <p:spPr>
            <a:xfrm>
              <a:off x="6234425" y="616550"/>
              <a:ext cx="25100" cy="25125"/>
            </a:xfrm>
            <a:custGeom>
              <a:avLst/>
              <a:gdLst/>
              <a:ahLst/>
              <a:cxnLst/>
              <a:rect l="l" t="t" r="r" b="b"/>
              <a:pathLst>
                <a:path w="1004" h="1005" extrusionOk="0">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1"/>
            <p:cNvSpPr/>
            <p:nvPr/>
          </p:nvSpPr>
          <p:spPr>
            <a:xfrm>
              <a:off x="6222275" y="1025375"/>
              <a:ext cx="24325" cy="25100"/>
            </a:xfrm>
            <a:custGeom>
              <a:avLst/>
              <a:gdLst/>
              <a:ahLst/>
              <a:cxnLst/>
              <a:rect l="l" t="t" r="r" b="b"/>
              <a:pathLst>
                <a:path w="973" h="1004" extrusionOk="0">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1"/>
            <p:cNvSpPr/>
            <p:nvPr/>
          </p:nvSpPr>
          <p:spPr>
            <a:xfrm>
              <a:off x="6758750" y="1042850"/>
              <a:ext cx="25100" cy="24350"/>
            </a:xfrm>
            <a:custGeom>
              <a:avLst/>
              <a:gdLst/>
              <a:ahLst/>
              <a:cxnLst/>
              <a:rect l="l" t="t" r="r" b="b"/>
              <a:pathLst>
                <a:path w="1004" h="974" extrusionOk="0">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1"/>
            <p:cNvSpPr/>
            <p:nvPr/>
          </p:nvSpPr>
          <p:spPr>
            <a:xfrm>
              <a:off x="6947200" y="767025"/>
              <a:ext cx="24350" cy="24325"/>
            </a:xfrm>
            <a:custGeom>
              <a:avLst/>
              <a:gdLst/>
              <a:ahLst/>
              <a:cxnLst/>
              <a:rect l="l" t="t" r="r" b="b"/>
              <a:pathLst>
                <a:path w="974" h="973" extrusionOk="0">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1"/>
            <p:cNvSpPr/>
            <p:nvPr/>
          </p:nvSpPr>
          <p:spPr>
            <a:xfrm>
              <a:off x="6654650" y="1344525"/>
              <a:ext cx="24325" cy="25100"/>
            </a:xfrm>
            <a:custGeom>
              <a:avLst/>
              <a:gdLst/>
              <a:ahLst/>
              <a:cxnLst/>
              <a:rect l="l" t="t" r="r" b="b"/>
              <a:pathLst>
                <a:path w="973" h="1004" extrusionOk="0">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1"/>
            <p:cNvSpPr/>
            <p:nvPr/>
          </p:nvSpPr>
          <p:spPr>
            <a:xfrm>
              <a:off x="6313450" y="1464600"/>
              <a:ext cx="25100" cy="24350"/>
            </a:xfrm>
            <a:custGeom>
              <a:avLst/>
              <a:gdLst/>
              <a:ahLst/>
              <a:cxnLst/>
              <a:rect l="l" t="t" r="r" b="b"/>
              <a:pathLst>
                <a:path w="1004" h="974" extrusionOk="0">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1"/>
            <p:cNvSpPr/>
            <p:nvPr/>
          </p:nvSpPr>
          <p:spPr>
            <a:xfrm>
              <a:off x="6168325" y="170167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1"/>
            <p:cNvSpPr/>
            <p:nvPr/>
          </p:nvSpPr>
          <p:spPr>
            <a:xfrm>
              <a:off x="6817275" y="1800475"/>
              <a:ext cx="24325" cy="25100"/>
            </a:xfrm>
            <a:custGeom>
              <a:avLst/>
              <a:gdLst/>
              <a:ahLst/>
              <a:cxnLst/>
              <a:rect l="l" t="t" r="r" b="b"/>
              <a:pathLst>
                <a:path w="973" h="1004" extrusionOk="0">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1"/>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1"/>
            <p:cNvSpPr/>
            <p:nvPr/>
          </p:nvSpPr>
          <p:spPr>
            <a:xfrm>
              <a:off x="7004200" y="1786800"/>
              <a:ext cx="24325" cy="25100"/>
            </a:xfrm>
            <a:custGeom>
              <a:avLst/>
              <a:gdLst/>
              <a:ahLst/>
              <a:cxnLst/>
              <a:rect l="l" t="t" r="r" b="b"/>
              <a:pathLst>
                <a:path w="973" h="1004" extrusionOk="0">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1"/>
            <p:cNvSpPr/>
            <p:nvPr/>
          </p:nvSpPr>
          <p:spPr>
            <a:xfrm>
              <a:off x="7299800" y="1552750"/>
              <a:ext cx="24325" cy="24325"/>
            </a:xfrm>
            <a:custGeom>
              <a:avLst/>
              <a:gdLst/>
              <a:ahLst/>
              <a:cxnLst/>
              <a:rect l="l" t="t" r="r" b="b"/>
              <a:pathLst>
                <a:path w="973" h="973" extrusionOk="0">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1"/>
            <p:cNvSpPr/>
            <p:nvPr/>
          </p:nvSpPr>
          <p:spPr>
            <a:xfrm>
              <a:off x="6975325" y="1124175"/>
              <a:ext cx="25100" cy="25100"/>
            </a:xfrm>
            <a:custGeom>
              <a:avLst/>
              <a:gdLst/>
              <a:ahLst/>
              <a:cxnLst/>
              <a:rect l="l" t="t" r="r" b="b"/>
              <a:pathLst>
                <a:path w="1004" h="1004" extrusionOk="0">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1"/>
            <p:cNvSpPr/>
            <p:nvPr/>
          </p:nvSpPr>
          <p:spPr>
            <a:xfrm>
              <a:off x="6875025" y="1502600"/>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1"/>
            <p:cNvSpPr/>
            <p:nvPr/>
          </p:nvSpPr>
          <p:spPr>
            <a:xfrm>
              <a:off x="7341600" y="725975"/>
              <a:ext cx="24325" cy="25100"/>
            </a:xfrm>
            <a:custGeom>
              <a:avLst/>
              <a:gdLst/>
              <a:ahLst/>
              <a:cxnLst/>
              <a:rect l="l" t="t" r="r" b="b"/>
              <a:pathLst>
                <a:path w="973" h="1004" extrusionOk="0">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1"/>
            <p:cNvSpPr/>
            <p:nvPr/>
          </p:nvSpPr>
          <p:spPr>
            <a:xfrm>
              <a:off x="7178200" y="539800"/>
              <a:ext cx="24350" cy="25125"/>
            </a:xfrm>
            <a:custGeom>
              <a:avLst/>
              <a:gdLst/>
              <a:ahLst/>
              <a:cxnLst/>
              <a:rect l="l" t="t" r="r" b="b"/>
              <a:pathLst>
                <a:path w="974" h="1005" extrusionOk="0">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1"/>
            <p:cNvSpPr/>
            <p:nvPr/>
          </p:nvSpPr>
          <p:spPr>
            <a:xfrm>
              <a:off x="6249625" y="2268550"/>
              <a:ext cx="25100" cy="25100"/>
            </a:xfrm>
            <a:custGeom>
              <a:avLst/>
              <a:gdLst/>
              <a:ahLst/>
              <a:cxnLst/>
              <a:rect l="l" t="t" r="r" b="b"/>
              <a:pathLst>
                <a:path w="1004" h="1004" extrusionOk="0">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1"/>
            <p:cNvSpPr/>
            <p:nvPr/>
          </p:nvSpPr>
          <p:spPr>
            <a:xfrm>
              <a:off x="6336250" y="2493500"/>
              <a:ext cx="25100" cy="25100"/>
            </a:xfrm>
            <a:custGeom>
              <a:avLst/>
              <a:gdLst/>
              <a:ahLst/>
              <a:cxnLst/>
              <a:rect l="l" t="t" r="r" b="b"/>
              <a:pathLst>
                <a:path w="1004" h="1004" extrusionOk="0">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1"/>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1"/>
            <p:cNvSpPr/>
            <p:nvPr/>
          </p:nvSpPr>
          <p:spPr>
            <a:xfrm>
              <a:off x="6837775" y="28878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1"/>
            <p:cNvSpPr/>
            <p:nvPr/>
          </p:nvSpPr>
          <p:spPr>
            <a:xfrm>
              <a:off x="6937325" y="3247300"/>
              <a:ext cx="25100" cy="24350"/>
            </a:xfrm>
            <a:custGeom>
              <a:avLst/>
              <a:gdLst/>
              <a:ahLst/>
              <a:cxnLst/>
              <a:rect l="l" t="t" r="r" b="b"/>
              <a:pathLst>
                <a:path w="1004" h="974" extrusionOk="0">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1"/>
            <p:cNvSpPr/>
            <p:nvPr/>
          </p:nvSpPr>
          <p:spPr>
            <a:xfrm>
              <a:off x="7221525" y="3235150"/>
              <a:ext cx="25100" cy="24325"/>
            </a:xfrm>
            <a:custGeom>
              <a:avLst/>
              <a:gdLst/>
              <a:ahLst/>
              <a:cxnLst/>
              <a:rect l="l" t="t" r="r" b="b"/>
              <a:pathLst>
                <a:path w="1004" h="973" extrusionOk="0">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1"/>
            <p:cNvSpPr/>
            <p:nvPr/>
          </p:nvSpPr>
          <p:spPr>
            <a:xfrm>
              <a:off x="6504175" y="1559575"/>
              <a:ext cx="25125" cy="24350"/>
            </a:xfrm>
            <a:custGeom>
              <a:avLst/>
              <a:gdLst/>
              <a:ahLst/>
              <a:cxnLst/>
              <a:rect l="l" t="t" r="r" b="b"/>
              <a:pathLst>
                <a:path w="1005" h="974" extrusionOk="0">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1"/>
            <p:cNvSpPr/>
            <p:nvPr/>
          </p:nvSpPr>
          <p:spPr>
            <a:xfrm>
              <a:off x="6504175" y="2374175"/>
              <a:ext cx="25125" cy="25100"/>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1"/>
            <p:cNvSpPr/>
            <p:nvPr/>
          </p:nvSpPr>
          <p:spPr>
            <a:xfrm>
              <a:off x="5210100" y="52082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1"/>
            <p:cNvSpPr/>
            <p:nvPr/>
          </p:nvSpPr>
          <p:spPr>
            <a:xfrm>
              <a:off x="-120550" y="-115200"/>
              <a:ext cx="7728125" cy="3313125"/>
            </a:xfrm>
            <a:custGeom>
              <a:avLst/>
              <a:gdLst/>
              <a:ahLst/>
              <a:cxnLst/>
              <a:rect l="l" t="t" r="r" b="b"/>
              <a:pathLst>
                <a:path w="309125" h="132525" extrusionOk="0">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1"/>
            <p:cNvSpPr/>
            <p:nvPr/>
          </p:nvSpPr>
          <p:spPr>
            <a:xfrm>
              <a:off x="4624975" y="841500"/>
              <a:ext cx="26625" cy="26600"/>
            </a:xfrm>
            <a:custGeom>
              <a:avLst/>
              <a:gdLst/>
              <a:ahLst/>
              <a:cxnLst/>
              <a:rect l="l" t="t" r="r" b="b"/>
              <a:pathLst>
                <a:path w="1065" h="1064" extrusionOk="0">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1"/>
            <p:cNvSpPr/>
            <p:nvPr/>
          </p:nvSpPr>
          <p:spPr>
            <a:xfrm>
              <a:off x="3917500" y="12959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1"/>
            <p:cNvSpPr/>
            <p:nvPr/>
          </p:nvSpPr>
          <p:spPr>
            <a:xfrm>
              <a:off x="3143950" y="631000"/>
              <a:ext cx="26625" cy="26625"/>
            </a:xfrm>
            <a:custGeom>
              <a:avLst/>
              <a:gdLst/>
              <a:ahLst/>
              <a:cxnLst/>
              <a:rect l="l" t="t" r="r" b="b"/>
              <a:pathLst>
                <a:path w="1065" h="1065" extrusionOk="0">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1"/>
            <p:cNvSpPr/>
            <p:nvPr/>
          </p:nvSpPr>
          <p:spPr>
            <a:xfrm>
              <a:off x="2674325" y="1223725"/>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1"/>
            <p:cNvSpPr/>
            <p:nvPr/>
          </p:nvSpPr>
          <p:spPr>
            <a:xfrm>
              <a:off x="2615050" y="937225"/>
              <a:ext cx="26625" cy="26625"/>
            </a:xfrm>
            <a:custGeom>
              <a:avLst/>
              <a:gdLst/>
              <a:ahLst/>
              <a:cxnLst/>
              <a:rect l="l" t="t" r="r" b="b"/>
              <a:pathLst>
                <a:path w="1065" h="1065" extrusionOk="0">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1"/>
            <p:cNvSpPr/>
            <p:nvPr/>
          </p:nvSpPr>
          <p:spPr>
            <a:xfrm>
              <a:off x="1771575" y="1265500"/>
              <a:ext cx="26625" cy="26625"/>
            </a:xfrm>
            <a:custGeom>
              <a:avLst/>
              <a:gdLst/>
              <a:ahLst/>
              <a:cxnLst/>
              <a:rect l="l" t="t" r="r" b="b"/>
              <a:pathLst>
                <a:path w="1065" h="1065" extrusionOk="0">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1"/>
            <p:cNvSpPr/>
            <p:nvPr/>
          </p:nvSpPr>
          <p:spPr>
            <a:xfrm>
              <a:off x="1961550" y="1520075"/>
              <a:ext cx="26625" cy="26625"/>
            </a:xfrm>
            <a:custGeom>
              <a:avLst/>
              <a:gdLst/>
              <a:ahLst/>
              <a:cxnLst/>
              <a:rect l="l" t="t" r="r" b="b"/>
              <a:pathLst>
                <a:path w="1065" h="1065" extrusionOk="0">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1"/>
            <p:cNvSpPr/>
            <p:nvPr/>
          </p:nvSpPr>
          <p:spPr>
            <a:xfrm>
              <a:off x="1475225" y="1229800"/>
              <a:ext cx="26625" cy="26625"/>
            </a:xfrm>
            <a:custGeom>
              <a:avLst/>
              <a:gdLst/>
              <a:ahLst/>
              <a:cxnLst/>
              <a:rect l="l" t="t" r="r" b="b"/>
              <a:pathLst>
                <a:path w="1065" h="1065" extrusionOk="0">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1"/>
            <p:cNvSpPr/>
            <p:nvPr/>
          </p:nvSpPr>
          <p:spPr>
            <a:xfrm>
              <a:off x="1612000" y="1675075"/>
              <a:ext cx="25850" cy="26625"/>
            </a:xfrm>
            <a:custGeom>
              <a:avLst/>
              <a:gdLst/>
              <a:ahLst/>
              <a:cxnLst/>
              <a:rect l="l" t="t" r="r" b="b"/>
              <a:pathLst>
                <a:path w="1034" h="1065" extrusionOk="0">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1"/>
            <p:cNvSpPr/>
            <p:nvPr/>
          </p:nvSpPr>
          <p:spPr>
            <a:xfrm>
              <a:off x="1392400" y="1952450"/>
              <a:ext cx="26600" cy="26625"/>
            </a:xfrm>
            <a:custGeom>
              <a:avLst/>
              <a:gdLst/>
              <a:ahLst/>
              <a:cxnLst/>
              <a:rect l="l" t="t" r="r" b="b"/>
              <a:pathLst>
                <a:path w="1064" h="1065" extrusionOk="0">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1"/>
            <p:cNvSpPr/>
            <p:nvPr/>
          </p:nvSpPr>
          <p:spPr>
            <a:xfrm>
              <a:off x="792825" y="2629500"/>
              <a:ext cx="26625" cy="26625"/>
            </a:xfrm>
            <a:custGeom>
              <a:avLst/>
              <a:gdLst/>
              <a:ahLst/>
              <a:cxnLst/>
              <a:rect l="l" t="t" r="r" b="b"/>
              <a:pathLst>
                <a:path w="1065" h="1065" extrusionOk="0">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1"/>
            <p:cNvSpPr/>
            <p:nvPr/>
          </p:nvSpPr>
          <p:spPr>
            <a:xfrm>
              <a:off x="842225" y="2880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1"/>
            <p:cNvSpPr/>
            <p:nvPr/>
          </p:nvSpPr>
          <p:spPr>
            <a:xfrm>
              <a:off x="683400" y="3044400"/>
              <a:ext cx="26625" cy="26625"/>
            </a:xfrm>
            <a:custGeom>
              <a:avLst/>
              <a:gdLst/>
              <a:ahLst/>
              <a:cxnLst/>
              <a:rect l="l" t="t" r="r" b="b"/>
              <a:pathLst>
                <a:path w="1065" h="1065" extrusionOk="0">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1"/>
            <p:cNvSpPr/>
            <p:nvPr/>
          </p:nvSpPr>
          <p:spPr>
            <a:xfrm>
              <a:off x="1643150" y="1993475"/>
              <a:ext cx="26625" cy="26625"/>
            </a:xfrm>
            <a:custGeom>
              <a:avLst/>
              <a:gdLst/>
              <a:ahLst/>
              <a:cxnLst/>
              <a:rect l="l" t="t" r="r" b="b"/>
              <a:pathLst>
                <a:path w="1065" h="1065" extrusionOk="0">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1"/>
            <p:cNvSpPr/>
            <p:nvPr/>
          </p:nvSpPr>
          <p:spPr>
            <a:xfrm>
              <a:off x="1236600" y="2176625"/>
              <a:ext cx="26625" cy="26600"/>
            </a:xfrm>
            <a:custGeom>
              <a:avLst/>
              <a:gdLst/>
              <a:ahLst/>
              <a:cxnLst/>
              <a:rect l="l" t="t" r="r" b="b"/>
              <a:pathLst>
                <a:path w="1065" h="1064"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1"/>
            <p:cNvSpPr/>
            <p:nvPr/>
          </p:nvSpPr>
          <p:spPr>
            <a:xfrm>
              <a:off x="5530775" y="1242700"/>
              <a:ext cx="26600" cy="26625"/>
            </a:xfrm>
            <a:custGeom>
              <a:avLst/>
              <a:gdLst/>
              <a:ahLst/>
              <a:cxnLst/>
              <a:rect l="l" t="t" r="r" b="b"/>
              <a:pathLst>
                <a:path w="1064"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1"/>
            <p:cNvSpPr/>
            <p:nvPr/>
          </p:nvSpPr>
          <p:spPr>
            <a:xfrm>
              <a:off x="5992775" y="1571750"/>
              <a:ext cx="26625" cy="26625"/>
            </a:xfrm>
            <a:custGeom>
              <a:avLst/>
              <a:gdLst/>
              <a:ahLst/>
              <a:cxnLst/>
              <a:rect l="l" t="t" r="r" b="b"/>
              <a:pathLst>
                <a:path w="1065" h="1065" extrusionOk="0">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1"/>
            <p:cNvSpPr/>
            <p:nvPr/>
          </p:nvSpPr>
          <p:spPr>
            <a:xfrm>
              <a:off x="5920600" y="1688000"/>
              <a:ext cx="26600" cy="27375"/>
            </a:xfrm>
            <a:custGeom>
              <a:avLst/>
              <a:gdLst/>
              <a:ahLst/>
              <a:cxnLst/>
              <a:rect l="l" t="t" r="r" b="b"/>
              <a:pathLst>
                <a:path w="1064" h="1095" extrusionOk="0">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1"/>
            <p:cNvSpPr/>
            <p:nvPr/>
          </p:nvSpPr>
          <p:spPr>
            <a:xfrm>
              <a:off x="6248875" y="2268550"/>
              <a:ext cx="26600" cy="26625"/>
            </a:xfrm>
            <a:custGeom>
              <a:avLst/>
              <a:gdLst/>
              <a:ahLst/>
              <a:cxnLst/>
              <a:rect l="l" t="t" r="r" b="b"/>
              <a:pathLst>
                <a:path w="1064" h="1065" extrusionOk="0">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1"/>
            <p:cNvSpPr/>
            <p:nvPr/>
          </p:nvSpPr>
          <p:spPr>
            <a:xfrm>
              <a:off x="6860575" y="1952450"/>
              <a:ext cx="26625" cy="26625"/>
            </a:xfrm>
            <a:custGeom>
              <a:avLst/>
              <a:gdLst/>
              <a:ahLst/>
              <a:cxnLst/>
              <a:rect l="l" t="t" r="r" b="b"/>
              <a:pathLst>
                <a:path w="1065" h="1065" extrusionOk="0">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1"/>
            <p:cNvSpPr/>
            <p:nvPr/>
          </p:nvSpPr>
          <p:spPr>
            <a:xfrm>
              <a:off x="7002675" y="1785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1"/>
            <p:cNvSpPr/>
            <p:nvPr/>
          </p:nvSpPr>
          <p:spPr>
            <a:xfrm>
              <a:off x="7035350" y="6044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1"/>
            <p:cNvSpPr/>
            <p:nvPr/>
          </p:nvSpPr>
          <p:spPr>
            <a:xfrm>
              <a:off x="7192650" y="2058825"/>
              <a:ext cx="26625" cy="26625"/>
            </a:xfrm>
            <a:custGeom>
              <a:avLst/>
              <a:gdLst/>
              <a:ahLst/>
              <a:cxnLst/>
              <a:rect l="l" t="t" r="r" b="b"/>
              <a:pathLst>
                <a:path w="1065" h="1065" extrusionOk="0">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1"/>
            <p:cNvSpPr/>
            <p:nvPr/>
          </p:nvSpPr>
          <p:spPr>
            <a:xfrm>
              <a:off x="7203300" y="2457775"/>
              <a:ext cx="26600" cy="26625"/>
            </a:xfrm>
            <a:custGeom>
              <a:avLst/>
              <a:gdLst/>
              <a:ahLst/>
              <a:cxnLst/>
              <a:rect l="l" t="t" r="r" b="b"/>
              <a:pathLst>
                <a:path w="1064"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1"/>
            <p:cNvSpPr/>
            <p:nvPr/>
          </p:nvSpPr>
          <p:spPr>
            <a:xfrm>
              <a:off x="6692650" y="2761725"/>
              <a:ext cx="26600" cy="26625"/>
            </a:xfrm>
            <a:custGeom>
              <a:avLst/>
              <a:gdLst/>
              <a:ahLst/>
              <a:cxnLst/>
              <a:rect l="l" t="t" r="r" b="b"/>
              <a:pathLst>
                <a:path w="1064" h="1065" extrusionOk="0">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1"/>
            <p:cNvSpPr/>
            <p:nvPr/>
          </p:nvSpPr>
          <p:spPr>
            <a:xfrm>
              <a:off x="6397050" y="2773875"/>
              <a:ext cx="26625" cy="26625"/>
            </a:xfrm>
            <a:custGeom>
              <a:avLst/>
              <a:gdLst/>
              <a:ahLst/>
              <a:cxnLst/>
              <a:rect l="l" t="t" r="r" b="b"/>
              <a:pathLst>
                <a:path w="1065"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1"/>
            <p:cNvSpPr/>
            <p:nvPr/>
          </p:nvSpPr>
          <p:spPr>
            <a:xfrm>
              <a:off x="5596125" y="1464600"/>
              <a:ext cx="26600" cy="26625"/>
            </a:xfrm>
            <a:custGeom>
              <a:avLst/>
              <a:gdLst/>
              <a:ahLst/>
              <a:cxnLst/>
              <a:rect l="l" t="t" r="r" b="b"/>
              <a:pathLst>
                <a:path w="1064"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1"/>
            <p:cNvSpPr/>
            <p:nvPr/>
          </p:nvSpPr>
          <p:spPr>
            <a:xfrm>
              <a:off x="5213900" y="1403050"/>
              <a:ext cx="26600" cy="26625"/>
            </a:xfrm>
            <a:custGeom>
              <a:avLst/>
              <a:gdLst/>
              <a:ahLst/>
              <a:cxnLst/>
              <a:rect l="l" t="t" r="r" b="b"/>
              <a:pathLst>
                <a:path w="1064" h="1065" extrusionOk="0">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1"/>
            <p:cNvSpPr/>
            <p:nvPr/>
          </p:nvSpPr>
          <p:spPr>
            <a:xfrm>
              <a:off x="5773175" y="1211550"/>
              <a:ext cx="26625" cy="26625"/>
            </a:xfrm>
            <a:custGeom>
              <a:avLst/>
              <a:gdLst/>
              <a:ahLst/>
              <a:cxnLst/>
              <a:rect l="l" t="t" r="r" b="b"/>
              <a:pathLst>
                <a:path w="1065" h="1065" extrusionOk="0">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1"/>
            <p:cNvSpPr/>
            <p:nvPr/>
          </p:nvSpPr>
          <p:spPr>
            <a:xfrm>
              <a:off x="6165275" y="779175"/>
              <a:ext cx="26625" cy="26625"/>
            </a:xfrm>
            <a:custGeom>
              <a:avLst/>
              <a:gdLst/>
              <a:ahLst/>
              <a:cxnLst/>
              <a:rect l="l" t="t" r="r" b="b"/>
              <a:pathLst>
                <a:path w="1065" h="1065" extrusionOk="0">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1"/>
            <p:cNvSpPr/>
            <p:nvPr/>
          </p:nvSpPr>
          <p:spPr>
            <a:xfrm>
              <a:off x="6369675" y="1101375"/>
              <a:ext cx="26625" cy="26625"/>
            </a:xfrm>
            <a:custGeom>
              <a:avLst/>
              <a:gdLst/>
              <a:ahLst/>
              <a:cxnLst/>
              <a:rect l="l" t="t" r="r" b="b"/>
              <a:pathLst>
                <a:path w="1065" h="1065"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1"/>
            <p:cNvSpPr/>
            <p:nvPr/>
          </p:nvSpPr>
          <p:spPr>
            <a:xfrm>
              <a:off x="6503425" y="1559575"/>
              <a:ext cx="26625" cy="25875"/>
            </a:xfrm>
            <a:custGeom>
              <a:avLst/>
              <a:gdLst/>
              <a:ahLst/>
              <a:cxnLst/>
              <a:rect l="l" t="t" r="r" b="b"/>
              <a:pathLst>
                <a:path w="1065" h="1035" extrusionOk="0">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1"/>
            <p:cNvSpPr/>
            <p:nvPr/>
          </p:nvSpPr>
          <p:spPr>
            <a:xfrm>
              <a:off x="22300" y="-133450"/>
              <a:ext cx="7704575" cy="3386100"/>
            </a:xfrm>
            <a:custGeom>
              <a:avLst/>
              <a:gdLst/>
              <a:ahLst/>
              <a:cxnLst/>
              <a:rect l="l" t="t" r="r" b="b"/>
              <a:pathLst>
                <a:path w="308183" h="135444" extrusionOk="0">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1"/>
            <p:cNvSpPr/>
            <p:nvPr/>
          </p:nvSpPr>
          <p:spPr>
            <a:xfrm>
              <a:off x="3502600" y="669000"/>
              <a:ext cx="34225" cy="34225"/>
            </a:xfrm>
            <a:custGeom>
              <a:avLst/>
              <a:gdLst/>
              <a:ahLst/>
              <a:cxnLst/>
              <a:rect l="l" t="t" r="r" b="b"/>
              <a:pathLst>
                <a:path w="1369" h="1369" extrusionOk="0">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1"/>
            <p:cNvSpPr/>
            <p:nvPr/>
          </p:nvSpPr>
          <p:spPr>
            <a:xfrm>
              <a:off x="4021625" y="482825"/>
              <a:ext cx="34225" cy="34225"/>
            </a:xfrm>
            <a:custGeom>
              <a:avLst/>
              <a:gdLst/>
              <a:ahLst/>
              <a:cxnLst/>
              <a:rect l="l" t="t" r="r" b="b"/>
              <a:pathLst>
                <a:path w="1369" h="1369"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1"/>
            <p:cNvSpPr/>
            <p:nvPr/>
          </p:nvSpPr>
          <p:spPr>
            <a:xfrm>
              <a:off x="4656125" y="5208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1"/>
            <p:cNvSpPr/>
            <p:nvPr/>
          </p:nvSpPr>
          <p:spPr>
            <a:xfrm>
              <a:off x="5153100" y="758650"/>
              <a:ext cx="34225" cy="34225"/>
            </a:xfrm>
            <a:custGeom>
              <a:avLst/>
              <a:gdLst/>
              <a:ahLst/>
              <a:cxnLst/>
              <a:rect l="l" t="t" r="r" b="b"/>
              <a:pathLst>
                <a:path w="1369" h="1369" extrusionOk="0">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1"/>
            <p:cNvSpPr/>
            <p:nvPr/>
          </p:nvSpPr>
          <p:spPr>
            <a:xfrm>
              <a:off x="5575600" y="512450"/>
              <a:ext cx="34225" cy="34225"/>
            </a:xfrm>
            <a:custGeom>
              <a:avLst/>
              <a:gdLst/>
              <a:ahLst/>
              <a:cxnLst/>
              <a:rect l="l" t="t" r="r" b="b"/>
              <a:pathLst>
                <a:path w="1369" h="1369" extrusionOk="0">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1"/>
            <p:cNvSpPr/>
            <p:nvPr/>
          </p:nvSpPr>
          <p:spPr>
            <a:xfrm>
              <a:off x="5922875" y="746500"/>
              <a:ext cx="34225" cy="34225"/>
            </a:xfrm>
            <a:custGeom>
              <a:avLst/>
              <a:gdLst/>
              <a:ahLst/>
              <a:cxnLst/>
              <a:rect l="l" t="t" r="r" b="b"/>
              <a:pathLst>
                <a:path w="1369" h="1369" extrusionOk="0">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1"/>
            <p:cNvSpPr/>
            <p:nvPr/>
          </p:nvSpPr>
          <p:spPr>
            <a:xfrm>
              <a:off x="5336225" y="1124925"/>
              <a:ext cx="34225" cy="34225"/>
            </a:xfrm>
            <a:custGeom>
              <a:avLst/>
              <a:gdLst/>
              <a:ahLst/>
              <a:cxnLst/>
              <a:rect l="l" t="t" r="r" b="b"/>
              <a:pathLst>
                <a:path w="1369" h="1369" extrusionOk="0">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1"/>
            <p:cNvSpPr/>
            <p:nvPr/>
          </p:nvSpPr>
          <p:spPr>
            <a:xfrm>
              <a:off x="5208575" y="51245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1"/>
            <p:cNvSpPr/>
            <p:nvPr/>
          </p:nvSpPr>
          <p:spPr>
            <a:xfrm>
              <a:off x="6131850" y="49955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1"/>
            <p:cNvSpPr/>
            <p:nvPr/>
          </p:nvSpPr>
          <p:spPr>
            <a:xfrm>
              <a:off x="5954775" y="499550"/>
              <a:ext cx="34225" cy="34200"/>
            </a:xfrm>
            <a:custGeom>
              <a:avLst/>
              <a:gdLst/>
              <a:ahLst/>
              <a:cxnLst/>
              <a:rect l="l" t="t" r="r" b="b"/>
              <a:pathLst>
                <a:path w="1369" h="1368" extrusionOk="0">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1"/>
            <p:cNvSpPr/>
            <p:nvPr/>
          </p:nvSpPr>
          <p:spPr>
            <a:xfrm>
              <a:off x="6365875" y="53145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1"/>
            <p:cNvSpPr/>
            <p:nvPr/>
          </p:nvSpPr>
          <p:spPr>
            <a:xfrm>
              <a:off x="6365875" y="948625"/>
              <a:ext cx="34225" cy="34225"/>
            </a:xfrm>
            <a:custGeom>
              <a:avLst/>
              <a:gdLst/>
              <a:ahLst/>
              <a:cxnLst/>
              <a:rect l="l" t="t" r="r" b="b"/>
              <a:pathLst>
                <a:path w="1369" h="1369" extrusionOk="0">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1"/>
            <p:cNvSpPr/>
            <p:nvPr/>
          </p:nvSpPr>
          <p:spPr>
            <a:xfrm>
              <a:off x="6947200" y="1289825"/>
              <a:ext cx="34225" cy="34225"/>
            </a:xfrm>
            <a:custGeom>
              <a:avLst/>
              <a:gdLst/>
              <a:ahLst/>
              <a:cxnLst/>
              <a:rect l="l" t="t" r="r" b="b"/>
              <a:pathLst>
                <a:path w="1369" h="1369" extrusionOk="0">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1"/>
            <p:cNvSpPr/>
            <p:nvPr/>
          </p:nvSpPr>
          <p:spPr>
            <a:xfrm>
              <a:off x="6650075" y="1339975"/>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1"/>
            <p:cNvSpPr/>
            <p:nvPr/>
          </p:nvSpPr>
          <p:spPr>
            <a:xfrm>
              <a:off x="6308900" y="1460800"/>
              <a:ext cx="34225" cy="33450"/>
            </a:xfrm>
            <a:custGeom>
              <a:avLst/>
              <a:gdLst/>
              <a:ahLst/>
              <a:cxnLst/>
              <a:rect l="l" t="t" r="r" b="b"/>
              <a:pathLst>
                <a:path w="1369" h="1338" extrusionOk="0">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1"/>
            <p:cNvSpPr/>
            <p:nvPr/>
          </p:nvSpPr>
          <p:spPr>
            <a:xfrm>
              <a:off x="6365875" y="1990450"/>
              <a:ext cx="34225" cy="34200"/>
            </a:xfrm>
            <a:custGeom>
              <a:avLst/>
              <a:gdLst/>
              <a:ahLst/>
              <a:cxnLst/>
              <a:rect l="l" t="t" r="r" b="b"/>
              <a:pathLst>
                <a:path w="1369" h="1368" extrusionOk="0">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1"/>
            <p:cNvSpPr/>
            <p:nvPr/>
          </p:nvSpPr>
          <p:spPr>
            <a:xfrm>
              <a:off x="6723025" y="218650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1"/>
            <p:cNvSpPr/>
            <p:nvPr/>
          </p:nvSpPr>
          <p:spPr>
            <a:xfrm>
              <a:off x="7155425" y="1746525"/>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1"/>
            <p:cNvSpPr/>
            <p:nvPr/>
          </p:nvSpPr>
          <p:spPr>
            <a:xfrm>
              <a:off x="7001150" y="866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1"/>
            <p:cNvSpPr/>
            <p:nvPr/>
          </p:nvSpPr>
          <p:spPr>
            <a:xfrm>
              <a:off x="7008000" y="2184975"/>
              <a:ext cx="34225" cy="34225"/>
            </a:xfrm>
            <a:custGeom>
              <a:avLst/>
              <a:gdLst/>
              <a:ahLst/>
              <a:cxnLst/>
              <a:rect l="l" t="t" r="r" b="b"/>
              <a:pathLst>
                <a:path w="1369" h="1369" extrusionOk="0">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1"/>
            <p:cNvSpPr/>
            <p:nvPr/>
          </p:nvSpPr>
          <p:spPr>
            <a:xfrm>
              <a:off x="6932775" y="260140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1"/>
            <p:cNvSpPr/>
            <p:nvPr/>
          </p:nvSpPr>
          <p:spPr>
            <a:xfrm>
              <a:off x="7216975" y="3230575"/>
              <a:ext cx="34200" cy="34975"/>
            </a:xfrm>
            <a:custGeom>
              <a:avLst/>
              <a:gdLst/>
              <a:ahLst/>
              <a:cxnLst/>
              <a:rect l="l" t="t" r="r" b="b"/>
              <a:pathLst>
                <a:path w="1368" h="1399" extrusionOk="0">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1"/>
            <p:cNvSpPr/>
            <p:nvPr/>
          </p:nvSpPr>
          <p:spPr>
            <a:xfrm>
              <a:off x="7142500" y="3133325"/>
              <a:ext cx="34225" cy="34200"/>
            </a:xfrm>
            <a:custGeom>
              <a:avLst/>
              <a:gdLst/>
              <a:ahLst/>
              <a:cxnLst/>
              <a:rect l="l" t="t" r="r" b="b"/>
              <a:pathLst>
                <a:path w="1369"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1"/>
            <p:cNvSpPr/>
            <p:nvPr/>
          </p:nvSpPr>
          <p:spPr>
            <a:xfrm>
              <a:off x="6498875" y="2374175"/>
              <a:ext cx="34200" cy="34225"/>
            </a:xfrm>
            <a:custGeom>
              <a:avLst/>
              <a:gdLst/>
              <a:ahLst/>
              <a:cxnLst/>
              <a:rect l="l" t="t" r="r" b="b"/>
              <a:pathLst>
                <a:path w="1368" h="1369" extrusionOk="0">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1"/>
            <p:cNvSpPr/>
            <p:nvPr/>
          </p:nvSpPr>
          <p:spPr>
            <a:xfrm>
              <a:off x="6705550" y="2466125"/>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1"/>
            <p:cNvSpPr/>
            <p:nvPr/>
          </p:nvSpPr>
          <p:spPr>
            <a:xfrm>
              <a:off x="6811950" y="1797425"/>
              <a:ext cx="34225" cy="34225"/>
            </a:xfrm>
            <a:custGeom>
              <a:avLst/>
              <a:gdLst/>
              <a:ahLst/>
              <a:cxnLst/>
              <a:rect l="l" t="t" r="r" b="b"/>
              <a:pathLst>
                <a:path w="1369" h="1369" extrusionOk="0">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1"/>
            <p:cNvSpPr/>
            <p:nvPr/>
          </p:nvSpPr>
          <p:spPr>
            <a:xfrm>
              <a:off x="6005700" y="123890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1"/>
            <p:cNvSpPr/>
            <p:nvPr/>
          </p:nvSpPr>
          <p:spPr>
            <a:xfrm>
              <a:off x="4839250" y="1135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1"/>
            <p:cNvSpPr/>
            <p:nvPr/>
          </p:nvSpPr>
          <p:spPr>
            <a:xfrm>
              <a:off x="4555050" y="132477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1"/>
            <p:cNvSpPr/>
            <p:nvPr/>
          </p:nvSpPr>
          <p:spPr>
            <a:xfrm>
              <a:off x="4118875" y="959275"/>
              <a:ext cx="34225" cy="34225"/>
            </a:xfrm>
            <a:custGeom>
              <a:avLst/>
              <a:gdLst/>
              <a:ahLst/>
              <a:cxnLst/>
              <a:rect l="l" t="t" r="r" b="b"/>
              <a:pathLst>
                <a:path w="1369" h="1369" extrusionOk="0">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1"/>
            <p:cNvSpPr/>
            <p:nvPr/>
          </p:nvSpPr>
          <p:spPr>
            <a:xfrm>
              <a:off x="3856725" y="1152275"/>
              <a:ext cx="34225" cy="34225"/>
            </a:xfrm>
            <a:custGeom>
              <a:avLst/>
              <a:gdLst/>
              <a:ahLst/>
              <a:cxnLst/>
              <a:rect l="l" t="t" r="r" b="b"/>
              <a:pathLst>
                <a:path w="1369" h="1369" extrusionOk="0">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1"/>
            <p:cNvSpPr/>
            <p:nvPr/>
          </p:nvSpPr>
          <p:spPr>
            <a:xfrm>
              <a:off x="3637875" y="137570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1"/>
            <p:cNvSpPr/>
            <p:nvPr/>
          </p:nvSpPr>
          <p:spPr>
            <a:xfrm>
              <a:off x="3516300" y="102462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1"/>
            <p:cNvSpPr/>
            <p:nvPr/>
          </p:nvSpPr>
          <p:spPr>
            <a:xfrm>
              <a:off x="3016275" y="1024625"/>
              <a:ext cx="34225" cy="34225"/>
            </a:xfrm>
            <a:custGeom>
              <a:avLst/>
              <a:gdLst/>
              <a:ahLst/>
              <a:cxnLst/>
              <a:rect l="l" t="t" r="r" b="b"/>
              <a:pathLst>
                <a:path w="1369" h="1369" extrusionOk="0">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1"/>
            <p:cNvSpPr/>
            <p:nvPr/>
          </p:nvSpPr>
          <p:spPr>
            <a:xfrm>
              <a:off x="2764000" y="74575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1"/>
            <p:cNvSpPr/>
            <p:nvPr/>
          </p:nvSpPr>
          <p:spPr>
            <a:xfrm>
              <a:off x="2484350" y="5831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1"/>
            <p:cNvSpPr/>
            <p:nvPr/>
          </p:nvSpPr>
          <p:spPr>
            <a:xfrm>
              <a:off x="2277675" y="891650"/>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1"/>
            <p:cNvSpPr/>
            <p:nvPr/>
          </p:nvSpPr>
          <p:spPr>
            <a:xfrm>
              <a:off x="2194825" y="12708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1"/>
            <p:cNvSpPr/>
            <p:nvPr/>
          </p:nvSpPr>
          <p:spPr>
            <a:xfrm>
              <a:off x="1612750" y="869600"/>
              <a:ext cx="34225" cy="34225"/>
            </a:xfrm>
            <a:custGeom>
              <a:avLst/>
              <a:gdLst/>
              <a:ahLst/>
              <a:cxnLst/>
              <a:rect l="l" t="t" r="r" b="b"/>
              <a:pathLst>
                <a:path w="1369" h="1369" extrusionOk="0">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1"/>
            <p:cNvSpPr/>
            <p:nvPr/>
          </p:nvSpPr>
          <p:spPr>
            <a:xfrm>
              <a:off x="2074775" y="691800"/>
              <a:ext cx="34225" cy="34200"/>
            </a:xfrm>
            <a:custGeom>
              <a:avLst/>
              <a:gdLst/>
              <a:ahLst/>
              <a:cxnLst/>
              <a:rect l="l" t="t" r="r" b="b"/>
              <a:pathLst>
                <a:path w="1369" h="1368" extrusionOk="0">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1"/>
            <p:cNvSpPr/>
            <p:nvPr/>
          </p:nvSpPr>
          <p:spPr>
            <a:xfrm>
              <a:off x="1670500" y="474450"/>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1"/>
            <p:cNvSpPr/>
            <p:nvPr/>
          </p:nvSpPr>
          <p:spPr>
            <a:xfrm>
              <a:off x="1361225" y="588450"/>
              <a:ext cx="34225" cy="34225"/>
            </a:xfrm>
            <a:custGeom>
              <a:avLst/>
              <a:gdLst/>
              <a:ahLst/>
              <a:cxnLst/>
              <a:rect l="l" t="t" r="r" b="b"/>
              <a:pathLst>
                <a:path w="1369" h="1369" extrusionOk="0">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1"/>
            <p:cNvSpPr/>
            <p:nvPr/>
          </p:nvSpPr>
          <p:spPr>
            <a:xfrm>
              <a:off x="1203925" y="8726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1"/>
            <p:cNvSpPr/>
            <p:nvPr/>
          </p:nvSpPr>
          <p:spPr>
            <a:xfrm>
              <a:off x="716850" y="800450"/>
              <a:ext cx="34225" cy="34225"/>
            </a:xfrm>
            <a:custGeom>
              <a:avLst/>
              <a:gdLst/>
              <a:ahLst/>
              <a:cxnLst/>
              <a:rect l="l" t="t" r="r" b="b"/>
              <a:pathLst>
                <a:path w="1369" h="1369" extrusionOk="0">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1"/>
            <p:cNvSpPr/>
            <p:nvPr/>
          </p:nvSpPr>
          <p:spPr>
            <a:xfrm>
              <a:off x="798925" y="132097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1"/>
            <p:cNvSpPr/>
            <p:nvPr/>
          </p:nvSpPr>
          <p:spPr>
            <a:xfrm>
              <a:off x="1228250" y="12199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1"/>
            <p:cNvSpPr/>
            <p:nvPr/>
          </p:nvSpPr>
          <p:spPr>
            <a:xfrm>
              <a:off x="1139350" y="1439525"/>
              <a:ext cx="34225" cy="34225"/>
            </a:xfrm>
            <a:custGeom>
              <a:avLst/>
              <a:gdLst/>
              <a:ahLst/>
              <a:cxnLst/>
              <a:rect l="l" t="t" r="r" b="b"/>
              <a:pathLst>
                <a:path w="1369" h="1369" extrusionOk="0">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1"/>
            <p:cNvSpPr/>
            <p:nvPr/>
          </p:nvSpPr>
          <p:spPr>
            <a:xfrm>
              <a:off x="567150" y="1797425"/>
              <a:ext cx="34225" cy="34225"/>
            </a:xfrm>
            <a:custGeom>
              <a:avLst/>
              <a:gdLst/>
              <a:ahLst/>
              <a:cxnLst/>
              <a:rect l="l" t="t" r="r" b="b"/>
              <a:pathLst>
                <a:path w="1369" h="1369" extrusionOk="0">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1"/>
            <p:cNvSpPr/>
            <p:nvPr/>
          </p:nvSpPr>
          <p:spPr>
            <a:xfrm>
              <a:off x="363500" y="2047425"/>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1"/>
            <p:cNvSpPr/>
            <p:nvPr/>
          </p:nvSpPr>
          <p:spPr>
            <a:xfrm>
              <a:off x="400725" y="976750"/>
              <a:ext cx="34225" cy="34225"/>
            </a:xfrm>
            <a:custGeom>
              <a:avLst/>
              <a:gdLst/>
              <a:ahLst/>
              <a:cxnLst/>
              <a:rect l="l" t="t" r="r" b="b"/>
              <a:pathLst>
                <a:path w="1369" h="1369" extrusionOk="0">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1"/>
            <p:cNvSpPr/>
            <p:nvPr/>
          </p:nvSpPr>
          <p:spPr>
            <a:xfrm>
              <a:off x="1241925" y="216902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1"/>
            <p:cNvSpPr/>
            <p:nvPr/>
          </p:nvSpPr>
          <p:spPr>
            <a:xfrm>
              <a:off x="986600" y="24942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1"/>
            <p:cNvSpPr/>
            <p:nvPr/>
          </p:nvSpPr>
          <p:spPr>
            <a:xfrm>
              <a:off x="601350" y="2239675"/>
              <a:ext cx="34200" cy="34225"/>
            </a:xfrm>
            <a:custGeom>
              <a:avLst/>
              <a:gdLst/>
              <a:ahLst/>
              <a:cxnLst/>
              <a:rect l="l" t="t" r="r" b="b"/>
              <a:pathLst>
                <a:path w="1368" h="1369" extrusionOk="0">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1"/>
            <p:cNvSpPr/>
            <p:nvPr/>
          </p:nvSpPr>
          <p:spPr>
            <a:xfrm>
              <a:off x="548150" y="2859750"/>
              <a:ext cx="34225" cy="34225"/>
            </a:xfrm>
            <a:custGeom>
              <a:avLst/>
              <a:gdLst/>
              <a:ahLst/>
              <a:cxnLst/>
              <a:rect l="l" t="t" r="r" b="b"/>
              <a:pathLst>
                <a:path w="1369" h="1369" extrusionOk="0">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1"/>
            <p:cNvSpPr/>
            <p:nvPr/>
          </p:nvSpPr>
          <p:spPr>
            <a:xfrm>
              <a:off x="363500" y="3176625"/>
              <a:ext cx="34225" cy="34225"/>
            </a:xfrm>
            <a:custGeom>
              <a:avLst/>
              <a:gdLst/>
              <a:ahLst/>
              <a:cxnLst/>
              <a:rect l="l" t="t" r="r" b="b"/>
              <a:pathLst>
                <a:path w="1369" h="1369" extrusionOk="0">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1"/>
            <p:cNvSpPr/>
            <p:nvPr/>
          </p:nvSpPr>
          <p:spPr>
            <a:xfrm>
              <a:off x="805000" y="1453950"/>
              <a:ext cx="34200" cy="34225"/>
            </a:xfrm>
            <a:custGeom>
              <a:avLst/>
              <a:gdLst/>
              <a:ahLst/>
              <a:cxnLst/>
              <a:rect l="l" t="t" r="r" b="b"/>
              <a:pathLst>
                <a:path w="1368" h="1369" extrusionOk="0">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1"/>
            <p:cNvSpPr/>
            <p:nvPr/>
          </p:nvSpPr>
          <p:spPr>
            <a:xfrm>
              <a:off x="888575" y="2111275"/>
              <a:ext cx="34225" cy="34200"/>
            </a:xfrm>
            <a:custGeom>
              <a:avLst/>
              <a:gdLst/>
              <a:ahLst/>
              <a:cxnLst/>
              <a:rect l="l" t="t" r="r" b="b"/>
              <a:pathLst>
                <a:path w="1369" h="1368"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5" name="Google Shape;3585;p21"/>
          <p:cNvSpPr txBox="1">
            <a:spLocks noGrp="1"/>
          </p:cNvSpPr>
          <p:nvPr>
            <p:ph type="subTitle" idx="1"/>
          </p:nvPr>
        </p:nvSpPr>
        <p:spPr>
          <a:xfrm>
            <a:off x="722765" y="2278744"/>
            <a:ext cx="2550300" cy="34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
        <p:nvSpPr>
          <p:cNvPr id="3586" name="Google Shape;3586;p21"/>
          <p:cNvSpPr txBox="1">
            <a:spLocks noGrp="1"/>
          </p:cNvSpPr>
          <p:nvPr>
            <p:ph type="subTitle" idx="2"/>
          </p:nvPr>
        </p:nvSpPr>
        <p:spPr>
          <a:xfrm>
            <a:off x="3306312" y="2278744"/>
            <a:ext cx="2550300" cy="34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
        <p:nvSpPr>
          <p:cNvPr id="3587" name="Google Shape;3587;p21"/>
          <p:cNvSpPr txBox="1">
            <a:spLocks noGrp="1"/>
          </p:cNvSpPr>
          <p:nvPr>
            <p:ph type="subTitle" idx="3"/>
          </p:nvPr>
        </p:nvSpPr>
        <p:spPr>
          <a:xfrm>
            <a:off x="5889847" y="2278744"/>
            <a:ext cx="2550300" cy="34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
        <p:nvSpPr>
          <p:cNvPr id="3588" name="Google Shape;3588;p21"/>
          <p:cNvSpPr txBox="1">
            <a:spLocks noGrp="1"/>
          </p:cNvSpPr>
          <p:nvPr>
            <p:ph type="subTitle" idx="4"/>
          </p:nvPr>
        </p:nvSpPr>
        <p:spPr>
          <a:xfrm>
            <a:off x="722750" y="2648919"/>
            <a:ext cx="2550300" cy="5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89" name="Google Shape;3589;p21"/>
          <p:cNvSpPr txBox="1">
            <a:spLocks noGrp="1"/>
          </p:cNvSpPr>
          <p:nvPr>
            <p:ph type="subTitle" idx="5"/>
          </p:nvPr>
        </p:nvSpPr>
        <p:spPr>
          <a:xfrm>
            <a:off x="3306295" y="2649177"/>
            <a:ext cx="2550300" cy="58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90" name="Google Shape;3590;p21"/>
          <p:cNvSpPr txBox="1">
            <a:spLocks noGrp="1"/>
          </p:cNvSpPr>
          <p:nvPr>
            <p:ph type="subTitle" idx="6"/>
          </p:nvPr>
        </p:nvSpPr>
        <p:spPr>
          <a:xfrm>
            <a:off x="5889827" y="2649177"/>
            <a:ext cx="2550300" cy="58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91" name="Google Shape;3591;p21"/>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11">
    <p:spTree>
      <p:nvGrpSpPr>
        <p:cNvPr id="1" name="Shape 3592"/>
        <p:cNvGrpSpPr/>
        <p:nvPr/>
      </p:nvGrpSpPr>
      <p:grpSpPr>
        <a:xfrm>
          <a:off x="0" y="0"/>
          <a:ext cx="0" cy="0"/>
          <a:chOff x="0" y="0"/>
          <a:chExt cx="0" cy="0"/>
        </a:xfrm>
      </p:grpSpPr>
      <p:sp>
        <p:nvSpPr>
          <p:cNvPr id="3593" name="Google Shape;3593;p22"/>
          <p:cNvSpPr txBox="1">
            <a:spLocks noGrp="1"/>
          </p:cNvSpPr>
          <p:nvPr>
            <p:ph type="subTitle" idx="1"/>
          </p:nvPr>
        </p:nvSpPr>
        <p:spPr>
          <a:xfrm>
            <a:off x="2686051" y="1635452"/>
            <a:ext cx="2872200" cy="50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94" name="Google Shape;3594;p22"/>
          <p:cNvSpPr txBox="1">
            <a:spLocks noGrp="1"/>
          </p:cNvSpPr>
          <p:nvPr>
            <p:ph type="subTitle" idx="2"/>
          </p:nvPr>
        </p:nvSpPr>
        <p:spPr>
          <a:xfrm>
            <a:off x="2686061" y="3231372"/>
            <a:ext cx="2872200" cy="50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95" name="Google Shape;3595;p22"/>
          <p:cNvSpPr txBox="1">
            <a:spLocks noGrp="1"/>
          </p:cNvSpPr>
          <p:nvPr>
            <p:ph type="subTitle" idx="3"/>
          </p:nvPr>
        </p:nvSpPr>
        <p:spPr>
          <a:xfrm>
            <a:off x="5558220" y="1635450"/>
            <a:ext cx="2872200" cy="50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96" name="Google Shape;3596;p22"/>
          <p:cNvSpPr txBox="1">
            <a:spLocks noGrp="1"/>
          </p:cNvSpPr>
          <p:nvPr>
            <p:ph type="subTitle" idx="4"/>
          </p:nvPr>
        </p:nvSpPr>
        <p:spPr>
          <a:xfrm>
            <a:off x="5558220" y="3231370"/>
            <a:ext cx="2872200" cy="50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97" name="Google Shape;3597;p22"/>
          <p:cNvSpPr txBox="1">
            <a:spLocks noGrp="1"/>
          </p:cNvSpPr>
          <p:nvPr>
            <p:ph type="subTitle" idx="5"/>
          </p:nvPr>
        </p:nvSpPr>
        <p:spPr>
          <a:xfrm>
            <a:off x="2686050" y="2110777"/>
            <a:ext cx="2872200" cy="38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98" name="Google Shape;3598;p22"/>
          <p:cNvSpPr txBox="1">
            <a:spLocks noGrp="1"/>
          </p:cNvSpPr>
          <p:nvPr>
            <p:ph type="subTitle" idx="6"/>
          </p:nvPr>
        </p:nvSpPr>
        <p:spPr>
          <a:xfrm>
            <a:off x="2686050" y="3706701"/>
            <a:ext cx="2872200" cy="38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599" name="Google Shape;3599;p22"/>
          <p:cNvSpPr txBox="1">
            <a:spLocks noGrp="1"/>
          </p:cNvSpPr>
          <p:nvPr>
            <p:ph type="subTitle" idx="7"/>
          </p:nvPr>
        </p:nvSpPr>
        <p:spPr>
          <a:xfrm>
            <a:off x="5558221" y="2110775"/>
            <a:ext cx="2872200" cy="38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600" name="Google Shape;3600;p22"/>
          <p:cNvSpPr txBox="1">
            <a:spLocks noGrp="1"/>
          </p:cNvSpPr>
          <p:nvPr>
            <p:ph type="subTitle" idx="8"/>
          </p:nvPr>
        </p:nvSpPr>
        <p:spPr>
          <a:xfrm>
            <a:off x="5558218" y="3706699"/>
            <a:ext cx="2872200" cy="38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601" name="Google Shape;3601;p22"/>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grpSp>
        <p:nvGrpSpPr>
          <p:cNvPr id="3602" name="Google Shape;3602;p22"/>
          <p:cNvGrpSpPr/>
          <p:nvPr/>
        </p:nvGrpSpPr>
        <p:grpSpPr>
          <a:xfrm rot="10800000" flipH="1">
            <a:off x="-1376787" y="1167675"/>
            <a:ext cx="9036625" cy="5462925"/>
            <a:chOff x="-1554275" y="-744050"/>
            <a:chExt cx="9036625" cy="5462925"/>
          </a:xfrm>
        </p:grpSpPr>
        <p:sp>
          <p:nvSpPr>
            <p:cNvPr id="3603" name="Google Shape;3603;p22"/>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2"/>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5" name="Google Shape;3605;p22"/>
            <p:cNvGrpSpPr/>
            <p:nvPr/>
          </p:nvGrpSpPr>
          <p:grpSpPr>
            <a:xfrm>
              <a:off x="-1554275" y="-744050"/>
              <a:ext cx="9036625" cy="5462925"/>
              <a:chOff x="-1554275" y="-744050"/>
              <a:chExt cx="9036625" cy="5462925"/>
            </a:xfrm>
          </p:grpSpPr>
          <p:sp>
            <p:nvSpPr>
              <p:cNvPr id="3606" name="Google Shape;3606;p22"/>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2"/>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2"/>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2"/>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2"/>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2"/>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2"/>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2"/>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2"/>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2"/>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2"/>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2"/>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2"/>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2"/>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2"/>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2"/>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2"/>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2"/>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2"/>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2"/>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2"/>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2"/>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2"/>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2"/>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2"/>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2"/>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2"/>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2"/>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2"/>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2"/>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2"/>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2"/>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2"/>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2"/>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2"/>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2"/>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2"/>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2"/>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2"/>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2"/>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2"/>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2"/>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2"/>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2"/>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2"/>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2"/>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2"/>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2"/>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2"/>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2"/>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2"/>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2"/>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2"/>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2"/>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2"/>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2"/>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2"/>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2"/>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2"/>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2"/>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2"/>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2"/>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2"/>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2"/>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2"/>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2"/>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2"/>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2"/>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2"/>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2"/>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2"/>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2"/>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2"/>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2"/>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2"/>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2"/>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2"/>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2"/>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2"/>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2"/>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2"/>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22"/>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2"/>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2"/>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2"/>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2"/>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2"/>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2"/>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22"/>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2"/>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2"/>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2"/>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2"/>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2"/>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2"/>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2"/>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2"/>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2"/>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2"/>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2"/>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2"/>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2"/>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2"/>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2"/>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2"/>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2"/>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2"/>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2"/>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22"/>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22"/>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22"/>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22"/>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2"/>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22"/>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22"/>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2"/>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22"/>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22"/>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22"/>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22"/>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22"/>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2"/>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CUSTOM_16">
    <p:spTree>
      <p:nvGrpSpPr>
        <p:cNvPr id="1" name="Shape 3728"/>
        <p:cNvGrpSpPr/>
        <p:nvPr/>
      </p:nvGrpSpPr>
      <p:grpSpPr>
        <a:xfrm>
          <a:off x="0" y="0"/>
          <a:ext cx="0" cy="0"/>
          <a:chOff x="0" y="0"/>
          <a:chExt cx="0" cy="0"/>
        </a:xfrm>
      </p:grpSpPr>
      <p:grpSp>
        <p:nvGrpSpPr>
          <p:cNvPr id="3729" name="Google Shape;3729;p23"/>
          <p:cNvGrpSpPr/>
          <p:nvPr/>
        </p:nvGrpSpPr>
        <p:grpSpPr>
          <a:xfrm rot="-4280205" flipH="1">
            <a:off x="2573480" y="3405268"/>
            <a:ext cx="9206047" cy="7198955"/>
            <a:chOff x="-3560675" y="-1695025"/>
            <a:chExt cx="9206200" cy="7199075"/>
          </a:xfrm>
        </p:grpSpPr>
        <p:sp>
          <p:nvSpPr>
            <p:cNvPr id="3730" name="Google Shape;3730;p23"/>
            <p:cNvSpPr/>
            <p:nvPr/>
          </p:nvSpPr>
          <p:spPr>
            <a:xfrm>
              <a:off x="3144700" y="1760900"/>
              <a:ext cx="49725" cy="38825"/>
            </a:xfrm>
            <a:custGeom>
              <a:avLst/>
              <a:gdLst/>
              <a:ahLst/>
              <a:cxnLst/>
              <a:rect l="l" t="t" r="r" b="b"/>
              <a:pathLst>
                <a:path w="1989" h="1553" extrusionOk="0">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3"/>
            <p:cNvSpPr/>
            <p:nvPr/>
          </p:nvSpPr>
          <p:spPr>
            <a:xfrm>
              <a:off x="2791350" y="1538300"/>
              <a:ext cx="49950" cy="38775"/>
            </a:xfrm>
            <a:custGeom>
              <a:avLst/>
              <a:gdLst/>
              <a:ahLst/>
              <a:cxnLst/>
              <a:rect l="l" t="t" r="r" b="b"/>
              <a:pathLst>
                <a:path w="1998" h="1551" extrusionOk="0">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3"/>
            <p:cNvSpPr/>
            <p:nvPr/>
          </p:nvSpPr>
          <p:spPr>
            <a:xfrm>
              <a:off x="3881050" y="912150"/>
              <a:ext cx="50175" cy="39550"/>
            </a:xfrm>
            <a:custGeom>
              <a:avLst/>
              <a:gdLst/>
              <a:ahLst/>
              <a:cxnLst/>
              <a:rect l="l" t="t" r="r" b="b"/>
              <a:pathLst>
                <a:path w="2007" h="1582" extrusionOk="0">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3" name="Google Shape;3733;p23"/>
            <p:cNvGrpSpPr/>
            <p:nvPr/>
          </p:nvGrpSpPr>
          <p:grpSpPr>
            <a:xfrm>
              <a:off x="-3560675" y="-1695025"/>
              <a:ext cx="9206200" cy="7199075"/>
              <a:chOff x="-3560675" y="-1695025"/>
              <a:chExt cx="9206200" cy="7199075"/>
            </a:xfrm>
          </p:grpSpPr>
          <p:sp>
            <p:nvSpPr>
              <p:cNvPr id="3734" name="Google Shape;3734;p23"/>
              <p:cNvSpPr/>
              <p:nvPr/>
            </p:nvSpPr>
            <p:spPr>
              <a:xfrm>
                <a:off x="3584675" y="-201850"/>
                <a:ext cx="50175" cy="38800"/>
              </a:xfrm>
              <a:custGeom>
                <a:avLst/>
                <a:gdLst/>
                <a:ahLst/>
                <a:cxnLst/>
                <a:rect l="l" t="t" r="r" b="b"/>
                <a:pathLst>
                  <a:path w="2007" h="1552" extrusionOk="0">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3"/>
              <p:cNvSpPr/>
              <p:nvPr/>
            </p:nvSpPr>
            <p:spPr>
              <a:xfrm>
                <a:off x="4071775" y="186450"/>
                <a:ext cx="49925" cy="39550"/>
              </a:xfrm>
              <a:custGeom>
                <a:avLst/>
                <a:gdLst/>
                <a:ahLst/>
                <a:cxnLst/>
                <a:rect l="l" t="t" r="r" b="b"/>
                <a:pathLst>
                  <a:path w="1997" h="1582" extrusionOk="0">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3"/>
              <p:cNvSpPr/>
              <p:nvPr/>
            </p:nvSpPr>
            <p:spPr>
              <a:xfrm>
                <a:off x="4755675" y="-352300"/>
                <a:ext cx="50175" cy="39550"/>
              </a:xfrm>
              <a:custGeom>
                <a:avLst/>
                <a:gdLst/>
                <a:ahLst/>
                <a:cxnLst/>
                <a:rect l="l" t="t" r="r" b="b"/>
                <a:pathLst>
                  <a:path w="2007" h="1582" extrusionOk="0">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3"/>
              <p:cNvSpPr/>
              <p:nvPr/>
            </p:nvSpPr>
            <p:spPr>
              <a:xfrm>
                <a:off x="5595350" y="406075"/>
                <a:ext cx="50175" cy="38775"/>
              </a:xfrm>
              <a:custGeom>
                <a:avLst/>
                <a:gdLst/>
                <a:ahLst/>
                <a:cxnLst/>
                <a:rect l="l" t="t" r="r" b="b"/>
                <a:pathLst>
                  <a:path w="2007" h="1551" extrusionOk="0">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3"/>
              <p:cNvSpPr/>
              <p:nvPr/>
            </p:nvSpPr>
            <p:spPr>
              <a:xfrm>
                <a:off x="1941075" y="5468575"/>
                <a:ext cx="50675" cy="35475"/>
              </a:xfrm>
              <a:custGeom>
                <a:avLst/>
                <a:gdLst/>
                <a:ahLst/>
                <a:cxnLst/>
                <a:rect l="l" t="t" r="r" b="b"/>
                <a:pathLst>
                  <a:path w="2027" h="1419" extrusionOk="0">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9" name="Google Shape;3739;p23"/>
              <p:cNvGrpSpPr/>
              <p:nvPr/>
            </p:nvGrpSpPr>
            <p:grpSpPr>
              <a:xfrm>
                <a:off x="-3560675" y="-1695025"/>
                <a:ext cx="9184925" cy="7184775"/>
                <a:chOff x="-3560675" y="-1695025"/>
                <a:chExt cx="9184925" cy="7184775"/>
              </a:xfrm>
            </p:grpSpPr>
            <p:sp>
              <p:nvSpPr>
                <p:cNvPr id="3740" name="Google Shape;3740;p23"/>
                <p:cNvSpPr/>
                <p:nvPr/>
              </p:nvSpPr>
              <p:spPr>
                <a:xfrm>
                  <a:off x="-1101575" y="-1682675"/>
                  <a:ext cx="6725825" cy="4350200"/>
                </a:xfrm>
                <a:custGeom>
                  <a:avLst/>
                  <a:gdLst/>
                  <a:ahLst/>
                  <a:cxnLst/>
                  <a:rect l="l" t="t" r="r" b="b"/>
                  <a:pathLst>
                    <a:path w="269033" h="174008" extrusionOk="0">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3"/>
                <p:cNvSpPr/>
                <p:nvPr/>
              </p:nvSpPr>
              <p:spPr>
                <a:xfrm>
                  <a:off x="90700" y="-831025"/>
                  <a:ext cx="50925" cy="39525"/>
                </a:xfrm>
                <a:custGeom>
                  <a:avLst/>
                  <a:gdLst/>
                  <a:ahLst/>
                  <a:cxnLst/>
                  <a:rect l="l" t="t" r="r" b="b"/>
                  <a:pathLst>
                    <a:path w="2037" h="1581" extrusionOk="0">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3"/>
                <p:cNvSpPr/>
                <p:nvPr/>
              </p:nvSpPr>
              <p:spPr>
                <a:xfrm>
                  <a:off x="-8100" y="55725"/>
                  <a:ext cx="49725" cy="38825"/>
                </a:xfrm>
                <a:custGeom>
                  <a:avLst/>
                  <a:gdLst/>
                  <a:ahLst/>
                  <a:cxnLst/>
                  <a:rect l="l" t="t" r="r" b="b"/>
                  <a:pathLst>
                    <a:path w="1989" h="1553" extrusionOk="0">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3"/>
                <p:cNvSpPr/>
                <p:nvPr/>
              </p:nvSpPr>
              <p:spPr>
                <a:xfrm>
                  <a:off x="434925" y="-187400"/>
                  <a:ext cx="50175" cy="38775"/>
                </a:xfrm>
                <a:custGeom>
                  <a:avLst/>
                  <a:gdLst/>
                  <a:ahLst/>
                  <a:cxnLst/>
                  <a:rect l="l" t="t" r="r" b="b"/>
                  <a:pathLst>
                    <a:path w="2007" h="1551" extrusionOk="0">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3"/>
                <p:cNvSpPr/>
                <p:nvPr/>
              </p:nvSpPr>
              <p:spPr>
                <a:xfrm>
                  <a:off x="639325" y="-751250"/>
                  <a:ext cx="49950" cy="39550"/>
                </a:xfrm>
                <a:custGeom>
                  <a:avLst/>
                  <a:gdLst/>
                  <a:ahLst/>
                  <a:cxnLst/>
                  <a:rect l="l" t="t" r="r" b="b"/>
                  <a:pathLst>
                    <a:path w="1998" h="1582" extrusionOk="0">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3"/>
                <p:cNvSpPr/>
                <p:nvPr/>
              </p:nvSpPr>
              <p:spPr>
                <a:xfrm>
                  <a:off x="1061075" y="-81050"/>
                  <a:ext cx="49700" cy="38800"/>
                </a:xfrm>
                <a:custGeom>
                  <a:avLst/>
                  <a:gdLst/>
                  <a:ahLst/>
                  <a:cxnLst/>
                  <a:rect l="l" t="t" r="r" b="b"/>
                  <a:pathLst>
                    <a:path w="1988" h="1552" extrusionOk="0">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3"/>
                <p:cNvSpPr/>
                <p:nvPr/>
              </p:nvSpPr>
              <p:spPr>
                <a:xfrm>
                  <a:off x="1229000" y="-547600"/>
                  <a:ext cx="49950" cy="38800"/>
                </a:xfrm>
                <a:custGeom>
                  <a:avLst/>
                  <a:gdLst/>
                  <a:ahLst/>
                  <a:cxnLst/>
                  <a:rect l="l" t="t" r="r" b="b"/>
                  <a:pathLst>
                    <a:path w="1998" h="1552" extrusionOk="0">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3"/>
                <p:cNvSpPr/>
                <p:nvPr/>
              </p:nvSpPr>
              <p:spPr>
                <a:xfrm>
                  <a:off x="430375" y="602875"/>
                  <a:ext cx="50175" cy="38800"/>
                </a:xfrm>
                <a:custGeom>
                  <a:avLst/>
                  <a:gdLst/>
                  <a:ahLst/>
                  <a:cxnLst/>
                  <a:rect l="l" t="t" r="r" b="b"/>
                  <a:pathLst>
                    <a:path w="2007" h="1552" extrusionOk="0">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3"/>
                <p:cNvSpPr/>
                <p:nvPr/>
              </p:nvSpPr>
              <p:spPr>
                <a:xfrm>
                  <a:off x="1108200" y="1003325"/>
                  <a:ext cx="49925" cy="39550"/>
                </a:xfrm>
                <a:custGeom>
                  <a:avLst/>
                  <a:gdLst/>
                  <a:ahLst/>
                  <a:cxnLst/>
                  <a:rect l="l" t="t" r="r" b="b"/>
                  <a:pathLst>
                    <a:path w="1997" h="1582" extrusionOk="0">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3"/>
                <p:cNvSpPr/>
                <p:nvPr/>
              </p:nvSpPr>
              <p:spPr>
                <a:xfrm>
                  <a:off x="1688750" y="95275"/>
                  <a:ext cx="49950" cy="38775"/>
                </a:xfrm>
                <a:custGeom>
                  <a:avLst/>
                  <a:gdLst/>
                  <a:ahLst/>
                  <a:cxnLst/>
                  <a:rect l="l" t="t" r="r" b="b"/>
                  <a:pathLst>
                    <a:path w="1998" h="1551" extrusionOk="0">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3"/>
                <p:cNvSpPr/>
                <p:nvPr/>
              </p:nvSpPr>
              <p:spPr>
                <a:xfrm>
                  <a:off x="-2025" y="1782975"/>
                  <a:ext cx="49950" cy="39550"/>
                </a:xfrm>
                <a:custGeom>
                  <a:avLst/>
                  <a:gdLst/>
                  <a:ahLst/>
                  <a:cxnLst/>
                  <a:rect l="l" t="t" r="r" b="b"/>
                  <a:pathLst>
                    <a:path w="1998" h="1582" extrusionOk="0">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3"/>
                <p:cNvSpPr/>
                <p:nvPr/>
              </p:nvSpPr>
              <p:spPr>
                <a:xfrm>
                  <a:off x="472925" y="1020025"/>
                  <a:ext cx="49725" cy="38825"/>
                </a:xfrm>
                <a:custGeom>
                  <a:avLst/>
                  <a:gdLst/>
                  <a:ahLst/>
                  <a:cxnLst/>
                  <a:rect l="l" t="t" r="r" b="b"/>
                  <a:pathLst>
                    <a:path w="1989" h="1553" extrusionOk="0">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3"/>
                <p:cNvSpPr/>
                <p:nvPr/>
              </p:nvSpPr>
              <p:spPr>
                <a:xfrm>
                  <a:off x="906050" y="2131775"/>
                  <a:ext cx="50175" cy="39550"/>
                </a:xfrm>
                <a:custGeom>
                  <a:avLst/>
                  <a:gdLst/>
                  <a:ahLst/>
                  <a:cxnLst/>
                  <a:rect l="l" t="t" r="r" b="b"/>
                  <a:pathLst>
                    <a:path w="2007" h="1582" extrusionOk="0">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3"/>
                <p:cNvSpPr/>
                <p:nvPr/>
              </p:nvSpPr>
              <p:spPr>
                <a:xfrm>
                  <a:off x="1998025" y="1166700"/>
                  <a:ext cx="50700" cy="38800"/>
                </a:xfrm>
                <a:custGeom>
                  <a:avLst/>
                  <a:gdLst/>
                  <a:ahLst/>
                  <a:cxnLst/>
                  <a:rect l="l" t="t" r="r" b="b"/>
                  <a:pathLst>
                    <a:path w="2028" h="1552" extrusionOk="0">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3"/>
                <p:cNvSpPr/>
                <p:nvPr/>
              </p:nvSpPr>
              <p:spPr>
                <a:xfrm>
                  <a:off x="1883275" y="694075"/>
                  <a:ext cx="51700" cy="38775"/>
                </a:xfrm>
                <a:custGeom>
                  <a:avLst/>
                  <a:gdLst/>
                  <a:ahLst/>
                  <a:cxnLst/>
                  <a:rect l="l" t="t" r="r" b="b"/>
                  <a:pathLst>
                    <a:path w="2068" h="1551" extrusionOk="0">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3"/>
                <p:cNvSpPr/>
                <p:nvPr/>
              </p:nvSpPr>
              <p:spPr>
                <a:xfrm>
                  <a:off x="2175850" y="2087675"/>
                  <a:ext cx="51175" cy="38800"/>
                </a:xfrm>
                <a:custGeom>
                  <a:avLst/>
                  <a:gdLst/>
                  <a:ahLst/>
                  <a:cxnLst/>
                  <a:rect l="l" t="t" r="r" b="b"/>
                  <a:pathLst>
                    <a:path w="2047" h="1552" extrusionOk="0">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3"/>
                <p:cNvSpPr/>
                <p:nvPr/>
              </p:nvSpPr>
              <p:spPr>
                <a:xfrm>
                  <a:off x="1482825" y="-914625"/>
                  <a:ext cx="49925" cy="39550"/>
                </a:xfrm>
                <a:custGeom>
                  <a:avLst/>
                  <a:gdLst/>
                  <a:ahLst/>
                  <a:cxnLst/>
                  <a:rect l="l" t="t" r="r" b="b"/>
                  <a:pathLst>
                    <a:path w="1997" h="1582" extrusionOk="0">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3"/>
                <p:cNvSpPr/>
                <p:nvPr/>
              </p:nvSpPr>
              <p:spPr>
                <a:xfrm>
                  <a:off x="2118850" y="-1399425"/>
                  <a:ext cx="50175" cy="38775"/>
                </a:xfrm>
                <a:custGeom>
                  <a:avLst/>
                  <a:gdLst/>
                  <a:ahLst/>
                  <a:cxnLst/>
                  <a:rect l="l" t="t" r="r" b="b"/>
                  <a:pathLst>
                    <a:path w="2007" h="1551" extrusionOk="0">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3"/>
                <p:cNvSpPr/>
                <p:nvPr/>
              </p:nvSpPr>
              <p:spPr>
                <a:xfrm>
                  <a:off x="358175" y="-1695025"/>
                  <a:ext cx="50175" cy="38775"/>
                </a:xfrm>
                <a:custGeom>
                  <a:avLst/>
                  <a:gdLst/>
                  <a:ahLst/>
                  <a:cxnLst/>
                  <a:rect l="l" t="t" r="r" b="b"/>
                  <a:pathLst>
                    <a:path w="2007" h="1551" extrusionOk="0">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3"/>
                <p:cNvSpPr/>
                <p:nvPr/>
              </p:nvSpPr>
              <p:spPr>
                <a:xfrm>
                  <a:off x="354375" y="2412175"/>
                  <a:ext cx="49925" cy="38775"/>
                </a:xfrm>
                <a:custGeom>
                  <a:avLst/>
                  <a:gdLst/>
                  <a:ahLst/>
                  <a:cxnLst/>
                  <a:rect l="l" t="t" r="r" b="b"/>
                  <a:pathLst>
                    <a:path w="1997" h="1551" extrusionOk="0">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3"/>
                <p:cNvSpPr/>
                <p:nvPr/>
              </p:nvSpPr>
              <p:spPr>
                <a:xfrm>
                  <a:off x="-702625" y="2644700"/>
                  <a:ext cx="50675" cy="39550"/>
                </a:xfrm>
                <a:custGeom>
                  <a:avLst/>
                  <a:gdLst/>
                  <a:ahLst/>
                  <a:cxnLst/>
                  <a:rect l="l" t="t" r="r" b="b"/>
                  <a:pathLst>
                    <a:path w="2027" h="1582" extrusionOk="0">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3"/>
                <p:cNvSpPr/>
                <p:nvPr/>
              </p:nvSpPr>
              <p:spPr>
                <a:xfrm>
                  <a:off x="-911600" y="1169000"/>
                  <a:ext cx="50675" cy="38775"/>
                </a:xfrm>
                <a:custGeom>
                  <a:avLst/>
                  <a:gdLst/>
                  <a:ahLst/>
                  <a:cxnLst/>
                  <a:rect l="l" t="t" r="r" b="b"/>
                  <a:pathLst>
                    <a:path w="2027" h="1551" extrusionOk="0">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3"/>
                <p:cNvSpPr/>
                <p:nvPr/>
              </p:nvSpPr>
              <p:spPr>
                <a:xfrm>
                  <a:off x="-735300" y="-475"/>
                  <a:ext cx="49925" cy="38775"/>
                </a:xfrm>
                <a:custGeom>
                  <a:avLst/>
                  <a:gdLst/>
                  <a:ahLst/>
                  <a:cxnLst/>
                  <a:rect l="l" t="t" r="r" b="b"/>
                  <a:pathLst>
                    <a:path w="1997" h="1551" extrusionOk="0">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3"/>
                <p:cNvSpPr/>
                <p:nvPr/>
              </p:nvSpPr>
              <p:spPr>
                <a:xfrm>
                  <a:off x="-1120575" y="-650175"/>
                  <a:ext cx="50700" cy="38775"/>
                </a:xfrm>
                <a:custGeom>
                  <a:avLst/>
                  <a:gdLst/>
                  <a:ahLst/>
                  <a:cxnLst/>
                  <a:rect l="l" t="t" r="r" b="b"/>
                  <a:pathLst>
                    <a:path w="2028" h="1551" extrusionOk="0">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3"/>
                <p:cNvSpPr/>
                <p:nvPr/>
              </p:nvSpPr>
              <p:spPr>
                <a:xfrm>
                  <a:off x="-618275" y="-1134975"/>
                  <a:ext cx="50175" cy="39525"/>
                </a:xfrm>
                <a:custGeom>
                  <a:avLst/>
                  <a:gdLst/>
                  <a:ahLst/>
                  <a:cxnLst/>
                  <a:rect l="l" t="t" r="r" b="b"/>
                  <a:pathLst>
                    <a:path w="2007" h="1581" extrusionOk="0">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3"/>
                <p:cNvSpPr/>
                <p:nvPr/>
              </p:nvSpPr>
              <p:spPr>
                <a:xfrm>
                  <a:off x="-649450" y="-1630450"/>
                  <a:ext cx="50700" cy="38800"/>
                </a:xfrm>
                <a:custGeom>
                  <a:avLst/>
                  <a:gdLst/>
                  <a:ahLst/>
                  <a:cxnLst/>
                  <a:rect l="l" t="t" r="r" b="b"/>
                  <a:pathLst>
                    <a:path w="2028" h="1552" extrusionOk="0">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3"/>
                <p:cNvSpPr/>
                <p:nvPr/>
              </p:nvSpPr>
              <p:spPr>
                <a:xfrm>
                  <a:off x="-3541600" y="-45575"/>
                  <a:ext cx="5511525" cy="5535325"/>
                </a:xfrm>
                <a:custGeom>
                  <a:avLst/>
                  <a:gdLst/>
                  <a:ahLst/>
                  <a:cxnLst/>
                  <a:rect l="l" t="t" r="r" b="b"/>
                  <a:pathLst>
                    <a:path w="220461" h="221413" extrusionOk="0">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3"/>
                <p:cNvSpPr/>
                <p:nvPr/>
              </p:nvSpPr>
              <p:spPr>
                <a:xfrm>
                  <a:off x="-700475" y="951025"/>
                  <a:ext cx="50325" cy="35375"/>
                </a:xfrm>
                <a:custGeom>
                  <a:avLst/>
                  <a:gdLst/>
                  <a:ahLst/>
                  <a:cxnLst/>
                  <a:rect l="l" t="t" r="r" b="b"/>
                  <a:pathLst>
                    <a:path w="2013" h="1415" extrusionOk="0">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3"/>
                <p:cNvSpPr/>
                <p:nvPr/>
              </p:nvSpPr>
              <p:spPr>
                <a:xfrm>
                  <a:off x="-1364400" y="1443875"/>
                  <a:ext cx="50100" cy="35700"/>
                </a:xfrm>
                <a:custGeom>
                  <a:avLst/>
                  <a:gdLst/>
                  <a:ahLst/>
                  <a:cxnLst/>
                  <a:rect l="l" t="t" r="r" b="b"/>
                  <a:pathLst>
                    <a:path w="2004" h="1428" extrusionOk="0">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3"/>
                <p:cNvSpPr/>
                <p:nvPr/>
              </p:nvSpPr>
              <p:spPr>
                <a:xfrm>
                  <a:off x="-920175" y="1590950"/>
                  <a:ext cx="50425" cy="35825"/>
                </a:xfrm>
                <a:custGeom>
                  <a:avLst/>
                  <a:gdLst/>
                  <a:ahLst/>
                  <a:cxnLst/>
                  <a:rect l="l" t="t" r="r" b="b"/>
                  <a:pathLst>
                    <a:path w="2017" h="1433" extrusionOk="0">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3"/>
                <p:cNvSpPr/>
                <p:nvPr/>
              </p:nvSpPr>
              <p:spPr>
                <a:xfrm>
                  <a:off x="-407925" y="1372750"/>
                  <a:ext cx="50275" cy="35500"/>
                </a:xfrm>
                <a:custGeom>
                  <a:avLst/>
                  <a:gdLst/>
                  <a:ahLst/>
                  <a:cxnLst/>
                  <a:rect l="l" t="t" r="r" b="b"/>
                  <a:pathLst>
                    <a:path w="2011" h="1420" extrusionOk="0">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3"/>
                <p:cNvSpPr/>
                <p:nvPr/>
              </p:nvSpPr>
              <p:spPr>
                <a:xfrm>
                  <a:off x="-596200" y="2083250"/>
                  <a:ext cx="50750" cy="35400"/>
                </a:xfrm>
                <a:custGeom>
                  <a:avLst/>
                  <a:gdLst/>
                  <a:ahLst/>
                  <a:cxnLst/>
                  <a:rect l="l" t="t" r="r" b="b"/>
                  <a:pathLst>
                    <a:path w="2030" h="1416" extrusionOk="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3"/>
                <p:cNvSpPr/>
                <p:nvPr/>
              </p:nvSpPr>
              <p:spPr>
                <a:xfrm>
                  <a:off x="-173125" y="1901650"/>
                  <a:ext cx="50350" cy="35375"/>
                </a:xfrm>
                <a:custGeom>
                  <a:avLst/>
                  <a:gdLst/>
                  <a:ahLst/>
                  <a:cxnLst/>
                  <a:rect l="l" t="t" r="r" b="b"/>
                  <a:pathLst>
                    <a:path w="2014" h="1415" extrusionOk="0">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3"/>
                <p:cNvSpPr/>
                <p:nvPr/>
              </p:nvSpPr>
              <p:spPr>
                <a:xfrm>
                  <a:off x="-1459450" y="2087050"/>
                  <a:ext cx="50125" cy="35500"/>
                </a:xfrm>
                <a:custGeom>
                  <a:avLst/>
                  <a:gdLst/>
                  <a:ahLst/>
                  <a:cxnLst/>
                  <a:rect l="l" t="t" r="r" b="b"/>
                  <a:pathLst>
                    <a:path w="2005" h="1420" extrusionOk="0">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3"/>
                <p:cNvSpPr/>
                <p:nvPr/>
              </p:nvSpPr>
              <p:spPr>
                <a:xfrm>
                  <a:off x="-1301500" y="2800275"/>
                  <a:ext cx="50225" cy="35800"/>
                </a:xfrm>
                <a:custGeom>
                  <a:avLst/>
                  <a:gdLst/>
                  <a:ahLst/>
                  <a:cxnLst/>
                  <a:rect l="l" t="t" r="r" b="b"/>
                  <a:pathLst>
                    <a:path w="2009" h="1432" extrusionOk="0">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3"/>
                <p:cNvSpPr/>
                <p:nvPr/>
              </p:nvSpPr>
              <p:spPr>
                <a:xfrm>
                  <a:off x="-318925" y="2620600"/>
                  <a:ext cx="50950" cy="35400"/>
                </a:xfrm>
                <a:custGeom>
                  <a:avLst/>
                  <a:gdLst/>
                  <a:ahLst/>
                  <a:cxnLst/>
                  <a:rect l="l" t="t" r="r" b="b"/>
                  <a:pathLst>
                    <a:path w="2038" h="1416" extrusionOk="0">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3"/>
                <p:cNvSpPr/>
                <p:nvPr/>
              </p:nvSpPr>
              <p:spPr>
                <a:xfrm>
                  <a:off x="-2533950" y="2539950"/>
                  <a:ext cx="50750" cy="35925"/>
                </a:xfrm>
                <a:custGeom>
                  <a:avLst/>
                  <a:gdLst/>
                  <a:ahLst/>
                  <a:cxnLst/>
                  <a:rect l="l" t="t" r="r" b="b"/>
                  <a:pathLst>
                    <a:path w="2030" h="1437" extrusionOk="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3"/>
                <p:cNvSpPr/>
                <p:nvPr/>
              </p:nvSpPr>
              <p:spPr>
                <a:xfrm>
                  <a:off x="-1714950" y="2379625"/>
                  <a:ext cx="50300" cy="35475"/>
                </a:xfrm>
                <a:custGeom>
                  <a:avLst/>
                  <a:gdLst/>
                  <a:ahLst/>
                  <a:cxnLst/>
                  <a:rect l="l" t="t" r="r" b="b"/>
                  <a:pathLst>
                    <a:path w="2012" h="1419" extrusionOk="0">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3"/>
                <p:cNvSpPr/>
                <p:nvPr/>
              </p:nvSpPr>
              <p:spPr>
                <a:xfrm>
                  <a:off x="-2196675" y="3377800"/>
                  <a:ext cx="50400" cy="35075"/>
                </a:xfrm>
                <a:custGeom>
                  <a:avLst/>
                  <a:gdLst/>
                  <a:ahLst/>
                  <a:cxnLst/>
                  <a:rect l="l" t="t" r="r" b="b"/>
                  <a:pathLst>
                    <a:path w="2016" h="1403" extrusionOk="0">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3"/>
                <p:cNvSpPr/>
                <p:nvPr/>
              </p:nvSpPr>
              <p:spPr>
                <a:xfrm>
                  <a:off x="-849425" y="3508825"/>
                  <a:ext cx="50500" cy="35400"/>
                </a:xfrm>
                <a:custGeom>
                  <a:avLst/>
                  <a:gdLst/>
                  <a:ahLst/>
                  <a:cxnLst/>
                  <a:rect l="l" t="t" r="r" b="b"/>
                  <a:pathLst>
                    <a:path w="2020" h="1416" extrusionOk="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3"/>
                <p:cNvSpPr/>
                <p:nvPr/>
              </p:nvSpPr>
              <p:spPr>
                <a:xfrm>
                  <a:off x="-601700" y="3131900"/>
                  <a:ext cx="50350" cy="35400"/>
                </a:xfrm>
                <a:custGeom>
                  <a:avLst/>
                  <a:gdLst/>
                  <a:ahLst/>
                  <a:cxnLst/>
                  <a:rect l="l" t="t" r="r" b="b"/>
                  <a:pathLst>
                    <a:path w="2014" h="1416" extrusionOk="0">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3"/>
                <p:cNvSpPr/>
                <p:nvPr/>
              </p:nvSpPr>
              <p:spPr>
                <a:xfrm>
                  <a:off x="-1361600" y="4210950"/>
                  <a:ext cx="50300" cy="35475"/>
                </a:xfrm>
                <a:custGeom>
                  <a:avLst/>
                  <a:gdLst/>
                  <a:ahLst/>
                  <a:cxnLst/>
                  <a:rect l="l" t="t" r="r" b="b"/>
                  <a:pathLst>
                    <a:path w="2012" h="1419" extrusionOk="0">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3"/>
                <p:cNvSpPr/>
                <p:nvPr/>
              </p:nvSpPr>
              <p:spPr>
                <a:xfrm>
                  <a:off x="-527900" y="4660900"/>
                  <a:ext cx="51000" cy="35825"/>
                </a:xfrm>
                <a:custGeom>
                  <a:avLst/>
                  <a:gdLst/>
                  <a:ahLst/>
                  <a:cxnLst/>
                  <a:rect l="l" t="t" r="r" b="b"/>
                  <a:pathLst>
                    <a:path w="2040" h="1433" extrusionOk="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3"/>
                <p:cNvSpPr/>
                <p:nvPr/>
              </p:nvSpPr>
              <p:spPr>
                <a:xfrm>
                  <a:off x="-599950" y="4282075"/>
                  <a:ext cx="50800" cy="35075"/>
                </a:xfrm>
                <a:custGeom>
                  <a:avLst/>
                  <a:gdLst/>
                  <a:ahLst/>
                  <a:cxnLst/>
                  <a:rect l="l" t="t" r="r" b="b"/>
                  <a:pathLst>
                    <a:path w="2032" h="1403" extrusionOk="0">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3"/>
                <p:cNvSpPr/>
                <p:nvPr/>
              </p:nvSpPr>
              <p:spPr>
                <a:xfrm>
                  <a:off x="512475" y="4625075"/>
                  <a:ext cx="50700" cy="35500"/>
                </a:xfrm>
                <a:custGeom>
                  <a:avLst/>
                  <a:gdLst/>
                  <a:ahLst/>
                  <a:cxnLst/>
                  <a:rect l="l" t="t" r="r" b="b"/>
                  <a:pathLst>
                    <a:path w="2028" h="1420" extrusionOk="0">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3"/>
                <p:cNvSpPr/>
                <p:nvPr/>
              </p:nvSpPr>
              <p:spPr>
                <a:xfrm>
                  <a:off x="235925" y="1842825"/>
                  <a:ext cx="50975" cy="35075"/>
                </a:xfrm>
                <a:custGeom>
                  <a:avLst/>
                  <a:gdLst/>
                  <a:ahLst/>
                  <a:cxnLst/>
                  <a:rect l="l" t="t" r="r" b="b"/>
                  <a:pathLst>
                    <a:path w="2039" h="1403" extrusionOk="0">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3"/>
                <p:cNvSpPr/>
                <p:nvPr/>
              </p:nvSpPr>
              <p:spPr>
                <a:xfrm>
                  <a:off x="968350" y="1967100"/>
                  <a:ext cx="49650" cy="35825"/>
                </a:xfrm>
                <a:custGeom>
                  <a:avLst/>
                  <a:gdLst/>
                  <a:ahLst/>
                  <a:cxnLst/>
                  <a:rect l="l" t="t" r="r" b="b"/>
                  <a:pathLst>
                    <a:path w="1986" h="1433" extrusionOk="0">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3"/>
                <p:cNvSpPr/>
                <p:nvPr/>
              </p:nvSpPr>
              <p:spPr>
                <a:xfrm>
                  <a:off x="54900" y="585200"/>
                  <a:ext cx="50225" cy="35800"/>
                </a:xfrm>
                <a:custGeom>
                  <a:avLst/>
                  <a:gdLst/>
                  <a:ahLst/>
                  <a:cxnLst/>
                  <a:rect l="l" t="t" r="r" b="b"/>
                  <a:pathLst>
                    <a:path w="2009" h="1432" extrusionOk="0">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3"/>
                <p:cNvSpPr/>
                <p:nvPr/>
              </p:nvSpPr>
              <p:spPr>
                <a:xfrm>
                  <a:off x="-2734675" y="3180225"/>
                  <a:ext cx="50225" cy="35075"/>
                </a:xfrm>
                <a:custGeom>
                  <a:avLst/>
                  <a:gdLst/>
                  <a:ahLst/>
                  <a:cxnLst/>
                  <a:rect l="l" t="t" r="r" b="b"/>
                  <a:pathLst>
                    <a:path w="2009" h="1403" extrusionOk="0">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3"/>
                <p:cNvSpPr/>
                <p:nvPr/>
              </p:nvSpPr>
              <p:spPr>
                <a:xfrm>
                  <a:off x="-3560675" y="2610300"/>
                  <a:ext cx="50300" cy="35700"/>
                </a:xfrm>
                <a:custGeom>
                  <a:avLst/>
                  <a:gdLst/>
                  <a:ahLst/>
                  <a:cxnLst/>
                  <a:rect l="l" t="t" r="r" b="b"/>
                  <a:pathLst>
                    <a:path w="2012" h="1428" extrusionOk="0">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3"/>
                <p:cNvSpPr/>
                <p:nvPr/>
              </p:nvSpPr>
              <p:spPr>
                <a:xfrm>
                  <a:off x="-2691350" y="1535075"/>
                  <a:ext cx="50375" cy="35075"/>
                </a:xfrm>
                <a:custGeom>
                  <a:avLst/>
                  <a:gdLst/>
                  <a:ahLst/>
                  <a:cxnLst/>
                  <a:rect l="l" t="t" r="r" b="b"/>
                  <a:pathLst>
                    <a:path w="2015" h="1403" extrusionOk="0">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3"/>
                <p:cNvSpPr/>
                <p:nvPr/>
              </p:nvSpPr>
              <p:spPr>
                <a:xfrm>
                  <a:off x="-1786450" y="914650"/>
                  <a:ext cx="50525" cy="35400"/>
                </a:xfrm>
                <a:custGeom>
                  <a:avLst/>
                  <a:gdLst/>
                  <a:ahLst/>
                  <a:cxnLst/>
                  <a:rect l="l" t="t" r="r" b="b"/>
                  <a:pathLst>
                    <a:path w="2021" h="1416" extrusionOk="0">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3"/>
                <p:cNvSpPr/>
                <p:nvPr/>
              </p:nvSpPr>
              <p:spPr>
                <a:xfrm>
                  <a:off x="-1588800" y="242050"/>
                  <a:ext cx="50350" cy="35925"/>
                </a:xfrm>
                <a:custGeom>
                  <a:avLst/>
                  <a:gdLst/>
                  <a:ahLst/>
                  <a:cxnLst/>
                  <a:rect l="l" t="t" r="r" b="b"/>
                  <a:pathLst>
                    <a:path w="2014" h="1437" extrusionOk="0">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3"/>
                <p:cNvSpPr/>
                <p:nvPr/>
              </p:nvSpPr>
              <p:spPr>
                <a:xfrm>
                  <a:off x="-943650" y="276250"/>
                  <a:ext cx="50325" cy="35900"/>
                </a:xfrm>
                <a:custGeom>
                  <a:avLst/>
                  <a:gdLst/>
                  <a:ahLst/>
                  <a:cxnLst/>
                  <a:rect l="l" t="t" r="r" b="b"/>
                  <a:pathLst>
                    <a:path w="2013" h="1436" extrusionOk="0">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3"/>
                <p:cNvSpPr/>
                <p:nvPr/>
              </p:nvSpPr>
              <p:spPr>
                <a:xfrm>
                  <a:off x="-625325" y="-57250"/>
                  <a:ext cx="50475" cy="35725"/>
                </a:xfrm>
                <a:custGeom>
                  <a:avLst/>
                  <a:gdLst/>
                  <a:ahLst/>
                  <a:cxnLst/>
                  <a:rect l="l" t="t" r="r" b="b"/>
                  <a:pathLst>
                    <a:path w="2019" h="1429" extrusionOk="0">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3"/>
                <p:cNvSpPr/>
                <p:nvPr/>
              </p:nvSpPr>
              <p:spPr>
                <a:xfrm>
                  <a:off x="1081525" y="3719750"/>
                  <a:ext cx="50375" cy="35075"/>
                </a:xfrm>
                <a:custGeom>
                  <a:avLst/>
                  <a:gdLst/>
                  <a:ahLst/>
                  <a:cxnLst/>
                  <a:rect l="l" t="t" r="r" b="b"/>
                  <a:pathLst>
                    <a:path w="2015" h="1403" extrusionOk="0">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3"/>
                <p:cNvSpPr/>
                <p:nvPr/>
              </p:nvSpPr>
              <p:spPr>
                <a:xfrm>
                  <a:off x="1127050" y="4295300"/>
                  <a:ext cx="50475" cy="35725"/>
                </a:xfrm>
                <a:custGeom>
                  <a:avLst/>
                  <a:gdLst/>
                  <a:ahLst/>
                  <a:cxnLst/>
                  <a:rect l="l" t="t" r="r" b="b"/>
                  <a:pathLst>
                    <a:path w="2019" h="1429" extrusionOk="0">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3"/>
                <p:cNvSpPr/>
                <p:nvPr/>
              </p:nvSpPr>
              <p:spPr>
                <a:xfrm>
                  <a:off x="1924175" y="4419925"/>
                  <a:ext cx="50350" cy="35375"/>
                </a:xfrm>
                <a:custGeom>
                  <a:avLst/>
                  <a:gdLst/>
                  <a:ahLst/>
                  <a:cxnLst/>
                  <a:rect l="l" t="t" r="r" b="b"/>
                  <a:pathLst>
                    <a:path w="2014" h="1415" extrusionOk="0">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98" name="Google Shape;3798;p23"/>
          <p:cNvGrpSpPr/>
          <p:nvPr/>
        </p:nvGrpSpPr>
        <p:grpSpPr>
          <a:xfrm rot="10800000">
            <a:off x="2547513" y="-4149312"/>
            <a:ext cx="9036625" cy="5462925"/>
            <a:chOff x="-1554275" y="-744050"/>
            <a:chExt cx="9036625" cy="5462925"/>
          </a:xfrm>
        </p:grpSpPr>
        <p:sp>
          <p:nvSpPr>
            <p:cNvPr id="3799" name="Google Shape;3799;p23"/>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3"/>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1" name="Google Shape;3801;p23"/>
            <p:cNvGrpSpPr/>
            <p:nvPr/>
          </p:nvGrpSpPr>
          <p:grpSpPr>
            <a:xfrm>
              <a:off x="-1554275" y="-744050"/>
              <a:ext cx="9036625" cy="5462925"/>
              <a:chOff x="-1554275" y="-744050"/>
              <a:chExt cx="9036625" cy="5462925"/>
            </a:xfrm>
          </p:grpSpPr>
          <p:sp>
            <p:nvSpPr>
              <p:cNvPr id="3802" name="Google Shape;3802;p23"/>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3"/>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3"/>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3"/>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3"/>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3"/>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3"/>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3"/>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3"/>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3"/>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3"/>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3"/>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3"/>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3"/>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3"/>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3"/>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3"/>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3"/>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3"/>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3"/>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3"/>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3"/>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3"/>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3"/>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3"/>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3"/>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3"/>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3"/>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3"/>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3"/>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23"/>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3"/>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3"/>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3"/>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3"/>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3"/>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3"/>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3"/>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3"/>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3"/>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3"/>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3"/>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3"/>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3"/>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3"/>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3"/>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3"/>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3"/>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3"/>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3"/>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3"/>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3"/>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3"/>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3"/>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3"/>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3"/>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3"/>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3"/>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3"/>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3"/>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3"/>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3"/>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3"/>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3"/>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3"/>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3"/>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3"/>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3"/>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3"/>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3"/>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3"/>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3"/>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3"/>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3"/>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3"/>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3"/>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3"/>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23"/>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3"/>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3"/>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3"/>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3"/>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3"/>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3"/>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3"/>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3"/>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3"/>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3"/>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3"/>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3"/>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3"/>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3"/>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3"/>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3"/>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3"/>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3"/>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3"/>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3"/>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3"/>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3"/>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3"/>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3"/>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3"/>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3"/>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3"/>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3"/>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3"/>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3"/>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3"/>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3"/>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3"/>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3"/>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3"/>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3"/>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3"/>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3"/>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3"/>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3"/>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3"/>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3"/>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3"/>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3"/>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24" name="Google Shape;3924;p23"/>
          <p:cNvSpPr txBox="1">
            <a:spLocks noGrp="1"/>
          </p:cNvSpPr>
          <p:nvPr>
            <p:ph type="subTitle" idx="1"/>
          </p:nvPr>
        </p:nvSpPr>
        <p:spPr>
          <a:xfrm>
            <a:off x="713263" y="2232375"/>
            <a:ext cx="1924800" cy="50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25" name="Google Shape;3925;p23"/>
          <p:cNvSpPr txBox="1">
            <a:spLocks noGrp="1"/>
          </p:cNvSpPr>
          <p:nvPr>
            <p:ph type="subTitle" idx="2"/>
          </p:nvPr>
        </p:nvSpPr>
        <p:spPr>
          <a:xfrm>
            <a:off x="717000" y="2702925"/>
            <a:ext cx="1924800" cy="5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sp>
        <p:nvSpPr>
          <p:cNvPr id="3926" name="Google Shape;3926;p23"/>
          <p:cNvSpPr txBox="1">
            <a:spLocks noGrp="1"/>
          </p:cNvSpPr>
          <p:nvPr>
            <p:ph type="subTitle" idx="3"/>
          </p:nvPr>
        </p:nvSpPr>
        <p:spPr>
          <a:xfrm>
            <a:off x="2641655" y="2232375"/>
            <a:ext cx="1924800" cy="50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27" name="Google Shape;3927;p23"/>
          <p:cNvSpPr txBox="1">
            <a:spLocks noGrp="1"/>
          </p:cNvSpPr>
          <p:nvPr>
            <p:ph type="subTitle" idx="4"/>
          </p:nvPr>
        </p:nvSpPr>
        <p:spPr>
          <a:xfrm>
            <a:off x="2645395" y="2702925"/>
            <a:ext cx="1924800" cy="5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sp>
        <p:nvSpPr>
          <p:cNvPr id="3928" name="Google Shape;3928;p23"/>
          <p:cNvSpPr txBox="1">
            <a:spLocks noGrp="1"/>
          </p:cNvSpPr>
          <p:nvPr>
            <p:ph type="subTitle" idx="5"/>
          </p:nvPr>
        </p:nvSpPr>
        <p:spPr>
          <a:xfrm>
            <a:off x="4573795" y="2232375"/>
            <a:ext cx="1924800" cy="50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29" name="Google Shape;3929;p23"/>
          <p:cNvSpPr txBox="1">
            <a:spLocks noGrp="1"/>
          </p:cNvSpPr>
          <p:nvPr>
            <p:ph type="subTitle" idx="6"/>
          </p:nvPr>
        </p:nvSpPr>
        <p:spPr>
          <a:xfrm>
            <a:off x="4577536" y="2702925"/>
            <a:ext cx="1924800" cy="5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sp>
        <p:nvSpPr>
          <p:cNvPr id="3930" name="Google Shape;3930;p23"/>
          <p:cNvSpPr txBox="1">
            <a:spLocks noGrp="1"/>
          </p:cNvSpPr>
          <p:nvPr>
            <p:ph type="subTitle" idx="7"/>
          </p:nvPr>
        </p:nvSpPr>
        <p:spPr>
          <a:xfrm>
            <a:off x="6502282" y="2232375"/>
            <a:ext cx="1924800" cy="50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31" name="Google Shape;3931;p23"/>
          <p:cNvSpPr txBox="1">
            <a:spLocks noGrp="1"/>
          </p:cNvSpPr>
          <p:nvPr>
            <p:ph type="subTitle" idx="8"/>
          </p:nvPr>
        </p:nvSpPr>
        <p:spPr>
          <a:xfrm>
            <a:off x="6506025" y="2702925"/>
            <a:ext cx="1924800" cy="5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sp>
        <p:nvSpPr>
          <p:cNvPr id="3932" name="Google Shape;3932;p23"/>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3933"/>
        <p:cNvGrpSpPr/>
        <p:nvPr/>
      </p:nvGrpSpPr>
      <p:grpSpPr>
        <a:xfrm>
          <a:off x="0" y="0"/>
          <a:ext cx="0" cy="0"/>
          <a:chOff x="0" y="0"/>
          <a:chExt cx="0" cy="0"/>
        </a:xfrm>
      </p:grpSpPr>
      <p:sp>
        <p:nvSpPr>
          <p:cNvPr id="3934" name="Google Shape;3934;p24"/>
          <p:cNvSpPr txBox="1">
            <a:spLocks noGrp="1"/>
          </p:cNvSpPr>
          <p:nvPr>
            <p:ph type="subTitle" idx="1"/>
          </p:nvPr>
        </p:nvSpPr>
        <p:spPr>
          <a:xfrm>
            <a:off x="715353" y="1302150"/>
            <a:ext cx="2266500" cy="50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35" name="Google Shape;3935;p24"/>
          <p:cNvSpPr txBox="1">
            <a:spLocks noGrp="1"/>
          </p:cNvSpPr>
          <p:nvPr>
            <p:ph type="subTitle" idx="2"/>
          </p:nvPr>
        </p:nvSpPr>
        <p:spPr>
          <a:xfrm>
            <a:off x="3438750" y="1302150"/>
            <a:ext cx="2266500" cy="50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36" name="Google Shape;3936;p24"/>
          <p:cNvSpPr txBox="1">
            <a:spLocks noGrp="1"/>
          </p:cNvSpPr>
          <p:nvPr>
            <p:ph type="subTitle" idx="3"/>
          </p:nvPr>
        </p:nvSpPr>
        <p:spPr>
          <a:xfrm>
            <a:off x="715353" y="3231325"/>
            <a:ext cx="2266500" cy="50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37" name="Google Shape;3937;p24"/>
          <p:cNvSpPr txBox="1">
            <a:spLocks noGrp="1"/>
          </p:cNvSpPr>
          <p:nvPr>
            <p:ph type="subTitle" idx="4"/>
          </p:nvPr>
        </p:nvSpPr>
        <p:spPr>
          <a:xfrm>
            <a:off x="3438750" y="3231325"/>
            <a:ext cx="2266500" cy="50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38" name="Google Shape;3938;p24"/>
          <p:cNvSpPr txBox="1">
            <a:spLocks noGrp="1"/>
          </p:cNvSpPr>
          <p:nvPr>
            <p:ph type="subTitle" idx="5"/>
          </p:nvPr>
        </p:nvSpPr>
        <p:spPr>
          <a:xfrm>
            <a:off x="715353" y="1796525"/>
            <a:ext cx="22665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39" name="Google Shape;3939;p24"/>
          <p:cNvSpPr txBox="1">
            <a:spLocks noGrp="1"/>
          </p:cNvSpPr>
          <p:nvPr>
            <p:ph type="subTitle" idx="6"/>
          </p:nvPr>
        </p:nvSpPr>
        <p:spPr>
          <a:xfrm>
            <a:off x="3438750" y="1796525"/>
            <a:ext cx="22665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40" name="Google Shape;3940;p24"/>
          <p:cNvSpPr txBox="1">
            <a:spLocks noGrp="1"/>
          </p:cNvSpPr>
          <p:nvPr>
            <p:ph type="subTitle" idx="7"/>
          </p:nvPr>
        </p:nvSpPr>
        <p:spPr>
          <a:xfrm>
            <a:off x="715353" y="3725700"/>
            <a:ext cx="22665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41" name="Google Shape;3941;p24"/>
          <p:cNvSpPr txBox="1">
            <a:spLocks noGrp="1"/>
          </p:cNvSpPr>
          <p:nvPr>
            <p:ph type="subTitle" idx="8"/>
          </p:nvPr>
        </p:nvSpPr>
        <p:spPr>
          <a:xfrm>
            <a:off x="3438750" y="3725700"/>
            <a:ext cx="22665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42" name="Google Shape;3942;p24"/>
          <p:cNvSpPr txBox="1">
            <a:spLocks noGrp="1"/>
          </p:cNvSpPr>
          <p:nvPr>
            <p:ph type="subTitle" idx="9"/>
          </p:nvPr>
        </p:nvSpPr>
        <p:spPr>
          <a:xfrm>
            <a:off x="6164062" y="1302150"/>
            <a:ext cx="2266500" cy="50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43" name="Google Shape;3943;p24"/>
          <p:cNvSpPr txBox="1">
            <a:spLocks noGrp="1"/>
          </p:cNvSpPr>
          <p:nvPr>
            <p:ph type="subTitle" idx="13"/>
          </p:nvPr>
        </p:nvSpPr>
        <p:spPr>
          <a:xfrm>
            <a:off x="6164062" y="3231325"/>
            <a:ext cx="2266500" cy="50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44" name="Google Shape;3944;p24"/>
          <p:cNvSpPr txBox="1">
            <a:spLocks noGrp="1"/>
          </p:cNvSpPr>
          <p:nvPr>
            <p:ph type="subTitle" idx="14"/>
          </p:nvPr>
        </p:nvSpPr>
        <p:spPr>
          <a:xfrm>
            <a:off x="6164062" y="1796525"/>
            <a:ext cx="22665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45" name="Google Shape;3945;p24"/>
          <p:cNvSpPr txBox="1">
            <a:spLocks noGrp="1"/>
          </p:cNvSpPr>
          <p:nvPr>
            <p:ph type="subTitle" idx="15"/>
          </p:nvPr>
        </p:nvSpPr>
        <p:spPr>
          <a:xfrm>
            <a:off x="6164062" y="3725700"/>
            <a:ext cx="22665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46" name="Google Shape;3946;p24"/>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grpSp>
        <p:nvGrpSpPr>
          <p:cNvPr id="3947" name="Google Shape;3947;p24"/>
          <p:cNvGrpSpPr/>
          <p:nvPr/>
        </p:nvGrpSpPr>
        <p:grpSpPr>
          <a:xfrm rot="10800000" flipH="1">
            <a:off x="-3603912" y="1246225"/>
            <a:ext cx="9036625" cy="5462925"/>
            <a:chOff x="-1554275" y="-744050"/>
            <a:chExt cx="9036625" cy="5462925"/>
          </a:xfrm>
        </p:grpSpPr>
        <p:sp>
          <p:nvSpPr>
            <p:cNvPr id="3948" name="Google Shape;3948;p24"/>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4"/>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0" name="Google Shape;3950;p24"/>
            <p:cNvGrpSpPr/>
            <p:nvPr/>
          </p:nvGrpSpPr>
          <p:grpSpPr>
            <a:xfrm>
              <a:off x="-1554275" y="-744050"/>
              <a:ext cx="9036625" cy="5462925"/>
              <a:chOff x="-1554275" y="-744050"/>
              <a:chExt cx="9036625" cy="5462925"/>
            </a:xfrm>
          </p:grpSpPr>
          <p:sp>
            <p:nvSpPr>
              <p:cNvPr id="3951" name="Google Shape;3951;p24"/>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4"/>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4"/>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4"/>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4"/>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4"/>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4"/>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4"/>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4"/>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4"/>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4"/>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4"/>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4"/>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4"/>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4"/>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4"/>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4"/>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4"/>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4"/>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4"/>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4"/>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4"/>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4"/>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4"/>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4"/>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4"/>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4"/>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4"/>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4"/>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4"/>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4"/>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4"/>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4"/>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4"/>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4"/>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4"/>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4"/>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4"/>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4"/>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4"/>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4"/>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4"/>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4"/>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4"/>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4"/>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4"/>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4"/>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4"/>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4"/>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4"/>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4"/>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4"/>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4"/>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4"/>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4"/>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4"/>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4"/>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4"/>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4"/>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4"/>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4"/>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4"/>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4"/>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4"/>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4"/>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4"/>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4"/>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4"/>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4"/>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4"/>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4"/>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4"/>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4"/>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4"/>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4"/>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4"/>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4"/>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4"/>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4"/>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4"/>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4"/>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4"/>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4"/>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4"/>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4"/>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4"/>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4"/>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4"/>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4"/>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4"/>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4"/>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4"/>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4"/>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4"/>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4"/>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4"/>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4"/>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4"/>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4"/>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4"/>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4"/>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4"/>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4"/>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4"/>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4"/>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4"/>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4"/>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4"/>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4"/>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4"/>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4"/>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4"/>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4"/>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4"/>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4"/>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4"/>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4"/>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4"/>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4"/>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4"/>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4"/>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4"/>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3" name="Google Shape;4073;p24"/>
          <p:cNvGrpSpPr/>
          <p:nvPr/>
        </p:nvGrpSpPr>
        <p:grpSpPr>
          <a:xfrm rot="10800000" flipH="1">
            <a:off x="4587575" y="-4570025"/>
            <a:ext cx="9036625" cy="5462925"/>
            <a:chOff x="-1554275" y="-744050"/>
            <a:chExt cx="9036625" cy="5462925"/>
          </a:xfrm>
        </p:grpSpPr>
        <p:sp>
          <p:nvSpPr>
            <p:cNvPr id="4074" name="Google Shape;4074;p24"/>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4"/>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6" name="Google Shape;4076;p24"/>
            <p:cNvGrpSpPr/>
            <p:nvPr/>
          </p:nvGrpSpPr>
          <p:grpSpPr>
            <a:xfrm>
              <a:off x="-1554275" y="-744050"/>
              <a:ext cx="9036625" cy="5462925"/>
              <a:chOff x="-1554275" y="-744050"/>
              <a:chExt cx="9036625" cy="5462925"/>
            </a:xfrm>
          </p:grpSpPr>
          <p:sp>
            <p:nvSpPr>
              <p:cNvPr id="4077" name="Google Shape;4077;p24"/>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4"/>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4"/>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4"/>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4"/>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4"/>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4"/>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4"/>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4"/>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4"/>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4"/>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4"/>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4"/>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4"/>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4"/>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4"/>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4"/>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4"/>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4"/>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4"/>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4"/>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4"/>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4"/>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4"/>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4"/>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4"/>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4"/>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4"/>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4"/>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4"/>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4"/>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4"/>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4"/>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4"/>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4"/>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4"/>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4"/>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4"/>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4"/>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4"/>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4"/>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4"/>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4"/>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4"/>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4"/>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4"/>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4"/>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4"/>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4"/>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4"/>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4"/>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4"/>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4"/>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4"/>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4"/>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4"/>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4"/>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4"/>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4"/>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4"/>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4"/>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4"/>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4"/>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4"/>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4"/>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4"/>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4"/>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4"/>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4"/>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4"/>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4"/>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4"/>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4"/>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4"/>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4"/>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4"/>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4"/>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4"/>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4"/>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4"/>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4"/>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4"/>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4"/>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4"/>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4"/>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4"/>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4"/>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4"/>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4"/>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4"/>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4"/>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4"/>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4"/>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4"/>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4"/>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4"/>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4"/>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4"/>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4"/>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4"/>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4"/>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4"/>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4"/>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4"/>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4"/>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4"/>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4"/>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4"/>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4"/>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4"/>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4"/>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4"/>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4"/>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4"/>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4"/>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4"/>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4"/>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4"/>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4"/>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4"/>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4"/>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4"/>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199"/>
        <p:cNvGrpSpPr/>
        <p:nvPr/>
      </p:nvGrpSpPr>
      <p:grpSpPr>
        <a:xfrm>
          <a:off x="0" y="0"/>
          <a:ext cx="0" cy="0"/>
          <a:chOff x="0" y="0"/>
          <a:chExt cx="0" cy="0"/>
        </a:xfrm>
      </p:grpSpPr>
      <p:sp>
        <p:nvSpPr>
          <p:cNvPr id="4200" name="Google Shape;4200;p25"/>
          <p:cNvSpPr txBox="1">
            <a:spLocks noGrp="1"/>
          </p:cNvSpPr>
          <p:nvPr>
            <p:ph type="title"/>
          </p:nvPr>
        </p:nvSpPr>
        <p:spPr>
          <a:xfrm>
            <a:off x="705725" y="539500"/>
            <a:ext cx="3865200" cy="81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4800"/>
            </a:lvl1pPr>
            <a:lvl2pPr lvl="1" algn="r" rtl="0">
              <a:spcBef>
                <a:spcPts val="0"/>
              </a:spcBef>
              <a:spcAft>
                <a:spcPts val="0"/>
              </a:spcAft>
              <a:buClr>
                <a:schemeClr val="dk2"/>
              </a:buClr>
              <a:buSzPts val="4200"/>
              <a:buNone/>
              <a:defRPr sz="4200">
                <a:solidFill>
                  <a:schemeClr val="dk2"/>
                </a:solidFill>
              </a:defRPr>
            </a:lvl2pPr>
            <a:lvl3pPr lvl="2" algn="r" rtl="0">
              <a:spcBef>
                <a:spcPts val="0"/>
              </a:spcBef>
              <a:spcAft>
                <a:spcPts val="0"/>
              </a:spcAft>
              <a:buClr>
                <a:schemeClr val="dk2"/>
              </a:buClr>
              <a:buSzPts val="4200"/>
              <a:buNone/>
              <a:defRPr sz="4200">
                <a:solidFill>
                  <a:schemeClr val="dk2"/>
                </a:solidFill>
              </a:defRPr>
            </a:lvl3pPr>
            <a:lvl4pPr lvl="3" algn="r" rtl="0">
              <a:spcBef>
                <a:spcPts val="0"/>
              </a:spcBef>
              <a:spcAft>
                <a:spcPts val="0"/>
              </a:spcAft>
              <a:buClr>
                <a:schemeClr val="dk2"/>
              </a:buClr>
              <a:buSzPts val="4200"/>
              <a:buNone/>
              <a:defRPr sz="4200">
                <a:solidFill>
                  <a:schemeClr val="dk2"/>
                </a:solidFill>
              </a:defRPr>
            </a:lvl4pPr>
            <a:lvl5pPr lvl="4" algn="r" rtl="0">
              <a:spcBef>
                <a:spcPts val="0"/>
              </a:spcBef>
              <a:spcAft>
                <a:spcPts val="0"/>
              </a:spcAft>
              <a:buClr>
                <a:schemeClr val="dk2"/>
              </a:buClr>
              <a:buSzPts val="4200"/>
              <a:buNone/>
              <a:defRPr sz="4200">
                <a:solidFill>
                  <a:schemeClr val="dk2"/>
                </a:solidFill>
              </a:defRPr>
            </a:lvl5pPr>
            <a:lvl6pPr lvl="5" algn="r" rtl="0">
              <a:spcBef>
                <a:spcPts val="0"/>
              </a:spcBef>
              <a:spcAft>
                <a:spcPts val="0"/>
              </a:spcAft>
              <a:buClr>
                <a:schemeClr val="dk2"/>
              </a:buClr>
              <a:buSzPts val="4200"/>
              <a:buNone/>
              <a:defRPr sz="4200">
                <a:solidFill>
                  <a:schemeClr val="dk2"/>
                </a:solidFill>
              </a:defRPr>
            </a:lvl6pPr>
            <a:lvl7pPr lvl="6" algn="r" rtl="0">
              <a:spcBef>
                <a:spcPts val="0"/>
              </a:spcBef>
              <a:spcAft>
                <a:spcPts val="0"/>
              </a:spcAft>
              <a:buClr>
                <a:schemeClr val="dk2"/>
              </a:buClr>
              <a:buSzPts val="4200"/>
              <a:buNone/>
              <a:defRPr sz="4200">
                <a:solidFill>
                  <a:schemeClr val="dk2"/>
                </a:solidFill>
              </a:defRPr>
            </a:lvl7pPr>
            <a:lvl8pPr lvl="7" algn="r" rtl="0">
              <a:spcBef>
                <a:spcPts val="0"/>
              </a:spcBef>
              <a:spcAft>
                <a:spcPts val="0"/>
              </a:spcAft>
              <a:buClr>
                <a:schemeClr val="dk2"/>
              </a:buClr>
              <a:buSzPts val="4200"/>
              <a:buNone/>
              <a:defRPr sz="4200">
                <a:solidFill>
                  <a:schemeClr val="dk2"/>
                </a:solidFill>
              </a:defRPr>
            </a:lvl8pPr>
            <a:lvl9pPr lvl="8" algn="r" rtl="0">
              <a:spcBef>
                <a:spcPts val="0"/>
              </a:spcBef>
              <a:spcAft>
                <a:spcPts val="0"/>
              </a:spcAft>
              <a:buClr>
                <a:schemeClr val="dk2"/>
              </a:buClr>
              <a:buSzPts val="4200"/>
              <a:buNone/>
              <a:defRPr sz="4200">
                <a:solidFill>
                  <a:schemeClr val="dk2"/>
                </a:solidFill>
              </a:defRPr>
            </a:lvl9pPr>
          </a:lstStyle>
          <a:p>
            <a:endParaRPr/>
          </a:p>
        </p:txBody>
      </p:sp>
      <p:sp>
        <p:nvSpPr>
          <p:cNvPr id="4201" name="Google Shape;4201;p25"/>
          <p:cNvSpPr txBox="1">
            <a:spLocks noGrp="1"/>
          </p:cNvSpPr>
          <p:nvPr>
            <p:ph type="subTitle" idx="1"/>
          </p:nvPr>
        </p:nvSpPr>
        <p:spPr>
          <a:xfrm>
            <a:off x="705725" y="1434750"/>
            <a:ext cx="3866400" cy="122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4202" name="Google Shape;4202;p25"/>
          <p:cNvSpPr txBox="1"/>
          <p:nvPr/>
        </p:nvSpPr>
        <p:spPr>
          <a:xfrm>
            <a:off x="705050" y="3905250"/>
            <a:ext cx="3105000" cy="69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de" sz="1200">
                <a:solidFill>
                  <a:schemeClr val="dk1"/>
                </a:solidFill>
                <a:latin typeface="Abel"/>
                <a:ea typeface="Abel"/>
                <a:cs typeface="Abel"/>
                <a:sym typeface="Abel"/>
              </a:rPr>
              <a:t>CREDITS: Diese Präsentationsvorlage wurde von Slidesgo erstellt, inklusive Icons von Flaticon und Infografiken &amp; Bilder von Freepik </a:t>
            </a:r>
            <a:endParaRPr sz="1200">
              <a:solidFill>
                <a:schemeClr val="dk1"/>
              </a:solidFill>
              <a:latin typeface="Abel"/>
              <a:ea typeface="Abel"/>
              <a:cs typeface="Abel"/>
              <a:sym typeface="Abel"/>
            </a:endParaRPr>
          </a:p>
        </p:txBody>
      </p:sp>
      <p:grpSp>
        <p:nvGrpSpPr>
          <p:cNvPr id="4203" name="Google Shape;4203;p25"/>
          <p:cNvGrpSpPr/>
          <p:nvPr/>
        </p:nvGrpSpPr>
        <p:grpSpPr>
          <a:xfrm rot="-778054">
            <a:off x="3248929" y="772075"/>
            <a:ext cx="7706697" cy="7263245"/>
            <a:chOff x="2905900" y="1175475"/>
            <a:chExt cx="7706675" cy="7263225"/>
          </a:xfrm>
        </p:grpSpPr>
        <p:sp>
          <p:nvSpPr>
            <p:cNvPr id="4204" name="Google Shape;4204;p25"/>
            <p:cNvSpPr/>
            <p:nvPr/>
          </p:nvSpPr>
          <p:spPr>
            <a:xfrm>
              <a:off x="2928900" y="2844350"/>
              <a:ext cx="6739500" cy="5594350"/>
            </a:xfrm>
            <a:custGeom>
              <a:avLst/>
              <a:gdLst/>
              <a:ahLst/>
              <a:cxnLst/>
              <a:rect l="l" t="t" r="r" b="b"/>
              <a:pathLst>
                <a:path w="269580" h="223774" extrusionOk="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5"/>
            <p:cNvSpPr/>
            <p:nvPr/>
          </p:nvSpPr>
          <p:spPr>
            <a:xfrm>
              <a:off x="3997800" y="4845525"/>
              <a:ext cx="58325" cy="40500"/>
            </a:xfrm>
            <a:custGeom>
              <a:avLst/>
              <a:gdLst/>
              <a:ahLst/>
              <a:cxnLst/>
              <a:rect l="l" t="t" r="r" b="b"/>
              <a:pathLst>
                <a:path w="2333" h="1620" extrusionOk="0">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5"/>
            <p:cNvSpPr/>
            <p:nvPr/>
          </p:nvSpPr>
          <p:spPr>
            <a:xfrm>
              <a:off x="4372550" y="5700400"/>
              <a:ext cx="58950" cy="40500"/>
            </a:xfrm>
            <a:custGeom>
              <a:avLst/>
              <a:gdLst/>
              <a:ahLst/>
              <a:cxnLst/>
              <a:rect l="l" t="t" r="r" b="b"/>
              <a:pathLst>
                <a:path w="2358" h="1620" extrusionOk="0">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5"/>
            <p:cNvSpPr/>
            <p:nvPr/>
          </p:nvSpPr>
          <p:spPr>
            <a:xfrm>
              <a:off x="4647500" y="5247950"/>
              <a:ext cx="58175" cy="40825"/>
            </a:xfrm>
            <a:custGeom>
              <a:avLst/>
              <a:gdLst/>
              <a:ahLst/>
              <a:cxnLst/>
              <a:rect l="l" t="t" r="r" b="b"/>
              <a:pathLst>
                <a:path w="2327" h="1633" extrusionOk="0">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5"/>
            <p:cNvSpPr/>
            <p:nvPr/>
          </p:nvSpPr>
          <p:spPr>
            <a:xfrm>
              <a:off x="4535925" y="4628950"/>
              <a:ext cx="57675" cy="40525"/>
            </a:xfrm>
            <a:custGeom>
              <a:avLst/>
              <a:gdLst/>
              <a:ahLst/>
              <a:cxnLst/>
              <a:rect l="l" t="t" r="r" b="b"/>
              <a:pathLst>
                <a:path w="2307" h="1621" extrusionOk="0">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5"/>
            <p:cNvSpPr/>
            <p:nvPr/>
          </p:nvSpPr>
          <p:spPr>
            <a:xfrm>
              <a:off x="5270550" y="5014675"/>
              <a:ext cx="57600" cy="40775"/>
            </a:xfrm>
            <a:custGeom>
              <a:avLst/>
              <a:gdLst/>
              <a:ahLst/>
              <a:cxnLst/>
              <a:rect l="l" t="t" r="r" b="b"/>
              <a:pathLst>
                <a:path w="2304" h="1631" extrusionOk="0">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5"/>
            <p:cNvSpPr/>
            <p:nvPr/>
          </p:nvSpPr>
          <p:spPr>
            <a:xfrm>
              <a:off x="5177275" y="4503575"/>
              <a:ext cx="57550" cy="40500"/>
            </a:xfrm>
            <a:custGeom>
              <a:avLst/>
              <a:gdLst/>
              <a:ahLst/>
              <a:cxnLst/>
              <a:rect l="l" t="t" r="r" b="b"/>
              <a:pathLst>
                <a:path w="2302" h="1620" extrusionOk="0">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5"/>
            <p:cNvSpPr/>
            <p:nvPr/>
          </p:nvSpPr>
          <p:spPr>
            <a:xfrm>
              <a:off x="5057700" y="5967250"/>
              <a:ext cx="58150" cy="40825"/>
            </a:xfrm>
            <a:custGeom>
              <a:avLst/>
              <a:gdLst/>
              <a:ahLst/>
              <a:cxnLst/>
              <a:rect l="l" t="t" r="r" b="b"/>
              <a:pathLst>
                <a:path w="2326" h="1633" extrusionOk="0">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5"/>
            <p:cNvSpPr/>
            <p:nvPr/>
          </p:nvSpPr>
          <p:spPr>
            <a:xfrm>
              <a:off x="5883200" y="5973150"/>
              <a:ext cx="57525" cy="40550"/>
            </a:xfrm>
            <a:custGeom>
              <a:avLst/>
              <a:gdLst/>
              <a:ahLst/>
              <a:cxnLst/>
              <a:rect l="l" t="t" r="r" b="b"/>
              <a:pathLst>
                <a:path w="2301" h="1622" extrusionOk="0">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5"/>
            <p:cNvSpPr/>
            <p:nvPr/>
          </p:nvSpPr>
          <p:spPr>
            <a:xfrm>
              <a:off x="5931725" y="4845275"/>
              <a:ext cx="58225" cy="40750"/>
            </a:xfrm>
            <a:custGeom>
              <a:avLst/>
              <a:gdLst/>
              <a:ahLst/>
              <a:cxnLst/>
              <a:rect l="l" t="t" r="r" b="b"/>
              <a:pathLst>
                <a:path w="2329" h="1630" extrusionOk="0">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5"/>
            <p:cNvSpPr/>
            <p:nvPr/>
          </p:nvSpPr>
          <p:spPr>
            <a:xfrm>
              <a:off x="5286650" y="7263675"/>
              <a:ext cx="57350" cy="41025"/>
            </a:xfrm>
            <a:custGeom>
              <a:avLst/>
              <a:gdLst/>
              <a:ahLst/>
              <a:cxnLst/>
              <a:rect l="l" t="t" r="r" b="b"/>
              <a:pathLst>
                <a:path w="2294" h="1641" extrusionOk="0">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5"/>
            <p:cNvSpPr/>
            <p:nvPr/>
          </p:nvSpPr>
          <p:spPr>
            <a:xfrm>
              <a:off x="5314750" y="6321675"/>
              <a:ext cx="58850" cy="40775"/>
            </a:xfrm>
            <a:custGeom>
              <a:avLst/>
              <a:gdLst/>
              <a:ahLst/>
              <a:cxnLst/>
              <a:rect l="l" t="t" r="r" b="b"/>
              <a:pathLst>
                <a:path w="2354" h="1631" extrusionOk="0">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5"/>
            <p:cNvSpPr/>
            <p:nvPr/>
          </p:nvSpPr>
          <p:spPr>
            <a:xfrm>
              <a:off x="6292525" y="7103300"/>
              <a:ext cx="58150" cy="40825"/>
            </a:xfrm>
            <a:custGeom>
              <a:avLst/>
              <a:gdLst/>
              <a:ahLst/>
              <a:cxnLst/>
              <a:rect l="l" t="t" r="r" b="b"/>
              <a:pathLst>
                <a:path w="2326" h="1633" extrusionOk="0">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5"/>
            <p:cNvSpPr/>
            <p:nvPr/>
          </p:nvSpPr>
          <p:spPr>
            <a:xfrm>
              <a:off x="6776025" y="5652975"/>
              <a:ext cx="57450" cy="40775"/>
            </a:xfrm>
            <a:custGeom>
              <a:avLst/>
              <a:gdLst/>
              <a:ahLst/>
              <a:cxnLst/>
              <a:rect l="l" t="t" r="r" b="b"/>
              <a:pathLst>
                <a:path w="2298" h="1631" extrusionOk="0">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5"/>
            <p:cNvSpPr/>
            <p:nvPr/>
          </p:nvSpPr>
          <p:spPr>
            <a:xfrm>
              <a:off x="6423500" y="5285500"/>
              <a:ext cx="58200" cy="40500"/>
            </a:xfrm>
            <a:custGeom>
              <a:avLst/>
              <a:gdLst/>
              <a:ahLst/>
              <a:cxnLst/>
              <a:rect l="l" t="t" r="r" b="b"/>
              <a:pathLst>
                <a:path w="2328" h="1620" extrusionOk="0">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5"/>
            <p:cNvSpPr/>
            <p:nvPr/>
          </p:nvSpPr>
          <p:spPr>
            <a:xfrm>
              <a:off x="7421050" y="6393875"/>
              <a:ext cx="57575" cy="40775"/>
            </a:xfrm>
            <a:custGeom>
              <a:avLst/>
              <a:gdLst/>
              <a:ahLst/>
              <a:cxnLst/>
              <a:rect l="l" t="t" r="r" b="b"/>
              <a:pathLst>
                <a:path w="2303" h="1631" extrusionOk="0">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5"/>
            <p:cNvSpPr/>
            <p:nvPr/>
          </p:nvSpPr>
          <p:spPr>
            <a:xfrm>
              <a:off x="8126400" y="5589200"/>
              <a:ext cx="57600" cy="40775"/>
            </a:xfrm>
            <a:custGeom>
              <a:avLst/>
              <a:gdLst/>
              <a:ahLst/>
              <a:cxnLst/>
              <a:rect l="l" t="t" r="r" b="b"/>
              <a:pathLst>
                <a:path w="2304" h="1631" extrusionOk="0">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5"/>
            <p:cNvSpPr/>
            <p:nvPr/>
          </p:nvSpPr>
          <p:spPr>
            <a:xfrm>
              <a:off x="7689425" y="5573200"/>
              <a:ext cx="58850" cy="40750"/>
            </a:xfrm>
            <a:custGeom>
              <a:avLst/>
              <a:gdLst/>
              <a:ahLst/>
              <a:cxnLst/>
              <a:rect l="l" t="t" r="r" b="b"/>
              <a:pathLst>
                <a:path w="2354" h="1630" extrusionOk="0">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5"/>
            <p:cNvSpPr/>
            <p:nvPr/>
          </p:nvSpPr>
          <p:spPr>
            <a:xfrm>
              <a:off x="8348175" y="4434425"/>
              <a:ext cx="58325" cy="40500"/>
            </a:xfrm>
            <a:custGeom>
              <a:avLst/>
              <a:gdLst/>
              <a:ahLst/>
              <a:cxnLst/>
              <a:rect l="l" t="t" r="r" b="b"/>
              <a:pathLst>
                <a:path w="2333" h="1620" extrusionOk="0">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5"/>
            <p:cNvSpPr/>
            <p:nvPr/>
          </p:nvSpPr>
          <p:spPr>
            <a:xfrm>
              <a:off x="5215200" y="4038225"/>
              <a:ext cx="57475" cy="40750"/>
            </a:xfrm>
            <a:custGeom>
              <a:avLst/>
              <a:gdLst/>
              <a:ahLst/>
              <a:cxnLst/>
              <a:rect l="l" t="t" r="r" b="b"/>
              <a:pathLst>
                <a:path w="2299" h="1630" extrusionOk="0">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5"/>
            <p:cNvSpPr/>
            <p:nvPr/>
          </p:nvSpPr>
          <p:spPr>
            <a:xfrm>
              <a:off x="5536525" y="3264200"/>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5"/>
            <p:cNvSpPr/>
            <p:nvPr/>
          </p:nvSpPr>
          <p:spPr>
            <a:xfrm>
              <a:off x="3785025" y="3922000"/>
              <a:ext cx="58225" cy="40775"/>
            </a:xfrm>
            <a:custGeom>
              <a:avLst/>
              <a:gdLst/>
              <a:ahLst/>
              <a:cxnLst/>
              <a:rect l="l" t="t" r="r" b="b"/>
              <a:pathLst>
                <a:path w="2329" h="1631" extrusionOk="0">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5"/>
            <p:cNvSpPr/>
            <p:nvPr/>
          </p:nvSpPr>
          <p:spPr>
            <a:xfrm>
              <a:off x="5940050" y="7646625"/>
              <a:ext cx="57400" cy="40800"/>
            </a:xfrm>
            <a:custGeom>
              <a:avLst/>
              <a:gdLst/>
              <a:ahLst/>
              <a:cxnLst/>
              <a:rect l="l" t="t" r="r" b="b"/>
              <a:pathLst>
                <a:path w="2296" h="1632" extrusionOk="0">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5"/>
            <p:cNvSpPr/>
            <p:nvPr/>
          </p:nvSpPr>
          <p:spPr>
            <a:xfrm>
              <a:off x="4139200" y="7183900"/>
              <a:ext cx="58000" cy="41025"/>
            </a:xfrm>
            <a:custGeom>
              <a:avLst/>
              <a:gdLst/>
              <a:ahLst/>
              <a:cxnLst/>
              <a:rect l="l" t="t" r="r" b="b"/>
              <a:pathLst>
                <a:path w="2320" h="1641" extrusionOk="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5"/>
            <p:cNvSpPr/>
            <p:nvPr/>
          </p:nvSpPr>
          <p:spPr>
            <a:xfrm>
              <a:off x="3683925" y="6031700"/>
              <a:ext cx="58350" cy="40975"/>
            </a:xfrm>
            <a:custGeom>
              <a:avLst/>
              <a:gdLst/>
              <a:ahLst/>
              <a:cxnLst/>
              <a:rect l="l" t="t" r="r" b="b"/>
              <a:pathLst>
                <a:path w="2334" h="1639" extrusionOk="0">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5"/>
            <p:cNvSpPr/>
            <p:nvPr/>
          </p:nvSpPr>
          <p:spPr>
            <a:xfrm>
              <a:off x="2993275" y="5645375"/>
              <a:ext cx="58875" cy="40775"/>
            </a:xfrm>
            <a:custGeom>
              <a:avLst/>
              <a:gdLst/>
              <a:ahLst/>
              <a:cxnLst/>
              <a:rect l="l" t="t" r="r" b="b"/>
              <a:pathLst>
                <a:path w="2355" h="1631" extrusionOk="0">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5"/>
            <p:cNvSpPr/>
            <p:nvPr/>
          </p:nvSpPr>
          <p:spPr>
            <a:xfrm>
              <a:off x="3193950" y="4943550"/>
              <a:ext cx="58200" cy="40500"/>
            </a:xfrm>
            <a:custGeom>
              <a:avLst/>
              <a:gdLst/>
              <a:ahLst/>
              <a:cxnLst/>
              <a:rect l="l" t="t" r="r" b="b"/>
              <a:pathLst>
                <a:path w="2328" h="1620" extrusionOk="0">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5"/>
            <p:cNvSpPr/>
            <p:nvPr/>
          </p:nvSpPr>
          <p:spPr>
            <a:xfrm>
              <a:off x="2905900" y="4509350"/>
              <a:ext cx="58225" cy="40750"/>
            </a:xfrm>
            <a:custGeom>
              <a:avLst/>
              <a:gdLst/>
              <a:ahLst/>
              <a:cxnLst/>
              <a:rect l="l" t="t" r="r" b="b"/>
              <a:pathLst>
                <a:path w="2329" h="1630" extrusionOk="0">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5"/>
            <p:cNvSpPr/>
            <p:nvPr/>
          </p:nvSpPr>
          <p:spPr>
            <a:xfrm>
              <a:off x="7494175" y="3580000"/>
              <a:ext cx="58050" cy="40825"/>
            </a:xfrm>
            <a:custGeom>
              <a:avLst/>
              <a:gdLst/>
              <a:ahLst/>
              <a:cxnLst/>
              <a:rect l="l" t="t" r="r" b="b"/>
              <a:pathLst>
                <a:path w="2322" h="1633" extrusionOk="0">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5"/>
            <p:cNvSpPr/>
            <p:nvPr/>
          </p:nvSpPr>
          <p:spPr>
            <a:xfrm>
              <a:off x="8140100" y="3675300"/>
              <a:ext cx="57550" cy="40500"/>
            </a:xfrm>
            <a:custGeom>
              <a:avLst/>
              <a:gdLst/>
              <a:ahLst/>
              <a:cxnLst/>
              <a:rect l="l" t="t" r="r" b="b"/>
              <a:pathLst>
                <a:path w="2302" h="1620" extrusionOk="0">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5"/>
            <p:cNvSpPr/>
            <p:nvPr/>
          </p:nvSpPr>
          <p:spPr>
            <a:xfrm>
              <a:off x="8477350" y="2828025"/>
              <a:ext cx="58325" cy="40500"/>
            </a:xfrm>
            <a:custGeom>
              <a:avLst/>
              <a:gdLst/>
              <a:ahLst/>
              <a:cxnLst/>
              <a:rect l="l" t="t" r="r" b="b"/>
              <a:pathLst>
                <a:path w="2333" h="1620" extrusionOk="0">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5"/>
            <p:cNvSpPr/>
            <p:nvPr/>
          </p:nvSpPr>
          <p:spPr>
            <a:xfrm>
              <a:off x="9636150" y="3074225"/>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5"/>
            <p:cNvSpPr/>
            <p:nvPr/>
          </p:nvSpPr>
          <p:spPr>
            <a:xfrm>
              <a:off x="5654625" y="1181925"/>
              <a:ext cx="4940850" cy="3255375"/>
            </a:xfrm>
            <a:custGeom>
              <a:avLst/>
              <a:gdLst/>
              <a:ahLst/>
              <a:cxnLst/>
              <a:rect l="l" t="t" r="r" b="b"/>
              <a:pathLst>
                <a:path w="197634" h="130215" extrusionOk="0">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5"/>
            <p:cNvSpPr/>
            <p:nvPr/>
          </p:nvSpPr>
          <p:spPr>
            <a:xfrm>
              <a:off x="6484000" y="1835075"/>
              <a:ext cx="39550" cy="28850"/>
            </a:xfrm>
            <a:custGeom>
              <a:avLst/>
              <a:gdLst/>
              <a:ahLst/>
              <a:cxnLst/>
              <a:rect l="l" t="t" r="r" b="b"/>
              <a:pathLst>
                <a:path w="1582" h="1154" extrusionOk="0">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5"/>
            <p:cNvSpPr/>
            <p:nvPr/>
          </p:nvSpPr>
          <p:spPr>
            <a:xfrm>
              <a:off x="6523575" y="2480975"/>
              <a:ext cx="38800" cy="28850"/>
            </a:xfrm>
            <a:custGeom>
              <a:avLst/>
              <a:gdLst/>
              <a:ahLst/>
              <a:cxnLst/>
              <a:rect l="l" t="t" r="r" b="b"/>
              <a:pathLst>
                <a:path w="1552" h="1154" extrusionOk="0">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5"/>
            <p:cNvSpPr/>
            <p:nvPr/>
          </p:nvSpPr>
          <p:spPr>
            <a:xfrm>
              <a:off x="6810800" y="2252250"/>
              <a:ext cx="38075" cy="28100"/>
            </a:xfrm>
            <a:custGeom>
              <a:avLst/>
              <a:gdLst/>
              <a:ahLst/>
              <a:cxnLst/>
              <a:rect l="l" t="t" r="r" b="b"/>
              <a:pathLst>
                <a:path w="1523" h="1124" extrusionOk="0">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5"/>
            <p:cNvSpPr/>
            <p:nvPr/>
          </p:nvSpPr>
          <p:spPr>
            <a:xfrm>
              <a:off x="6885275" y="1823675"/>
              <a:ext cx="38875" cy="28850"/>
            </a:xfrm>
            <a:custGeom>
              <a:avLst/>
              <a:gdLst/>
              <a:ahLst/>
              <a:cxnLst/>
              <a:rect l="l" t="t" r="r" b="b"/>
              <a:pathLst>
                <a:path w="1555" h="1154" extrusionOk="0">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5"/>
            <p:cNvSpPr/>
            <p:nvPr/>
          </p:nvSpPr>
          <p:spPr>
            <a:xfrm>
              <a:off x="7271300" y="2249425"/>
              <a:ext cx="39225" cy="28625"/>
            </a:xfrm>
            <a:custGeom>
              <a:avLst/>
              <a:gdLst/>
              <a:ahLst/>
              <a:cxnLst/>
              <a:rect l="l" t="t" r="r" b="b"/>
              <a:pathLst>
                <a:path w="1569" h="1145" extrusionOk="0">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5"/>
            <p:cNvSpPr/>
            <p:nvPr/>
          </p:nvSpPr>
          <p:spPr>
            <a:xfrm>
              <a:off x="7332900" y="1895100"/>
              <a:ext cx="38750" cy="28100"/>
            </a:xfrm>
            <a:custGeom>
              <a:avLst/>
              <a:gdLst/>
              <a:ahLst/>
              <a:cxnLst/>
              <a:rect l="l" t="t" r="r" b="b"/>
              <a:pathLst>
                <a:path w="1550" h="1124" extrusionOk="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5"/>
            <p:cNvSpPr/>
            <p:nvPr/>
          </p:nvSpPr>
          <p:spPr>
            <a:xfrm>
              <a:off x="6905775" y="2817725"/>
              <a:ext cx="38300" cy="27975"/>
            </a:xfrm>
            <a:custGeom>
              <a:avLst/>
              <a:gdLst/>
              <a:ahLst/>
              <a:cxnLst/>
              <a:rect l="l" t="t" r="r" b="b"/>
              <a:pathLst>
                <a:path w="1532" h="1119" extrusionOk="0">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5"/>
            <p:cNvSpPr/>
            <p:nvPr/>
          </p:nvSpPr>
          <p:spPr>
            <a:xfrm>
              <a:off x="7440025" y="3019100"/>
              <a:ext cx="39000" cy="27975"/>
            </a:xfrm>
            <a:custGeom>
              <a:avLst/>
              <a:gdLst/>
              <a:ahLst/>
              <a:cxnLst/>
              <a:rect l="l" t="t" r="r" b="b"/>
              <a:pathLst>
                <a:path w="1560" h="1119" extrusionOk="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5"/>
            <p:cNvSpPr/>
            <p:nvPr/>
          </p:nvSpPr>
          <p:spPr>
            <a:xfrm>
              <a:off x="7741650" y="2297825"/>
              <a:ext cx="39525" cy="28125"/>
            </a:xfrm>
            <a:custGeom>
              <a:avLst/>
              <a:gdLst/>
              <a:ahLst/>
              <a:cxnLst/>
              <a:rect l="l" t="t" r="r" b="b"/>
              <a:pathLst>
                <a:path w="1581" h="1125" extrusionOk="0">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5"/>
            <p:cNvSpPr/>
            <p:nvPr/>
          </p:nvSpPr>
          <p:spPr>
            <a:xfrm>
              <a:off x="6743175" y="3715800"/>
              <a:ext cx="39525" cy="28850"/>
            </a:xfrm>
            <a:custGeom>
              <a:avLst/>
              <a:gdLst/>
              <a:ahLst/>
              <a:cxnLst/>
              <a:rect l="l" t="t" r="r" b="b"/>
              <a:pathLst>
                <a:path w="1581" h="1154" extrusionOk="0">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5"/>
            <p:cNvSpPr/>
            <p:nvPr/>
          </p:nvSpPr>
          <p:spPr>
            <a:xfrm>
              <a:off x="6987900" y="3110275"/>
              <a:ext cx="38975" cy="27975"/>
            </a:xfrm>
            <a:custGeom>
              <a:avLst/>
              <a:gdLst/>
              <a:ahLst/>
              <a:cxnLst/>
              <a:rect l="l" t="t" r="r" b="b"/>
              <a:pathLst>
                <a:path w="1559" h="1119" extrusionOk="0">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5"/>
            <p:cNvSpPr/>
            <p:nvPr/>
          </p:nvSpPr>
          <p:spPr>
            <a:xfrm>
              <a:off x="7436225" y="3851800"/>
              <a:ext cx="38800" cy="28100"/>
            </a:xfrm>
            <a:custGeom>
              <a:avLst/>
              <a:gdLst/>
              <a:ahLst/>
              <a:cxnLst/>
              <a:rect l="l" t="t" r="r" b="b"/>
              <a:pathLst>
                <a:path w="1552" h="1124" extrusionOk="0">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5"/>
            <p:cNvSpPr/>
            <p:nvPr/>
          </p:nvSpPr>
          <p:spPr>
            <a:xfrm>
              <a:off x="8097525" y="3024500"/>
              <a:ext cx="39000" cy="28025"/>
            </a:xfrm>
            <a:custGeom>
              <a:avLst/>
              <a:gdLst/>
              <a:ahLst/>
              <a:cxnLst/>
              <a:rect l="l" t="t" r="r" b="b"/>
              <a:pathLst>
                <a:path w="1560" h="1121" extrusionOk="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5"/>
            <p:cNvSpPr/>
            <p:nvPr/>
          </p:nvSpPr>
          <p:spPr>
            <a:xfrm>
              <a:off x="7955975" y="2701350"/>
              <a:ext cx="38800" cy="28850"/>
            </a:xfrm>
            <a:custGeom>
              <a:avLst/>
              <a:gdLst/>
              <a:ahLst/>
              <a:cxnLst/>
              <a:rect l="l" t="t" r="r" b="b"/>
              <a:pathLst>
                <a:path w="1552" h="1154" extrusionOk="0">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5"/>
            <p:cNvSpPr/>
            <p:nvPr/>
          </p:nvSpPr>
          <p:spPr>
            <a:xfrm>
              <a:off x="8338975" y="3661075"/>
              <a:ext cx="39475" cy="28100"/>
            </a:xfrm>
            <a:custGeom>
              <a:avLst/>
              <a:gdLst/>
              <a:ahLst/>
              <a:cxnLst/>
              <a:rect l="l" t="t" r="r" b="b"/>
              <a:pathLst>
                <a:path w="1579" h="1124" extrusionOk="0">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5"/>
            <p:cNvSpPr/>
            <p:nvPr/>
          </p:nvSpPr>
          <p:spPr>
            <a:xfrm>
              <a:off x="8990225" y="3306975"/>
              <a:ext cx="38800" cy="28100"/>
            </a:xfrm>
            <a:custGeom>
              <a:avLst/>
              <a:gdLst/>
              <a:ahLst/>
              <a:cxnLst/>
              <a:rect l="l" t="t" r="r" b="b"/>
              <a:pathLst>
                <a:path w="1552" h="1124" extrusionOk="0">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5"/>
            <p:cNvSpPr/>
            <p:nvPr/>
          </p:nvSpPr>
          <p:spPr>
            <a:xfrm>
              <a:off x="8710700" y="3191475"/>
              <a:ext cx="39375" cy="28225"/>
            </a:xfrm>
            <a:custGeom>
              <a:avLst/>
              <a:gdLst/>
              <a:ahLst/>
              <a:cxnLst/>
              <a:rect l="l" t="t" r="r" b="b"/>
              <a:pathLst>
                <a:path w="1575" h="1129" extrusionOk="0">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5"/>
            <p:cNvSpPr/>
            <p:nvPr/>
          </p:nvSpPr>
          <p:spPr>
            <a:xfrm>
              <a:off x="9411200" y="2608625"/>
              <a:ext cx="38750" cy="28100"/>
            </a:xfrm>
            <a:custGeom>
              <a:avLst/>
              <a:gdLst/>
              <a:ahLst/>
              <a:cxnLst/>
              <a:rect l="l" t="t" r="r" b="b"/>
              <a:pathLst>
                <a:path w="1550" h="1124" extrusionOk="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5"/>
            <p:cNvSpPr/>
            <p:nvPr/>
          </p:nvSpPr>
          <p:spPr>
            <a:xfrm>
              <a:off x="7468900" y="1601775"/>
              <a:ext cx="38750" cy="28100"/>
            </a:xfrm>
            <a:custGeom>
              <a:avLst/>
              <a:gdLst/>
              <a:ahLst/>
              <a:cxnLst/>
              <a:rect l="l" t="t" r="r" b="b"/>
              <a:pathLst>
                <a:path w="1550" h="1124" extrusionOk="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5"/>
            <p:cNvSpPr/>
            <p:nvPr/>
          </p:nvSpPr>
          <p:spPr>
            <a:xfrm>
              <a:off x="7863250" y="1175475"/>
              <a:ext cx="38075" cy="28100"/>
            </a:xfrm>
            <a:custGeom>
              <a:avLst/>
              <a:gdLst/>
              <a:ahLst/>
              <a:cxnLst/>
              <a:rect l="l" t="t" r="r" b="b"/>
              <a:pathLst>
                <a:path w="1523" h="1124" extrusionOk="0">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5"/>
            <p:cNvSpPr/>
            <p:nvPr/>
          </p:nvSpPr>
          <p:spPr>
            <a:xfrm>
              <a:off x="6566150" y="1183975"/>
              <a:ext cx="39725" cy="27975"/>
            </a:xfrm>
            <a:custGeom>
              <a:avLst/>
              <a:gdLst/>
              <a:ahLst/>
              <a:cxnLst/>
              <a:rect l="l" t="t" r="r" b="b"/>
              <a:pathLst>
                <a:path w="1589" h="1119" extrusionOk="0">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5"/>
            <p:cNvSpPr/>
            <p:nvPr/>
          </p:nvSpPr>
          <p:spPr>
            <a:xfrm>
              <a:off x="7077575" y="4120800"/>
              <a:ext cx="38750" cy="28125"/>
            </a:xfrm>
            <a:custGeom>
              <a:avLst/>
              <a:gdLst/>
              <a:ahLst/>
              <a:cxnLst/>
              <a:rect l="l" t="t" r="r" b="b"/>
              <a:pathLst>
                <a:path w="1550" h="1125" extrusionOk="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5"/>
            <p:cNvSpPr/>
            <p:nvPr/>
          </p:nvSpPr>
          <p:spPr>
            <a:xfrm>
              <a:off x="6351025" y="4418700"/>
              <a:ext cx="38850" cy="28850"/>
            </a:xfrm>
            <a:custGeom>
              <a:avLst/>
              <a:gdLst/>
              <a:ahLst/>
              <a:cxnLst/>
              <a:rect l="l" t="t" r="r" b="b"/>
              <a:pathLst>
                <a:path w="1554" h="1154" extrusionOk="0">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5"/>
            <p:cNvSpPr/>
            <p:nvPr/>
          </p:nvSpPr>
          <p:spPr>
            <a:xfrm>
              <a:off x="6017475" y="3389250"/>
              <a:ext cx="39200" cy="28650"/>
            </a:xfrm>
            <a:custGeom>
              <a:avLst/>
              <a:gdLst/>
              <a:ahLst/>
              <a:cxnLst/>
              <a:rect l="l" t="t" r="r" b="b"/>
              <a:pathLst>
                <a:path w="1568" h="1146" extrusionOk="0">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5"/>
            <p:cNvSpPr/>
            <p:nvPr/>
          </p:nvSpPr>
          <p:spPr>
            <a:xfrm>
              <a:off x="5996250" y="2531875"/>
              <a:ext cx="38775" cy="28100"/>
            </a:xfrm>
            <a:custGeom>
              <a:avLst/>
              <a:gdLst/>
              <a:ahLst/>
              <a:cxnLst/>
              <a:rect l="l" t="t" r="r" b="b"/>
              <a:pathLst>
                <a:path w="1551" h="1124" extrusionOk="0">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5"/>
            <p:cNvSpPr/>
            <p:nvPr/>
          </p:nvSpPr>
          <p:spPr>
            <a:xfrm>
              <a:off x="5640550" y="2115450"/>
              <a:ext cx="38100" cy="28125"/>
            </a:xfrm>
            <a:custGeom>
              <a:avLst/>
              <a:gdLst/>
              <a:ahLst/>
              <a:cxnLst/>
              <a:rect l="l" t="t" r="r" b="b"/>
              <a:pathLst>
                <a:path w="1524" h="1125" extrusionOk="0">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5"/>
            <p:cNvSpPr/>
            <p:nvPr/>
          </p:nvSpPr>
          <p:spPr>
            <a:xfrm>
              <a:off x="5938475" y="1706775"/>
              <a:ext cx="38975" cy="28725"/>
            </a:xfrm>
            <a:custGeom>
              <a:avLst/>
              <a:gdLst/>
              <a:ahLst/>
              <a:cxnLst/>
              <a:rect l="l" t="t" r="r" b="b"/>
              <a:pathLst>
                <a:path w="1559" h="1149" extrusionOk="0">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5"/>
            <p:cNvSpPr/>
            <p:nvPr/>
          </p:nvSpPr>
          <p:spPr>
            <a:xfrm>
              <a:off x="5854900" y="1355700"/>
              <a:ext cx="38925" cy="27975"/>
            </a:xfrm>
            <a:custGeom>
              <a:avLst/>
              <a:gdLst/>
              <a:ahLst/>
              <a:cxnLst/>
              <a:rect l="l" t="t" r="r" b="b"/>
              <a:pathLst>
                <a:path w="1557" h="1119" extrusionOk="0">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5"/>
            <p:cNvSpPr/>
            <p:nvPr/>
          </p:nvSpPr>
          <p:spPr>
            <a:xfrm>
              <a:off x="9060075" y="1848750"/>
              <a:ext cx="39500" cy="28100"/>
            </a:xfrm>
            <a:custGeom>
              <a:avLst/>
              <a:gdLst/>
              <a:ahLst/>
              <a:cxnLst/>
              <a:rect l="l" t="t" r="r" b="b"/>
              <a:pathLst>
                <a:path w="1580" h="1124" extrusionOk="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5"/>
            <p:cNvSpPr/>
            <p:nvPr/>
          </p:nvSpPr>
          <p:spPr>
            <a:xfrm>
              <a:off x="9456800" y="2065300"/>
              <a:ext cx="38750" cy="28100"/>
            </a:xfrm>
            <a:custGeom>
              <a:avLst/>
              <a:gdLst/>
              <a:ahLst/>
              <a:cxnLst/>
              <a:rect l="l" t="t" r="r" b="b"/>
              <a:pathLst>
                <a:path w="1550" h="1124" extrusionOk="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5"/>
            <p:cNvSpPr/>
            <p:nvPr/>
          </p:nvSpPr>
          <p:spPr>
            <a:xfrm>
              <a:off x="9878525" y="1594950"/>
              <a:ext cx="39475" cy="28100"/>
            </a:xfrm>
            <a:custGeom>
              <a:avLst/>
              <a:gdLst/>
              <a:ahLst/>
              <a:cxnLst/>
              <a:rect l="l" t="t" r="r" b="b"/>
              <a:pathLst>
                <a:path w="1579" h="1124" extrusionOk="0">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5"/>
            <p:cNvSpPr/>
            <p:nvPr/>
          </p:nvSpPr>
          <p:spPr>
            <a:xfrm>
              <a:off x="10573825" y="2031875"/>
              <a:ext cx="38750" cy="28100"/>
            </a:xfrm>
            <a:custGeom>
              <a:avLst/>
              <a:gdLst/>
              <a:ahLst/>
              <a:cxnLst/>
              <a:rect l="l" t="t" r="r" b="b"/>
              <a:pathLst>
                <a:path w="1550" h="1124" extrusionOk="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4269"/>
        <p:cNvGrpSpPr/>
        <p:nvPr/>
      </p:nvGrpSpPr>
      <p:grpSpPr>
        <a:xfrm>
          <a:off x="0" y="0"/>
          <a:ext cx="0" cy="0"/>
          <a:chOff x="0" y="0"/>
          <a:chExt cx="0" cy="0"/>
        </a:xfrm>
      </p:grpSpPr>
      <p:grpSp>
        <p:nvGrpSpPr>
          <p:cNvPr id="4270" name="Google Shape;4270;p26"/>
          <p:cNvGrpSpPr/>
          <p:nvPr/>
        </p:nvGrpSpPr>
        <p:grpSpPr>
          <a:xfrm>
            <a:off x="-672042" y="-800093"/>
            <a:ext cx="10488084" cy="6107348"/>
            <a:chOff x="-120550" y="-133450"/>
            <a:chExt cx="7847425" cy="4570000"/>
          </a:xfrm>
        </p:grpSpPr>
        <p:sp>
          <p:nvSpPr>
            <p:cNvPr id="4271" name="Google Shape;4271;p26"/>
            <p:cNvSpPr/>
            <p:nvPr/>
          </p:nvSpPr>
          <p:spPr>
            <a:xfrm>
              <a:off x="3043625" y="854400"/>
              <a:ext cx="25100" cy="25875"/>
            </a:xfrm>
            <a:custGeom>
              <a:avLst/>
              <a:gdLst/>
              <a:ahLst/>
              <a:cxnLst/>
              <a:rect l="l" t="t" r="r" b="b"/>
              <a:pathLst>
                <a:path w="1004" h="1035" extrusionOk="0">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6"/>
            <p:cNvSpPr/>
            <p:nvPr/>
          </p:nvSpPr>
          <p:spPr>
            <a:xfrm>
              <a:off x="3832400" y="1074775"/>
              <a:ext cx="25100" cy="24350"/>
            </a:xfrm>
            <a:custGeom>
              <a:avLst/>
              <a:gdLst/>
              <a:ahLst/>
              <a:cxnLst/>
              <a:rect l="l" t="t" r="r" b="b"/>
              <a:pathLst>
                <a:path w="1004" h="974" extrusionOk="0">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6"/>
            <p:cNvSpPr/>
            <p:nvPr/>
          </p:nvSpPr>
          <p:spPr>
            <a:xfrm>
              <a:off x="3821775" y="796650"/>
              <a:ext cx="25100" cy="24350"/>
            </a:xfrm>
            <a:custGeom>
              <a:avLst/>
              <a:gdLst/>
              <a:ahLst/>
              <a:cxnLst/>
              <a:rect l="l" t="t" r="r" b="b"/>
              <a:pathLst>
                <a:path w="1004" h="974" extrusionOk="0">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6"/>
            <p:cNvSpPr/>
            <p:nvPr/>
          </p:nvSpPr>
          <p:spPr>
            <a:xfrm>
              <a:off x="3083150" y="1124175"/>
              <a:ext cx="24350" cy="25850"/>
            </a:xfrm>
            <a:custGeom>
              <a:avLst/>
              <a:gdLst/>
              <a:ahLst/>
              <a:cxnLst/>
              <a:rect l="l" t="t" r="r" b="b"/>
              <a:pathLst>
                <a:path w="974" h="1034" extrusionOk="0">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6"/>
            <p:cNvSpPr/>
            <p:nvPr/>
          </p:nvSpPr>
          <p:spPr>
            <a:xfrm>
              <a:off x="1774625" y="761700"/>
              <a:ext cx="25100" cy="25100"/>
            </a:xfrm>
            <a:custGeom>
              <a:avLst/>
              <a:gdLst/>
              <a:ahLst/>
              <a:cxnLst/>
              <a:rect l="l" t="t" r="r" b="b"/>
              <a:pathLst>
                <a:path w="1004" h="1004" extrusionOk="0">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6"/>
            <p:cNvSpPr/>
            <p:nvPr/>
          </p:nvSpPr>
          <p:spPr>
            <a:xfrm>
              <a:off x="2267775" y="829325"/>
              <a:ext cx="25100" cy="25100"/>
            </a:xfrm>
            <a:custGeom>
              <a:avLst/>
              <a:gdLst/>
              <a:ahLst/>
              <a:cxnLst/>
              <a:rect l="l" t="t" r="r" b="b"/>
              <a:pathLst>
                <a:path w="1004" h="1004" extrusionOk="0">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6"/>
            <p:cNvSpPr/>
            <p:nvPr/>
          </p:nvSpPr>
          <p:spPr>
            <a:xfrm>
              <a:off x="2434200" y="767775"/>
              <a:ext cx="25100" cy="25100"/>
            </a:xfrm>
            <a:custGeom>
              <a:avLst/>
              <a:gdLst/>
              <a:ahLst/>
              <a:cxnLst/>
              <a:rect l="l" t="t" r="r" b="b"/>
              <a:pathLst>
                <a:path w="1004" h="1004" extrusionOk="0">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6"/>
            <p:cNvSpPr/>
            <p:nvPr/>
          </p:nvSpPr>
          <p:spPr>
            <a:xfrm>
              <a:off x="1608950" y="1347575"/>
              <a:ext cx="24350" cy="24350"/>
            </a:xfrm>
            <a:custGeom>
              <a:avLst/>
              <a:gdLst/>
              <a:ahLst/>
              <a:cxnLst/>
              <a:rect l="l" t="t" r="r" b="b"/>
              <a:pathLst>
                <a:path w="974" h="974" extrusionOk="0">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6"/>
            <p:cNvSpPr/>
            <p:nvPr/>
          </p:nvSpPr>
          <p:spPr>
            <a:xfrm>
              <a:off x="2525400" y="967625"/>
              <a:ext cx="25100" cy="24350"/>
            </a:xfrm>
            <a:custGeom>
              <a:avLst/>
              <a:gdLst/>
              <a:ahLst/>
              <a:cxnLst/>
              <a:rect l="l" t="t" r="r" b="b"/>
              <a:pathLst>
                <a:path w="1004" h="974" extrusionOk="0">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6"/>
            <p:cNvSpPr/>
            <p:nvPr/>
          </p:nvSpPr>
          <p:spPr>
            <a:xfrm>
              <a:off x="2292850" y="1350625"/>
              <a:ext cx="24350" cy="25100"/>
            </a:xfrm>
            <a:custGeom>
              <a:avLst/>
              <a:gdLst/>
              <a:ahLst/>
              <a:cxnLst/>
              <a:rect l="l" t="t" r="r" b="b"/>
              <a:pathLst>
                <a:path w="974" h="1004" extrusionOk="0">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6"/>
            <p:cNvSpPr/>
            <p:nvPr/>
          </p:nvSpPr>
          <p:spPr>
            <a:xfrm>
              <a:off x="2779950" y="923550"/>
              <a:ext cx="25100" cy="25100"/>
            </a:xfrm>
            <a:custGeom>
              <a:avLst/>
              <a:gdLst/>
              <a:ahLst/>
              <a:cxnLst/>
              <a:rect l="l" t="t" r="r" b="b"/>
              <a:pathLst>
                <a:path w="1004" h="1004" extrusionOk="0">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6"/>
            <p:cNvSpPr/>
            <p:nvPr/>
          </p:nvSpPr>
          <p:spPr>
            <a:xfrm>
              <a:off x="3086950" y="548175"/>
              <a:ext cx="12950" cy="12950"/>
            </a:xfrm>
            <a:custGeom>
              <a:avLst/>
              <a:gdLst/>
              <a:ahLst/>
              <a:cxnLst/>
              <a:rect l="l" t="t" r="r" b="b"/>
              <a:pathLst>
                <a:path w="518" h="518" extrusionOk="0">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6"/>
            <p:cNvSpPr/>
            <p:nvPr/>
          </p:nvSpPr>
          <p:spPr>
            <a:xfrm>
              <a:off x="2854425" y="709275"/>
              <a:ext cx="12950" cy="12175"/>
            </a:xfrm>
            <a:custGeom>
              <a:avLst/>
              <a:gdLst/>
              <a:ahLst/>
              <a:cxnLst/>
              <a:rect l="l" t="t" r="r" b="b"/>
              <a:pathLst>
                <a:path w="518" h="487" extrusionOk="0">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6"/>
            <p:cNvSpPr/>
            <p:nvPr/>
          </p:nvSpPr>
          <p:spPr>
            <a:xfrm>
              <a:off x="1967625" y="1444075"/>
              <a:ext cx="13700" cy="13700"/>
            </a:xfrm>
            <a:custGeom>
              <a:avLst/>
              <a:gdLst/>
              <a:ahLst/>
              <a:cxnLst/>
              <a:rect l="l" t="t" r="r" b="b"/>
              <a:pathLst>
                <a:path w="548" h="548" extrusionOk="0">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6"/>
            <p:cNvSpPr/>
            <p:nvPr/>
          </p:nvSpPr>
          <p:spPr>
            <a:xfrm>
              <a:off x="1424300" y="1013225"/>
              <a:ext cx="13700" cy="12175"/>
            </a:xfrm>
            <a:custGeom>
              <a:avLst/>
              <a:gdLst/>
              <a:ahLst/>
              <a:cxnLst/>
              <a:rect l="l" t="t" r="r" b="b"/>
              <a:pathLst>
                <a:path w="548" h="487" extrusionOk="0">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6"/>
            <p:cNvSpPr/>
            <p:nvPr/>
          </p:nvSpPr>
          <p:spPr>
            <a:xfrm>
              <a:off x="1719900" y="1083900"/>
              <a:ext cx="12950" cy="12925"/>
            </a:xfrm>
            <a:custGeom>
              <a:avLst/>
              <a:gdLst/>
              <a:ahLst/>
              <a:cxnLst/>
              <a:rect l="l" t="t" r="r" b="b"/>
              <a:pathLst>
                <a:path w="518" h="517" extrusionOk="0">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6"/>
            <p:cNvSpPr/>
            <p:nvPr/>
          </p:nvSpPr>
          <p:spPr>
            <a:xfrm>
              <a:off x="2843025" y="499550"/>
              <a:ext cx="12950" cy="12925"/>
            </a:xfrm>
            <a:custGeom>
              <a:avLst/>
              <a:gdLst/>
              <a:ahLst/>
              <a:cxnLst/>
              <a:rect l="l" t="t" r="r" b="b"/>
              <a:pathLst>
                <a:path w="518" h="517" extrusionOk="0">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6"/>
            <p:cNvSpPr/>
            <p:nvPr/>
          </p:nvSpPr>
          <p:spPr>
            <a:xfrm>
              <a:off x="1463825" y="1476750"/>
              <a:ext cx="24325" cy="24350"/>
            </a:xfrm>
            <a:custGeom>
              <a:avLst/>
              <a:gdLst/>
              <a:ahLst/>
              <a:cxnLst/>
              <a:rect l="l" t="t" r="r" b="b"/>
              <a:pathLst>
                <a:path w="973" h="974" extrusionOk="0">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6"/>
            <p:cNvSpPr/>
            <p:nvPr/>
          </p:nvSpPr>
          <p:spPr>
            <a:xfrm>
              <a:off x="1924325" y="1191800"/>
              <a:ext cx="24325" cy="25100"/>
            </a:xfrm>
            <a:custGeom>
              <a:avLst/>
              <a:gdLst/>
              <a:ahLst/>
              <a:cxnLst/>
              <a:rect l="l" t="t" r="r" b="b"/>
              <a:pathLst>
                <a:path w="973" h="1004" extrusionOk="0">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6"/>
            <p:cNvSpPr/>
            <p:nvPr/>
          </p:nvSpPr>
          <p:spPr>
            <a:xfrm>
              <a:off x="1912925" y="896950"/>
              <a:ext cx="24325" cy="25875"/>
            </a:xfrm>
            <a:custGeom>
              <a:avLst/>
              <a:gdLst/>
              <a:ahLst/>
              <a:cxnLst/>
              <a:rect l="l" t="t" r="r" b="b"/>
              <a:pathLst>
                <a:path w="973" h="1035" extrusionOk="0">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6"/>
            <p:cNvSpPr/>
            <p:nvPr/>
          </p:nvSpPr>
          <p:spPr>
            <a:xfrm>
              <a:off x="1605150" y="1197875"/>
              <a:ext cx="12950" cy="13700"/>
            </a:xfrm>
            <a:custGeom>
              <a:avLst/>
              <a:gdLst/>
              <a:ahLst/>
              <a:cxnLst/>
              <a:rect l="l" t="t" r="r" b="b"/>
              <a:pathLst>
                <a:path w="518" h="548" extrusionOk="0">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6"/>
            <p:cNvSpPr/>
            <p:nvPr/>
          </p:nvSpPr>
          <p:spPr>
            <a:xfrm>
              <a:off x="2583150" y="1086175"/>
              <a:ext cx="13700" cy="12175"/>
            </a:xfrm>
            <a:custGeom>
              <a:avLst/>
              <a:gdLst/>
              <a:ahLst/>
              <a:cxnLst/>
              <a:rect l="l" t="t" r="r" b="b"/>
              <a:pathLst>
                <a:path w="548" h="487" extrusionOk="0">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6"/>
            <p:cNvSpPr/>
            <p:nvPr/>
          </p:nvSpPr>
          <p:spPr>
            <a:xfrm>
              <a:off x="1608950" y="1570975"/>
              <a:ext cx="12950" cy="12950"/>
            </a:xfrm>
            <a:custGeom>
              <a:avLst/>
              <a:gdLst/>
              <a:ahLst/>
              <a:cxnLst/>
              <a:rect l="l" t="t" r="r" b="b"/>
              <a:pathLst>
                <a:path w="518" h="518" extrusionOk="0">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6"/>
            <p:cNvSpPr/>
            <p:nvPr/>
          </p:nvSpPr>
          <p:spPr>
            <a:xfrm>
              <a:off x="1942550" y="539050"/>
              <a:ext cx="12950" cy="13700"/>
            </a:xfrm>
            <a:custGeom>
              <a:avLst/>
              <a:gdLst/>
              <a:ahLst/>
              <a:cxnLst/>
              <a:rect l="l" t="t" r="r" b="b"/>
              <a:pathLst>
                <a:path w="518" h="548" extrusionOk="0">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6"/>
            <p:cNvSpPr/>
            <p:nvPr/>
          </p:nvSpPr>
          <p:spPr>
            <a:xfrm>
              <a:off x="2779950" y="1347575"/>
              <a:ext cx="13700" cy="12950"/>
            </a:xfrm>
            <a:custGeom>
              <a:avLst/>
              <a:gdLst/>
              <a:ahLst/>
              <a:cxnLst/>
              <a:rect l="l" t="t" r="r" b="b"/>
              <a:pathLst>
                <a:path w="548" h="518" extrusionOk="0">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6"/>
            <p:cNvSpPr/>
            <p:nvPr/>
          </p:nvSpPr>
          <p:spPr>
            <a:xfrm>
              <a:off x="1224450" y="827800"/>
              <a:ext cx="12950" cy="12200"/>
            </a:xfrm>
            <a:custGeom>
              <a:avLst/>
              <a:gdLst/>
              <a:ahLst/>
              <a:cxnLst/>
              <a:rect l="l" t="t" r="r" b="b"/>
              <a:pathLst>
                <a:path w="518" h="488" extrusionOk="0">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6"/>
            <p:cNvSpPr/>
            <p:nvPr/>
          </p:nvSpPr>
          <p:spPr>
            <a:xfrm>
              <a:off x="488875" y="1022350"/>
              <a:ext cx="25100" cy="25100"/>
            </a:xfrm>
            <a:custGeom>
              <a:avLst/>
              <a:gdLst/>
              <a:ahLst/>
              <a:cxnLst/>
              <a:rect l="l" t="t" r="r" b="b"/>
              <a:pathLst>
                <a:path w="1004" h="1004" extrusionOk="0">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6"/>
            <p:cNvSpPr/>
            <p:nvPr/>
          </p:nvSpPr>
          <p:spPr>
            <a:xfrm>
              <a:off x="693300" y="956225"/>
              <a:ext cx="24325" cy="25875"/>
            </a:xfrm>
            <a:custGeom>
              <a:avLst/>
              <a:gdLst/>
              <a:ahLst/>
              <a:cxnLst/>
              <a:rect l="l" t="t" r="r" b="b"/>
              <a:pathLst>
                <a:path w="973" h="1035" extrusionOk="0">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6"/>
            <p:cNvSpPr/>
            <p:nvPr/>
          </p:nvSpPr>
          <p:spPr>
            <a:xfrm>
              <a:off x="848300" y="1102125"/>
              <a:ext cx="24350" cy="25100"/>
            </a:xfrm>
            <a:custGeom>
              <a:avLst/>
              <a:gdLst/>
              <a:ahLst/>
              <a:cxnLst/>
              <a:rect l="l" t="t" r="r" b="b"/>
              <a:pathLst>
                <a:path w="974" h="1004" extrusionOk="0">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6"/>
            <p:cNvSpPr/>
            <p:nvPr/>
          </p:nvSpPr>
          <p:spPr>
            <a:xfrm>
              <a:off x="1039050" y="1074025"/>
              <a:ext cx="24325" cy="24325"/>
            </a:xfrm>
            <a:custGeom>
              <a:avLst/>
              <a:gdLst/>
              <a:ahLst/>
              <a:cxnLst/>
              <a:rect l="l" t="t" r="r" b="b"/>
              <a:pathLst>
                <a:path w="973" h="973" extrusionOk="0">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6"/>
            <p:cNvSpPr/>
            <p:nvPr/>
          </p:nvSpPr>
          <p:spPr>
            <a:xfrm>
              <a:off x="645425" y="2504125"/>
              <a:ext cx="13700" cy="13700"/>
            </a:xfrm>
            <a:custGeom>
              <a:avLst/>
              <a:gdLst/>
              <a:ahLst/>
              <a:cxnLst/>
              <a:rect l="l" t="t" r="r" b="b"/>
              <a:pathLst>
                <a:path w="548" h="548" extrusionOk="0">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6"/>
            <p:cNvSpPr/>
            <p:nvPr/>
          </p:nvSpPr>
          <p:spPr>
            <a:xfrm>
              <a:off x="2251075" y="703200"/>
              <a:ext cx="12925" cy="12925"/>
            </a:xfrm>
            <a:custGeom>
              <a:avLst/>
              <a:gdLst/>
              <a:ahLst/>
              <a:cxnLst/>
              <a:rect l="l" t="t" r="r" b="b"/>
              <a:pathLst>
                <a:path w="517" h="517" extrusionOk="0">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6"/>
            <p:cNvSpPr/>
            <p:nvPr/>
          </p:nvSpPr>
          <p:spPr>
            <a:xfrm>
              <a:off x="806500" y="2165975"/>
              <a:ext cx="12950" cy="12950"/>
            </a:xfrm>
            <a:custGeom>
              <a:avLst/>
              <a:gdLst/>
              <a:ahLst/>
              <a:cxnLst/>
              <a:rect l="l" t="t" r="r" b="b"/>
              <a:pathLst>
                <a:path w="518" h="518" extrusionOk="0">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6"/>
            <p:cNvSpPr/>
            <p:nvPr/>
          </p:nvSpPr>
          <p:spPr>
            <a:xfrm>
              <a:off x="876425" y="1174325"/>
              <a:ext cx="13700" cy="13700"/>
            </a:xfrm>
            <a:custGeom>
              <a:avLst/>
              <a:gdLst/>
              <a:ahLst/>
              <a:cxnLst/>
              <a:rect l="l" t="t" r="r" b="b"/>
              <a:pathLst>
                <a:path w="548" h="548" extrusionOk="0">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6"/>
            <p:cNvSpPr/>
            <p:nvPr/>
          </p:nvSpPr>
          <p:spPr>
            <a:xfrm>
              <a:off x="653025" y="581600"/>
              <a:ext cx="25100" cy="25100"/>
            </a:xfrm>
            <a:custGeom>
              <a:avLst/>
              <a:gdLst/>
              <a:ahLst/>
              <a:cxnLst/>
              <a:rect l="l" t="t" r="r" b="b"/>
              <a:pathLst>
                <a:path w="1004" h="1004" extrusionOk="0">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6"/>
            <p:cNvSpPr/>
            <p:nvPr/>
          </p:nvSpPr>
          <p:spPr>
            <a:xfrm>
              <a:off x="280675" y="728275"/>
              <a:ext cx="13700" cy="12925"/>
            </a:xfrm>
            <a:custGeom>
              <a:avLst/>
              <a:gdLst/>
              <a:ahLst/>
              <a:cxnLst/>
              <a:rect l="l" t="t" r="r" b="b"/>
              <a:pathLst>
                <a:path w="548" h="517" extrusionOk="0">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6"/>
            <p:cNvSpPr/>
            <p:nvPr/>
          </p:nvSpPr>
          <p:spPr>
            <a:xfrm>
              <a:off x="352850" y="562600"/>
              <a:ext cx="25100" cy="25875"/>
            </a:xfrm>
            <a:custGeom>
              <a:avLst/>
              <a:gdLst/>
              <a:ahLst/>
              <a:cxnLst/>
              <a:rect l="l" t="t" r="r" b="b"/>
              <a:pathLst>
                <a:path w="1004" h="1035" extrusionOk="0">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6"/>
            <p:cNvSpPr/>
            <p:nvPr/>
          </p:nvSpPr>
          <p:spPr>
            <a:xfrm>
              <a:off x="615775" y="629475"/>
              <a:ext cx="13700" cy="12200"/>
            </a:xfrm>
            <a:custGeom>
              <a:avLst/>
              <a:gdLst/>
              <a:ahLst/>
              <a:cxnLst/>
              <a:rect l="l" t="t" r="r" b="b"/>
              <a:pathLst>
                <a:path w="548" h="488" extrusionOk="0">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6"/>
            <p:cNvSpPr/>
            <p:nvPr/>
          </p:nvSpPr>
          <p:spPr>
            <a:xfrm>
              <a:off x="906825" y="3757950"/>
              <a:ext cx="13700" cy="13700"/>
            </a:xfrm>
            <a:custGeom>
              <a:avLst/>
              <a:gdLst/>
              <a:ahLst/>
              <a:cxnLst/>
              <a:rect l="l" t="t" r="r" b="b"/>
              <a:pathLst>
                <a:path w="548" h="548" extrusionOk="0">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6"/>
            <p:cNvSpPr/>
            <p:nvPr/>
          </p:nvSpPr>
          <p:spPr>
            <a:xfrm>
              <a:off x="7275475" y="4211600"/>
              <a:ext cx="25100" cy="25100"/>
            </a:xfrm>
            <a:custGeom>
              <a:avLst/>
              <a:gdLst/>
              <a:ahLst/>
              <a:cxnLst/>
              <a:rect l="l" t="t" r="r" b="b"/>
              <a:pathLst>
                <a:path w="1004" h="1004" extrusionOk="0">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6"/>
            <p:cNvSpPr/>
            <p:nvPr/>
          </p:nvSpPr>
          <p:spPr>
            <a:xfrm>
              <a:off x="555750" y="3765550"/>
              <a:ext cx="24350" cy="25100"/>
            </a:xfrm>
            <a:custGeom>
              <a:avLst/>
              <a:gdLst/>
              <a:ahLst/>
              <a:cxnLst/>
              <a:rect l="l" t="t" r="r" b="b"/>
              <a:pathLst>
                <a:path w="974" h="1004" extrusionOk="0">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6"/>
            <p:cNvSpPr/>
            <p:nvPr/>
          </p:nvSpPr>
          <p:spPr>
            <a:xfrm>
              <a:off x="647700" y="2923575"/>
              <a:ext cx="24325" cy="24350"/>
            </a:xfrm>
            <a:custGeom>
              <a:avLst/>
              <a:gdLst/>
              <a:ahLst/>
              <a:cxnLst/>
              <a:rect l="l" t="t" r="r" b="b"/>
              <a:pathLst>
                <a:path w="973" h="974" extrusionOk="0">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6"/>
            <p:cNvSpPr/>
            <p:nvPr/>
          </p:nvSpPr>
          <p:spPr>
            <a:xfrm>
              <a:off x="351325" y="3924350"/>
              <a:ext cx="24350" cy="25100"/>
            </a:xfrm>
            <a:custGeom>
              <a:avLst/>
              <a:gdLst/>
              <a:ahLst/>
              <a:cxnLst/>
              <a:rect l="l" t="t" r="r" b="b"/>
              <a:pathLst>
                <a:path w="974" h="1004" extrusionOk="0">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6"/>
            <p:cNvSpPr/>
            <p:nvPr/>
          </p:nvSpPr>
          <p:spPr>
            <a:xfrm>
              <a:off x="697850" y="3531500"/>
              <a:ext cx="25100" cy="24350"/>
            </a:xfrm>
            <a:custGeom>
              <a:avLst/>
              <a:gdLst/>
              <a:ahLst/>
              <a:cxnLst/>
              <a:rect l="l" t="t" r="r" b="b"/>
              <a:pathLst>
                <a:path w="1004" h="974" extrusionOk="0">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6"/>
            <p:cNvSpPr/>
            <p:nvPr/>
          </p:nvSpPr>
          <p:spPr>
            <a:xfrm>
              <a:off x="732050" y="3199425"/>
              <a:ext cx="13700" cy="12950"/>
            </a:xfrm>
            <a:custGeom>
              <a:avLst/>
              <a:gdLst/>
              <a:ahLst/>
              <a:cxnLst/>
              <a:rect l="l" t="t" r="r" b="b"/>
              <a:pathLst>
                <a:path w="548" h="518" extrusionOk="0">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6"/>
            <p:cNvSpPr/>
            <p:nvPr/>
          </p:nvSpPr>
          <p:spPr>
            <a:xfrm>
              <a:off x="314850" y="3972225"/>
              <a:ext cx="13725" cy="12950"/>
            </a:xfrm>
            <a:custGeom>
              <a:avLst/>
              <a:gdLst/>
              <a:ahLst/>
              <a:cxnLst/>
              <a:rect l="l" t="t" r="r" b="b"/>
              <a:pathLst>
                <a:path w="549" h="518" extrusionOk="0">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6"/>
            <p:cNvSpPr/>
            <p:nvPr/>
          </p:nvSpPr>
          <p:spPr>
            <a:xfrm>
              <a:off x="529150" y="3017050"/>
              <a:ext cx="12950" cy="13700"/>
            </a:xfrm>
            <a:custGeom>
              <a:avLst/>
              <a:gdLst/>
              <a:ahLst/>
              <a:cxnLst/>
              <a:rect l="l" t="t" r="r" b="b"/>
              <a:pathLst>
                <a:path w="518" h="548" extrusionOk="0">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6"/>
            <p:cNvSpPr/>
            <p:nvPr/>
          </p:nvSpPr>
          <p:spPr>
            <a:xfrm>
              <a:off x="298150" y="3270850"/>
              <a:ext cx="24325" cy="25875"/>
            </a:xfrm>
            <a:custGeom>
              <a:avLst/>
              <a:gdLst/>
              <a:ahLst/>
              <a:cxnLst/>
              <a:rect l="l" t="t" r="r" b="b"/>
              <a:pathLst>
                <a:path w="973" h="1035" extrusionOk="0">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6"/>
            <p:cNvSpPr/>
            <p:nvPr/>
          </p:nvSpPr>
          <p:spPr>
            <a:xfrm>
              <a:off x="291300" y="3027700"/>
              <a:ext cx="25100" cy="25100"/>
            </a:xfrm>
            <a:custGeom>
              <a:avLst/>
              <a:gdLst/>
              <a:ahLst/>
              <a:cxnLst/>
              <a:rect l="l" t="t" r="r" b="b"/>
              <a:pathLst>
                <a:path w="1004" h="1004" extrusionOk="0">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6"/>
            <p:cNvSpPr/>
            <p:nvPr/>
          </p:nvSpPr>
          <p:spPr>
            <a:xfrm>
              <a:off x="364250" y="3390150"/>
              <a:ext cx="25100" cy="25100"/>
            </a:xfrm>
            <a:custGeom>
              <a:avLst/>
              <a:gdLst/>
              <a:ahLst/>
              <a:cxnLst/>
              <a:rect l="l" t="t" r="r" b="b"/>
              <a:pathLst>
                <a:path w="1004" h="1004" extrusionOk="0">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6"/>
            <p:cNvSpPr/>
            <p:nvPr/>
          </p:nvSpPr>
          <p:spPr>
            <a:xfrm>
              <a:off x="7055100" y="3887125"/>
              <a:ext cx="13700" cy="12950"/>
            </a:xfrm>
            <a:custGeom>
              <a:avLst/>
              <a:gdLst/>
              <a:ahLst/>
              <a:cxnLst/>
              <a:rect l="l" t="t" r="r" b="b"/>
              <a:pathLst>
                <a:path w="548" h="518" extrusionOk="0">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6"/>
            <p:cNvSpPr/>
            <p:nvPr/>
          </p:nvSpPr>
          <p:spPr>
            <a:xfrm>
              <a:off x="7236725" y="3681200"/>
              <a:ext cx="25100" cy="25100"/>
            </a:xfrm>
            <a:custGeom>
              <a:avLst/>
              <a:gdLst/>
              <a:ahLst/>
              <a:cxnLst/>
              <a:rect l="l" t="t" r="r" b="b"/>
              <a:pathLst>
                <a:path w="1004" h="1004" extrusionOk="0">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6"/>
            <p:cNvSpPr/>
            <p:nvPr/>
          </p:nvSpPr>
          <p:spPr>
            <a:xfrm>
              <a:off x="327775" y="3438025"/>
              <a:ext cx="12950" cy="12200"/>
            </a:xfrm>
            <a:custGeom>
              <a:avLst/>
              <a:gdLst/>
              <a:ahLst/>
              <a:cxnLst/>
              <a:rect l="l" t="t" r="r" b="b"/>
              <a:pathLst>
                <a:path w="518" h="488" extrusionOk="0">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6"/>
            <p:cNvSpPr/>
            <p:nvPr/>
          </p:nvSpPr>
          <p:spPr>
            <a:xfrm>
              <a:off x="3290600" y="504100"/>
              <a:ext cx="25850" cy="24350"/>
            </a:xfrm>
            <a:custGeom>
              <a:avLst/>
              <a:gdLst/>
              <a:ahLst/>
              <a:cxnLst/>
              <a:rect l="l" t="t" r="r" b="b"/>
              <a:pathLst>
                <a:path w="1034" h="974" extrusionOk="0">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6"/>
            <p:cNvSpPr/>
            <p:nvPr/>
          </p:nvSpPr>
          <p:spPr>
            <a:xfrm>
              <a:off x="4995800" y="1010950"/>
              <a:ext cx="25850" cy="25100"/>
            </a:xfrm>
            <a:custGeom>
              <a:avLst/>
              <a:gdLst/>
              <a:ahLst/>
              <a:cxnLst/>
              <a:rect l="l" t="t" r="r" b="b"/>
              <a:pathLst>
                <a:path w="1034" h="1004" extrusionOk="0">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6"/>
            <p:cNvSpPr/>
            <p:nvPr/>
          </p:nvSpPr>
          <p:spPr>
            <a:xfrm>
              <a:off x="6143250" y="1058825"/>
              <a:ext cx="25850" cy="24325"/>
            </a:xfrm>
            <a:custGeom>
              <a:avLst/>
              <a:gdLst/>
              <a:ahLst/>
              <a:cxnLst/>
              <a:rect l="l" t="t" r="r" b="b"/>
              <a:pathLst>
                <a:path w="1034" h="973" extrusionOk="0">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6"/>
            <p:cNvSpPr/>
            <p:nvPr/>
          </p:nvSpPr>
          <p:spPr>
            <a:xfrm>
              <a:off x="5658425" y="782225"/>
              <a:ext cx="25100" cy="25100"/>
            </a:xfrm>
            <a:custGeom>
              <a:avLst/>
              <a:gdLst/>
              <a:ahLst/>
              <a:cxnLst/>
              <a:rect l="l" t="t" r="r" b="b"/>
              <a:pathLst>
                <a:path w="1004" h="1004" extrusionOk="0">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6"/>
            <p:cNvSpPr/>
            <p:nvPr/>
          </p:nvSpPr>
          <p:spPr>
            <a:xfrm>
              <a:off x="5652350" y="969150"/>
              <a:ext cx="25850" cy="25100"/>
            </a:xfrm>
            <a:custGeom>
              <a:avLst/>
              <a:gdLst/>
              <a:ahLst/>
              <a:cxnLst/>
              <a:rect l="l" t="t" r="r" b="b"/>
              <a:pathLst>
                <a:path w="1034" h="1004" extrusionOk="0">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6"/>
            <p:cNvSpPr/>
            <p:nvPr/>
          </p:nvSpPr>
          <p:spPr>
            <a:xfrm>
              <a:off x="3344550" y="1516275"/>
              <a:ext cx="25100" cy="25100"/>
            </a:xfrm>
            <a:custGeom>
              <a:avLst/>
              <a:gdLst/>
              <a:ahLst/>
              <a:cxnLst/>
              <a:rect l="l" t="t" r="r" b="b"/>
              <a:pathLst>
                <a:path w="1004" h="1004" extrusionOk="0">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6"/>
            <p:cNvSpPr/>
            <p:nvPr/>
          </p:nvSpPr>
          <p:spPr>
            <a:xfrm>
              <a:off x="5385625" y="842250"/>
              <a:ext cx="25850" cy="24350"/>
            </a:xfrm>
            <a:custGeom>
              <a:avLst/>
              <a:gdLst/>
              <a:ahLst/>
              <a:cxnLst/>
              <a:rect l="l" t="t" r="r" b="b"/>
              <a:pathLst>
                <a:path w="1034" h="974" extrusionOk="0">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6"/>
            <p:cNvSpPr/>
            <p:nvPr/>
          </p:nvSpPr>
          <p:spPr>
            <a:xfrm>
              <a:off x="5396275" y="531450"/>
              <a:ext cx="25100" cy="25100"/>
            </a:xfrm>
            <a:custGeom>
              <a:avLst/>
              <a:gdLst/>
              <a:ahLst/>
              <a:cxnLst/>
              <a:rect l="l" t="t" r="r" b="b"/>
              <a:pathLst>
                <a:path w="1004" h="1004" extrusionOk="0">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6"/>
            <p:cNvSpPr/>
            <p:nvPr/>
          </p:nvSpPr>
          <p:spPr>
            <a:xfrm>
              <a:off x="5099150" y="846800"/>
              <a:ext cx="25850" cy="25875"/>
            </a:xfrm>
            <a:custGeom>
              <a:avLst/>
              <a:gdLst/>
              <a:ahLst/>
              <a:cxnLst/>
              <a:rect l="l" t="t" r="r" b="b"/>
              <a:pathLst>
                <a:path w="1034" h="1035" extrusionOk="0">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6"/>
            <p:cNvSpPr/>
            <p:nvPr/>
          </p:nvSpPr>
          <p:spPr>
            <a:xfrm>
              <a:off x="4022375" y="653025"/>
              <a:ext cx="12175" cy="12200"/>
            </a:xfrm>
            <a:custGeom>
              <a:avLst/>
              <a:gdLst/>
              <a:ahLst/>
              <a:cxnLst/>
              <a:rect l="l" t="t" r="r" b="b"/>
              <a:pathLst>
                <a:path w="487" h="488" extrusionOk="0">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6"/>
            <p:cNvSpPr/>
            <p:nvPr/>
          </p:nvSpPr>
          <p:spPr>
            <a:xfrm>
              <a:off x="4644725" y="653800"/>
              <a:ext cx="12200" cy="12950"/>
            </a:xfrm>
            <a:custGeom>
              <a:avLst/>
              <a:gdLst/>
              <a:ahLst/>
              <a:cxnLst/>
              <a:rect l="l" t="t" r="r" b="b"/>
              <a:pathLst>
                <a:path w="488" h="518" extrusionOk="0">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6"/>
            <p:cNvSpPr/>
            <p:nvPr/>
          </p:nvSpPr>
          <p:spPr>
            <a:xfrm>
              <a:off x="5827125" y="491950"/>
              <a:ext cx="12175" cy="12175"/>
            </a:xfrm>
            <a:custGeom>
              <a:avLst/>
              <a:gdLst/>
              <a:ahLst/>
              <a:cxnLst/>
              <a:rect l="l" t="t" r="r" b="b"/>
              <a:pathLst>
                <a:path w="487" h="487" extrusionOk="0">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6"/>
            <p:cNvSpPr/>
            <p:nvPr/>
          </p:nvSpPr>
          <p:spPr>
            <a:xfrm>
              <a:off x="6405400" y="683425"/>
              <a:ext cx="12175" cy="12200"/>
            </a:xfrm>
            <a:custGeom>
              <a:avLst/>
              <a:gdLst/>
              <a:ahLst/>
              <a:cxnLst/>
              <a:rect l="l" t="t" r="r" b="b"/>
              <a:pathLst>
                <a:path w="487" h="488" extrusionOk="0">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6"/>
            <p:cNvSpPr/>
            <p:nvPr/>
          </p:nvSpPr>
          <p:spPr>
            <a:xfrm>
              <a:off x="6020125" y="620350"/>
              <a:ext cx="12200" cy="12950"/>
            </a:xfrm>
            <a:custGeom>
              <a:avLst/>
              <a:gdLst/>
              <a:ahLst/>
              <a:cxnLst/>
              <a:rect l="l" t="t" r="r" b="b"/>
              <a:pathLst>
                <a:path w="488" h="518" extrusionOk="0">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6"/>
            <p:cNvSpPr/>
            <p:nvPr/>
          </p:nvSpPr>
          <p:spPr>
            <a:xfrm>
              <a:off x="4245025" y="678875"/>
              <a:ext cx="12175" cy="12175"/>
            </a:xfrm>
            <a:custGeom>
              <a:avLst/>
              <a:gdLst/>
              <a:ahLst/>
              <a:cxnLst/>
              <a:rect l="l" t="t" r="r" b="b"/>
              <a:pathLst>
                <a:path w="487" h="487" extrusionOk="0">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6"/>
            <p:cNvSpPr/>
            <p:nvPr/>
          </p:nvSpPr>
          <p:spPr>
            <a:xfrm>
              <a:off x="4746550" y="1112775"/>
              <a:ext cx="25100" cy="25100"/>
            </a:xfrm>
            <a:custGeom>
              <a:avLst/>
              <a:gdLst/>
              <a:ahLst/>
              <a:cxnLst/>
              <a:rect l="l" t="t" r="r" b="b"/>
              <a:pathLst>
                <a:path w="1004" h="1004" extrusionOk="0">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6"/>
            <p:cNvSpPr/>
            <p:nvPr/>
          </p:nvSpPr>
          <p:spPr>
            <a:xfrm>
              <a:off x="5862825" y="681150"/>
              <a:ext cx="25875" cy="25100"/>
            </a:xfrm>
            <a:custGeom>
              <a:avLst/>
              <a:gdLst/>
              <a:ahLst/>
              <a:cxnLst/>
              <a:rect l="l" t="t" r="r" b="b"/>
              <a:pathLst>
                <a:path w="1035" h="1004" extrusionOk="0">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6"/>
            <p:cNvSpPr/>
            <p:nvPr/>
          </p:nvSpPr>
          <p:spPr>
            <a:xfrm>
              <a:off x="5884875" y="936475"/>
              <a:ext cx="25850" cy="24350"/>
            </a:xfrm>
            <a:custGeom>
              <a:avLst/>
              <a:gdLst/>
              <a:ahLst/>
              <a:cxnLst/>
              <a:rect l="l" t="t" r="r" b="b"/>
              <a:pathLst>
                <a:path w="1034" h="974" extrusionOk="0">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6"/>
            <p:cNvSpPr/>
            <p:nvPr/>
          </p:nvSpPr>
          <p:spPr>
            <a:xfrm>
              <a:off x="6180475" y="627950"/>
              <a:ext cx="12175" cy="12950"/>
            </a:xfrm>
            <a:custGeom>
              <a:avLst/>
              <a:gdLst/>
              <a:ahLst/>
              <a:cxnLst/>
              <a:rect l="l" t="t" r="r" b="b"/>
              <a:pathLst>
                <a:path w="487" h="518" extrusionOk="0">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6"/>
            <p:cNvSpPr/>
            <p:nvPr/>
          </p:nvSpPr>
          <p:spPr>
            <a:xfrm>
              <a:off x="5481375" y="769300"/>
              <a:ext cx="12175" cy="12175"/>
            </a:xfrm>
            <a:custGeom>
              <a:avLst/>
              <a:gdLst/>
              <a:ahLst/>
              <a:cxnLst/>
              <a:rect l="l" t="t" r="r" b="b"/>
              <a:pathLst>
                <a:path w="487" h="487" extrusionOk="0">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6"/>
            <p:cNvSpPr/>
            <p:nvPr/>
          </p:nvSpPr>
          <p:spPr>
            <a:xfrm>
              <a:off x="4619650" y="1207000"/>
              <a:ext cx="12950" cy="12175"/>
            </a:xfrm>
            <a:custGeom>
              <a:avLst/>
              <a:gdLst/>
              <a:ahLst/>
              <a:cxnLst/>
              <a:rect l="l" t="t" r="r" b="b"/>
              <a:pathLst>
                <a:path w="518" h="487" extrusionOk="0">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6"/>
            <p:cNvSpPr/>
            <p:nvPr/>
          </p:nvSpPr>
          <p:spPr>
            <a:xfrm>
              <a:off x="4659175" y="763225"/>
              <a:ext cx="25100" cy="25100"/>
            </a:xfrm>
            <a:custGeom>
              <a:avLst/>
              <a:gdLst/>
              <a:ahLst/>
              <a:cxnLst/>
              <a:rect l="l" t="t" r="r" b="b"/>
              <a:pathLst>
                <a:path w="1004" h="1004" extrusionOk="0">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6"/>
            <p:cNvSpPr/>
            <p:nvPr/>
          </p:nvSpPr>
          <p:spPr>
            <a:xfrm>
              <a:off x="4497300" y="819450"/>
              <a:ext cx="25875" cy="24350"/>
            </a:xfrm>
            <a:custGeom>
              <a:avLst/>
              <a:gdLst/>
              <a:ahLst/>
              <a:cxnLst/>
              <a:rect l="l" t="t" r="r" b="b"/>
              <a:pathLst>
                <a:path w="1035" h="974" extrusionOk="0">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6"/>
            <p:cNvSpPr/>
            <p:nvPr/>
          </p:nvSpPr>
          <p:spPr>
            <a:xfrm>
              <a:off x="6083975" y="1362025"/>
              <a:ext cx="12175" cy="12175"/>
            </a:xfrm>
            <a:custGeom>
              <a:avLst/>
              <a:gdLst/>
              <a:ahLst/>
              <a:cxnLst/>
              <a:rect l="l" t="t" r="r" b="b"/>
              <a:pathLst>
                <a:path w="487" h="487" extrusionOk="0">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6"/>
            <p:cNvSpPr/>
            <p:nvPr/>
          </p:nvSpPr>
          <p:spPr>
            <a:xfrm>
              <a:off x="4670575" y="993475"/>
              <a:ext cx="12175" cy="12175"/>
            </a:xfrm>
            <a:custGeom>
              <a:avLst/>
              <a:gdLst/>
              <a:ahLst/>
              <a:cxnLst/>
              <a:rect l="l" t="t" r="r" b="b"/>
              <a:pathLst>
                <a:path w="487" h="487" extrusionOk="0">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6"/>
            <p:cNvSpPr/>
            <p:nvPr/>
          </p:nvSpPr>
          <p:spPr>
            <a:xfrm>
              <a:off x="5215400" y="701675"/>
              <a:ext cx="12200" cy="12175"/>
            </a:xfrm>
            <a:custGeom>
              <a:avLst/>
              <a:gdLst/>
              <a:ahLst/>
              <a:cxnLst/>
              <a:rect l="l" t="t" r="r" b="b"/>
              <a:pathLst>
                <a:path w="488" h="487" extrusionOk="0">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6"/>
            <p:cNvSpPr/>
            <p:nvPr/>
          </p:nvSpPr>
          <p:spPr>
            <a:xfrm>
              <a:off x="6818775" y="931150"/>
              <a:ext cx="12200" cy="12950"/>
            </a:xfrm>
            <a:custGeom>
              <a:avLst/>
              <a:gdLst/>
              <a:ahLst/>
              <a:cxnLst/>
              <a:rect l="l" t="t" r="r" b="b"/>
              <a:pathLst>
                <a:path w="488" h="518" extrusionOk="0">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6"/>
            <p:cNvSpPr/>
            <p:nvPr/>
          </p:nvSpPr>
          <p:spPr>
            <a:xfrm>
              <a:off x="7305125" y="549700"/>
              <a:ext cx="25850" cy="24325"/>
            </a:xfrm>
            <a:custGeom>
              <a:avLst/>
              <a:gdLst/>
              <a:ahLst/>
              <a:cxnLst/>
              <a:rect l="l" t="t" r="r" b="b"/>
              <a:pathLst>
                <a:path w="1034" h="973" extrusionOk="0">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6"/>
            <p:cNvSpPr/>
            <p:nvPr/>
          </p:nvSpPr>
          <p:spPr>
            <a:xfrm>
              <a:off x="7207100" y="643150"/>
              <a:ext cx="25850" cy="25100"/>
            </a:xfrm>
            <a:custGeom>
              <a:avLst/>
              <a:gdLst/>
              <a:ahLst/>
              <a:cxnLst/>
              <a:rect l="l" t="t" r="r" b="b"/>
              <a:pathLst>
                <a:path w="1034" h="1004" extrusionOk="0">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6"/>
            <p:cNvSpPr/>
            <p:nvPr/>
          </p:nvSpPr>
          <p:spPr>
            <a:xfrm>
              <a:off x="7170625" y="1497275"/>
              <a:ext cx="25100" cy="25100"/>
            </a:xfrm>
            <a:custGeom>
              <a:avLst/>
              <a:gdLst/>
              <a:ahLst/>
              <a:cxnLst/>
              <a:rect l="l" t="t" r="r" b="b"/>
              <a:pathLst>
                <a:path w="1004" h="1004" extrusionOk="0">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6"/>
            <p:cNvSpPr/>
            <p:nvPr/>
          </p:nvSpPr>
          <p:spPr>
            <a:xfrm>
              <a:off x="6975325" y="1216125"/>
              <a:ext cx="25850" cy="25100"/>
            </a:xfrm>
            <a:custGeom>
              <a:avLst/>
              <a:gdLst/>
              <a:ahLst/>
              <a:cxnLst/>
              <a:rect l="l" t="t" r="r" b="b"/>
              <a:pathLst>
                <a:path w="1034" h="1004" extrusionOk="0">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6"/>
            <p:cNvSpPr/>
            <p:nvPr/>
          </p:nvSpPr>
          <p:spPr>
            <a:xfrm>
              <a:off x="6742025" y="581600"/>
              <a:ext cx="25875" cy="25100"/>
            </a:xfrm>
            <a:custGeom>
              <a:avLst/>
              <a:gdLst/>
              <a:ahLst/>
              <a:cxnLst/>
              <a:rect l="l" t="t" r="r" b="b"/>
              <a:pathLst>
                <a:path w="1035" h="1004" extrusionOk="0">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6"/>
            <p:cNvSpPr/>
            <p:nvPr/>
          </p:nvSpPr>
          <p:spPr>
            <a:xfrm>
              <a:off x="6898575" y="1967650"/>
              <a:ext cx="12175" cy="12175"/>
            </a:xfrm>
            <a:custGeom>
              <a:avLst/>
              <a:gdLst/>
              <a:ahLst/>
              <a:cxnLst/>
              <a:rect l="l" t="t" r="r" b="b"/>
              <a:pathLst>
                <a:path w="487" h="487" extrusionOk="0">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6"/>
            <p:cNvSpPr/>
            <p:nvPr/>
          </p:nvSpPr>
          <p:spPr>
            <a:xfrm>
              <a:off x="6875025" y="1507900"/>
              <a:ext cx="12175" cy="12200"/>
            </a:xfrm>
            <a:custGeom>
              <a:avLst/>
              <a:gdLst/>
              <a:ahLst/>
              <a:cxnLst/>
              <a:rect l="l" t="t" r="r" b="b"/>
              <a:pathLst>
                <a:path w="487" h="488" extrusionOk="0">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6"/>
            <p:cNvSpPr/>
            <p:nvPr/>
          </p:nvSpPr>
          <p:spPr>
            <a:xfrm>
              <a:off x="6900850" y="2232850"/>
              <a:ext cx="12175" cy="12175"/>
            </a:xfrm>
            <a:custGeom>
              <a:avLst/>
              <a:gdLst/>
              <a:ahLst/>
              <a:cxnLst/>
              <a:rect l="l" t="t" r="r" b="b"/>
              <a:pathLst>
                <a:path w="487" h="487" extrusionOk="0">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6"/>
            <p:cNvSpPr/>
            <p:nvPr/>
          </p:nvSpPr>
          <p:spPr>
            <a:xfrm>
              <a:off x="510150" y="2106700"/>
              <a:ext cx="25100" cy="24350"/>
            </a:xfrm>
            <a:custGeom>
              <a:avLst/>
              <a:gdLst/>
              <a:ahLst/>
              <a:cxnLst/>
              <a:rect l="l" t="t" r="r" b="b"/>
              <a:pathLst>
                <a:path w="1004" h="974" extrusionOk="0">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6"/>
            <p:cNvSpPr/>
            <p:nvPr/>
          </p:nvSpPr>
          <p:spPr>
            <a:xfrm>
              <a:off x="405300" y="1871900"/>
              <a:ext cx="25850" cy="24350"/>
            </a:xfrm>
            <a:custGeom>
              <a:avLst/>
              <a:gdLst/>
              <a:ahLst/>
              <a:cxnLst/>
              <a:rect l="l" t="t" r="r" b="b"/>
              <a:pathLst>
                <a:path w="1034" h="974" extrusionOk="0">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6"/>
            <p:cNvSpPr/>
            <p:nvPr/>
          </p:nvSpPr>
          <p:spPr>
            <a:xfrm>
              <a:off x="401500" y="1976000"/>
              <a:ext cx="25850" cy="25100"/>
            </a:xfrm>
            <a:custGeom>
              <a:avLst/>
              <a:gdLst/>
              <a:ahLst/>
              <a:cxnLst/>
              <a:rect l="l" t="t" r="r" b="b"/>
              <a:pathLst>
                <a:path w="1034" h="1004" extrusionOk="0">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6"/>
            <p:cNvSpPr/>
            <p:nvPr/>
          </p:nvSpPr>
          <p:spPr>
            <a:xfrm>
              <a:off x="741925" y="1534500"/>
              <a:ext cx="25100" cy="25100"/>
            </a:xfrm>
            <a:custGeom>
              <a:avLst/>
              <a:gdLst/>
              <a:ahLst/>
              <a:cxnLst/>
              <a:rect l="l" t="t" r="r" b="b"/>
              <a:pathLst>
                <a:path w="1004" h="1004" extrusionOk="0">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6"/>
            <p:cNvSpPr/>
            <p:nvPr/>
          </p:nvSpPr>
          <p:spPr>
            <a:xfrm>
              <a:off x="2335425" y="1804275"/>
              <a:ext cx="25850" cy="25100"/>
            </a:xfrm>
            <a:custGeom>
              <a:avLst/>
              <a:gdLst/>
              <a:ahLst/>
              <a:cxnLst/>
              <a:rect l="l" t="t" r="r" b="b"/>
              <a:pathLst>
                <a:path w="1034" h="1004" extrusionOk="0">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6"/>
            <p:cNvSpPr/>
            <p:nvPr/>
          </p:nvSpPr>
          <p:spPr>
            <a:xfrm>
              <a:off x="264700" y="2153825"/>
              <a:ext cx="25875" cy="25100"/>
            </a:xfrm>
            <a:custGeom>
              <a:avLst/>
              <a:gdLst/>
              <a:ahLst/>
              <a:cxnLst/>
              <a:rect l="l" t="t" r="r" b="b"/>
              <a:pathLst>
                <a:path w="1035" h="1004" extrusionOk="0">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6"/>
            <p:cNvSpPr/>
            <p:nvPr/>
          </p:nvSpPr>
          <p:spPr>
            <a:xfrm>
              <a:off x="444050" y="1482075"/>
              <a:ext cx="12925" cy="12950"/>
            </a:xfrm>
            <a:custGeom>
              <a:avLst/>
              <a:gdLst/>
              <a:ahLst/>
              <a:cxnLst/>
              <a:rect l="l" t="t" r="r" b="b"/>
              <a:pathLst>
                <a:path w="517" h="518" extrusionOk="0">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6"/>
            <p:cNvSpPr/>
            <p:nvPr/>
          </p:nvSpPr>
          <p:spPr>
            <a:xfrm>
              <a:off x="741925" y="1636325"/>
              <a:ext cx="12175" cy="12200"/>
            </a:xfrm>
            <a:custGeom>
              <a:avLst/>
              <a:gdLst/>
              <a:ahLst/>
              <a:cxnLst/>
              <a:rect l="l" t="t" r="r" b="b"/>
              <a:pathLst>
                <a:path w="487" h="488" extrusionOk="0">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6"/>
            <p:cNvSpPr/>
            <p:nvPr/>
          </p:nvSpPr>
          <p:spPr>
            <a:xfrm>
              <a:off x="1114275" y="1389375"/>
              <a:ext cx="25100" cy="24325"/>
            </a:xfrm>
            <a:custGeom>
              <a:avLst/>
              <a:gdLst/>
              <a:ahLst/>
              <a:cxnLst/>
              <a:rect l="l" t="t" r="r" b="b"/>
              <a:pathLst>
                <a:path w="1004" h="973" extrusionOk="0">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6"/>
            <p:cNvSpPr/>
            <p:nvPr/>
          </p:nvSpPr>
          <p:spPr>
            <a:xfrm>
              <a:off x="565625" y="1643175"/>
              <a:ext cx="25875" cy="24350"/>
            </a:xfrm>
            <a:custGeom>
              <a:avLst/>
              <a:gdLst/>
              <a:ahLst/>
              <a:cxnLst/>
              <a:rect l="l" t="t" r="r" b="b"/>
              <a:pathLst>
                <a:path w="1035" h="974" extrusionOk="0">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6"/>
            <p:cNvSpPr/>
            <p:nvPr/>
          </p:nvSpPr>
          <p:spPr>
            <a:xfrm>
              <a:off x="450125" y="2663700"/>
              <a:ext cx="25850" cy="25100"/>
            </a:xfrm>
            <a:custGeom>
              <a:avLst/>
              <a:gdLst/>
              <a:ahLst/>
              <a:cxnLst/>
              <a:rect l="l" t="t" r="r" b="b"/>
              <a:pathLst>
                <a:path w="1034" h="1004" extrusionOk="0">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6"/>
            <p:cNvSpPr/>
            <p:nvPr/>
          </p:nvSpPr>
          <p:spPr>
            <a:xfrm>
              <a:off x="902250" y="1643925"/>
              <a:ext cx="12200" cy="12200"/>
            </a:xfrm>
            <a:custGeom>
              <a:avLst/>
              <a:gdLst/>
              <a:ahLst/>
              <a:cxnLst/>
              <a:rect l="l" t="t" r="r" b="b"/>
              <a:pathLst>
                <a:path w="488" h="488" extrusionOk="0">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6"/>
            <p:cNvSpPr/>
            <p:nvPr/>
          </p:nvSpPr>
          <p:spPr>
            <a:xfrm>
              <a:off x="260150" y="1727525"/>
              <a:ext cx="12175" cy="12175"/>
            </a:xfrm>
            <a:custGeom>
              <a:avLst/>
              <a:gdLst/>
              <a:ahLst/>
              <a:cxnLst/>
              <a:rect l="l" t="t" r="r" b="b"/>
              <a:pathLst>
                <a:path w="487" h="487" extrusionOk="0">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6"/>
            <p:cNvSpPr/>
            <p:nvPr/>
          </p:nvSpPr>
          <p:spPr>
            <a:xfrm>
              <a:off x="317150" y="4411450"/>
              <a:ext cx="24325" cy="25100"/>
            </a:xfrm>
            <a:custGeom>
              <a:avLst/>
              <a:gdLst/>
              <a:ahLst/>
              <a:cxnLst/>
              <a:rect l="l" t="t" r="r" b="b"/>
              <a:pathLst>
                <a:path w="973" h="1004" extrusionOk="0">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6"/>
            <p:cNvSpPr/>
            <p:nvPr/>
          </p:nvSpPr>
          <p:spPr>
            <a:xfrm>
              <a:off x="710000" y="1333900"/>
              <a:ext cx="12200" cy="12950"/>
            </a:xfrm>
            <a:custGeom>
              <a:avLst/>
              <a:gdLst/>
              <a:ahLst/>
              <a:cxnLst/>
              <a:rect l="l" t="t" r="r" b="b"/>
              <a:pathLst>
                <a:path w="488" h="518" extrusionOk="0">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6"/>
            <p:cNvSpPr/>
            <p:nvPr/>
          </p:nvSpPr>
          <p:spPr>
            <a:xfrm>
              <a:off x="406050" y="2372675"/>
              <a:ext cx="12950" cy="12175"/>
            </a:xfrm>
            <a:custGeom>
              <a:avLst/>
              <a:gdLst/>
              <a:ahLst/>
              <a:cxnLst/>
              <a:rect l="l" t="t" r="r" b="b"/>
              <a:pathLst>
                <a:path w="518" h="487" extrusionOk="0">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6"/>
            <p:cNvSpPr/>
            <p:nvPr/>
          </p:nvSpPr>
          <p:spPr>
            <a:xfrm>
              <a:off x="1032200" y="561850"/>
              <a:ext cx="12175" cy="12175"/>
            </a:xfrm>
            <a:custGeom>
              <a:avLst/>
              <a:gdLst/>
              <a:ahLst/>
              <a:cxnLst/>
              <a:rect l="l" t="t" r="r" b="b"/>
              <a:pathLst>
                <a:path w="487" h="487" extrusionOk="0">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6"/>
            <p:cNvSpPr/>
            <p:nvPr/>
          </p:nvSpPr>
          <p:spPr>
            <a:xfrm>
              <a:off x="7012550" y="1659900"/>
              <a:ext cx="25875" cy="25100"/>
            </a:xfrm>
            <a:custGeom>
              <a:avLst/>
              <a:gdLst/>
              <a:ahLst/>
              <a:cxnLst/>
              <a:rect l="l" t="t" r="r" b="b"/>
              <a:pathLst>
                <a:path w="1035" h="1004" extrusionOk="0">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6"/>
            <p:cNvSpPr/>
            <p:nvPr/>
          </p:nvSpPr>
          <p:spPr>
            <a:xfrm>
              <a:off x="7330950" y="1606700"/>
              <a:ext cx="12175" cy="12175"/>
            </a:xfrm>
            <a:custGeom>
              <a:avLst/>
              <a:gdLst/>
              <a:ahLst/>
              <a:cxnLst/>
              <a:rect l="l" t="t" r="r" b="b"/>
              <a:pathLst>
                <a:path w="487" h="487" extrusionOk="0">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6"/>
            <p:cNvSpPr/>
            <p:nvPr/>
          </p:nvSpPr>
          <p:spPr>
            <a:xfrm>
              <a:off x="7109825" y="1142400"/>
              <a:ext cx="12175" cy="12200"/>
            </a:xfrm>
            <a:custGeom>
              <a:avLst/>
              <a:gdLst/>
              <a:ahLst/>
              <a:cxnLst/>
              <a:rect l="l" t="t" r="r" b="b"/>
              <a:pathLst>
                <a:path w="487" h="488" extrusionOk="0">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6"/>
            <p:cNvSpPr/>
            <p:nvPr/>
          </p:nvSpPr>
          <p:spPr>
            <a:xfrm>
              <a:off x="7294475" y="1378725"/>
              <a:ext cx="12950" cy="12200"/>
            </a:xfrm>
            <a:custGeom>
              <a:avLst/>
              <a:gdLst/>
              <a:ahLst/>
              <a:cxnLst/>
              <a:rect l="l" t="t" r="r" b="b"/>
              <a:pathLst>
                <a:path w="518" h="488" extrusionOk="0">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6"/>
            <p:cNvSpPr/>
            <p:nvPr/>
          </p:nvSpPr>
          <p:spPr>
            <a:xfrm>
              <a:off x="6552825" y="1257150"/>
              <a:ext cx="25850" cy="25850"/>
            </a:xfrm>
            <a:custGeom>
              <a:avLst/>
              <a:gdLst/>
              <a:ahLst/>
              <a:cxnLst/>
              <a:rect l="l" t="t" r="r" b="b"/>
              <a:pathLst>
                <a:path w="1034" h="1034" extrusionOk="0">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6"/>
            <p:cNvSpPr/>
            <p:nvPr/>
          </p:nvSpPr>
          <p:spPr>
            <a:xfrm>
              <a:off x="7284600" y="1005625"/>
              <a:ext cx="25100" cy="24350"/>
            </a:xfrm>
            <a:custGeom>
              <a:avLst/>
              <a:gdLst/>
              <a:ahLst/>
              <a:cxnLst/>
              <a:rect l="l" t="t" r="r" b="b"/>
              <a:pathLst>
                <a:path w="1004" h="974" extrusionOk="0">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6"/>
            <p:cNvSpPr/>
            <p:nvPr/>
          </p:nvSpPr>
          <p:spPr>
            <a:xfrm>
              <a:off x="7193400" y="2672825"/>
              <a:ext cx="25100" cy="24350"/>
            </a:xfrm>
            <a:custGeom>
              <a:avLst/>
              <a:gdLst/>
              <a:ahLst/>
              <a:cxnLst/>
              <a:rect l="l" t="t" r="r" b="b"/>
              <a:pathLst>
                <a:path w="1004" h="974" extrusionOk="0">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6"/>
            <p:cNvSpPr/>
            <p:nvPr/>
          </p:nvSpPr>
          <p:spPr>
            <a:xfrm>
              <a:off x="7316500" y="957750"/>
              <a:ext cx="12200" cy="12950"/>
            </a:xfrm>
            <a:custGeom>
              <a:avLst/>
              <a:gdLst/>
              <a:ahLst/>
              <a:cxnLst/>
              <a:rect l="l" t="t" r="r" b="b"/>
              <a:pathLst>
                <a:path w="488" h="518" extrusionOk="0">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6"/>
            <p:cNvSpPr/>
            <p:nvPr/>
          </p:nvSpPr>
          <p:spPr>
            <a:xfrm>
              <a:off x="321700" y="93000"/>
              <a:ext cx="7202275" cy="3167250"/>
            </a:xfrm>
            <a:custGeom>
              <a:avLst/>
              <a:gdLst/>
              <a:ahLst/>
              <a:cxnLst/>
              <a:rect l="l" t="t" r="r" b="b"/>
              <a:pathLst>
                <a:path w="288091" h="126690" extrusionOk="0">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6"/>
            <p:cNvSpPr/>
            <p:nvPr/>
          </p:nvSpPr>
          <p:spPr>
            <a:xfrm>
              <a:off x="116525" y="83125"/>
              <a:ext cx="7355800" cy="3179400"/>
            </a:xfrm>
            <a:custGeom>
              <a:avLst/>
              <a:gdLst/>
              <a:ahLst/>
              <a:cxnLst/>
              <a:rect l="l" t="t" r="r" b="b"/>
              <a:pathLst>
                <a:path w="294232" h="127176" extrusionOk="0">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6"/>
            <p:cNvSpPr/>
            <p:nvPr/>
          </p:nvSpPr>
          <p:spPr>
            <a:xfrm>
              <a:off x="326250" y="3390150"/>
              <a:ext cx="360975" cy="210525"/>
            </a:xfrm>
            <a:custGeom>
              <a:avLst/>
              <a:gdLst/>
              <a:ahLst/>
              <a:cxnLst/>
              <a:rect l="l" t="t" r="r" b="b"/>
              <a:pathLst>
                <a:path w="14439" h="8421" extrusionOk="0">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6"/>
            <p:cNvSpPr/>
            <p:nvPr/>
          </p:nvSpPr>
          <p:spPr>
            <a:xfrm>
              <a:off x="377175" y="3380275"/>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6"/>
            <p:cNvSpPr/>
            <p:nvPr/>
          </p:nvSpPr>
          <p:spPr>
            <a:xfrm>
              <a:off x="675050" y="3531500"/>
              <a:ext cx="24350" cy="24350"/>
            </a:xfrm>
            <a:custGeom>
              <a:avLst/>
              <a:gdLst/>
              <a:ahLst/>
              <a:cxnLst/>
              <a:rect l="l" t="t" r="r" b="b"/>
              <a:pathLst>
                <a:path w="974" h="974" extrusionOk="0">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6"/>
            <p:cNvSpPr/>
            <p:nvPr/>
          </p:nvSpPr>
          <p:spPr>
            <a:xfrm>
              <a:off x="314850" y="3586975"/>
              <a:ext cx="25125" cy="25100"/>
            </a:xfrm>
            <a:custGeom>
              <a:avLst/>
              <a:gdLst/>
              <a:ahLst/>
              <a:cxnLst/>
              <a:rect l="l" t="t" r="r" b="b"/>
              <a:pathLst>
                <a:path w="1005" h="1004" extrusionOk="0">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6"/>
            <p:cNvSpPr/>
            <p:nvPr/>
          </p:nvSpPr>
          <p:spPr>
            <a:xfrm>
              <a:off x="3022350" y="1029175"/>
              <a:ext cx="24350" cy="25100"/>
            </a:xfrm>
            <a:custGeom>
              <a:avLst/>
              <a:gdLst/>
              <a:ahLst/>
              <a:cxnLst/>
              <a:rect l="l" t="t" r="r" b="b"/>
              <a:pathLst>
                <a:path w="974" h="1004" extrusionOk="0">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6"/>
            <p:cNvSpPr/>
            <p:nvPr/>
          </p:nvSpPr>
          <p:spPr>
            <a:xfrm>
              <a:off x="4840025" y="1577050"/>
              <a:ext cx="25100" cy="25125"/>
            </a:xfrm>
            <a:custGeom>
              <a:avLst/>
              <a:gdLst/>
              <a:ahLst/>
              <a:cxnLst/>
              <a:rect l="l" t="t" r="r" b="b"/>
              <a:pathLst>
                <a:path w="1004" h="1005" extrusionOk="0">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6"/>
            <p:cNvSpPr/>
            <p:nvPr/>
          </p:nvSpPr>
          <p:spPr>
            <a:xfrm>
              <a:off x="4408400" y="7966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6"/>
            <p:cNvSpPr/>
            <p:nvPr/>
          </p:nvSpPr>
          <p:spPr>
            <a:xfrm>
              <a:off x="4847625" y="1352125"/>
              <a:ext cx="25100" cy="25100"/>
            </a:xfrm>
            <a:custGeom>
              <a:avLst/>
              <a:gdLst/>
              <a:ahLst/>
              <a:cxnLst/>
              <a:rect l="l" t="t" r="r" b="b"/>
              <a:pathLst>
                <a:path w="1004" h="1004" extrusionOk="0">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6"/>
            <p:cNvSpPr/>
            <p:nvPr/>
          </p:nvSpPr>
          <p:spPr>
            <a:xfrm>
              <a:off x="4903850" y="1082375"/>
              <a:ext cx="25100" cy="25100"/>
            </a:xfrm>
            <a:custGeom>
              <a:avLst/>
              <a:gdLst/>
              <a:ahLst/>
              <a:cxnLst/>
              <a:rect l="l" t="t" r="r" b="b"/>
              <a:pathLst>
                <a:path w="1004" h="1004" extrusionOk="0">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6"/>
            <p:cNvSpPr/>
            <p:nvPr/>
          </p:nvSpPr>
          <p:spPr>
            <a:xfrm>
              <a:off x="5694150" y="1390900"/>
              <a:ext cx="24325" cy="25100"/>
            </a:xfrm>
            <a:custGeom>
              <a:avLst/>
              <a:gdLst/>
              <a:ahLst/>
              <a:cxnLst/>
              <a:rect l="l" t="t" r="r" b="b"/>
              <a:pathLst>
                <a:path w="973" h="1004" extrusionOk="0">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6"/>
            <p:cNvSpPr/>
            <p:nvPr/>
          </p:nvSpPr>
          <p:spPr>
            <a:xfrm>
              <a:off x="5516325" y="1629500"/>
              <a:ext cx="25100" cy="25100"/>
            </a:xfrm>
            <a:custGeom>
              <a:avLst/>
              <a:gdLst/>
              <a:ahLst/>
              <a:cxnLst/>
              <a:rect l="l" t="t" r="r" b="b"/>
              <a:pathLst>
                <a:path w="1004" h="1004" extrusionOk="0">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6"/>
            <p:cNvSpPr/>
            <p:nvPr/>
          </p:nvSpPr>
          <p:spPr>
            <a:xfrm>
              <a:off x="5972250" y="1356700"/>
              <a:ext cx="25125" cy="25100"/>
            </a:xfrm>
            <a:custGeom>
              <a:avLst/>
              <a:gdLst/>
              <a:ahLst/>
              <a:cxnLst/>
              <a:rect l="l" t="t" r="r" b="b"/>
              <a:pathLst>
                <a:path w="1005" h="1004" extrusionOk="0">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6"/>
            <p:cNvSpPr/>
            <p:nvPr/>
          </p:nvSpPr>
          <p:spPr>
            <a:xfrm>
              <a:off x="5958575" y="508650"/>
              <a:ext cx="24350" cy="25100"/>
            </a:xfrm>
            <a:custGeom>
              <a:avLst/>
              <a:gdLst/>
              <a:ahLst/>
              <a:cxnLst/>
              <a:rect l="l" t="t" r="r" b="b"/>
              <a:pathLst>
                <a:path w="974" h="1004" extrusionOk="0">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6"/>
            <p:cNvSpPr/>
            <p:nvPr/>
          </p:nvSpPr>
          <p:spPr>
            <a:xfrm>
              <a:off x="6366650" y="534500"/>
              <a:ext cx="24325" cy="24325"/>
            </a:xfrm>
            <a:custGeom>
              <a:avLst/>
              <a:gdLst/>
              <a:ahLst/>
              <a:cxnLst/>
              <a:rect l="l" t="t" r="r" b="b"/>
              <a:pathLst>
                <a:path w="973" h="973" extrusionOk="0">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6"/>
            <p:cNvSpPr/>
            <p:nvPr/>
          </p:nvSpPr>
          <p:spPr>
            <a:xfrm>
              <a:off x="5844600" y="1774625"/>
              <a:ext cx="24350" cy="25100"/>
            </a:xfrm>
            <a:custGeom>
              <a:avLst/>
              <a:gdLst/>
              <a:ahLst/>
              <a:cxnLst/>
              <a:rect l="l" t="t" r="r" b="b"/>
              <a:pathLst>
                <a:path w="974" h="1004" extrusionOk="0">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6"/>
            <p:cNvSpPr/>
            <p:nvPr/>
          </p:nvSpPr>
          <p:spPr>
            <a:xfrm>
              <a:off x="6049000" y="2034525"/>
              <a:ext cx="25100" cy="24325"/>
            </a:xfrm>
            <a:custGeom>
              <a:avLst/>
              <a:gdLst/>
              <a:ahLst/>
              <a:cxnLst/>
              <a:rect l="l" t="t" r="r" b="b"/>
              <a:pathLst>
                <a:path w="1004" h="973" extrusionOk="0">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6"/>
            <p:cNvSpPr/>
            <p:nvPr/>
          </p:nvSpPr>
          <p:spPr>
            <a:xfrm>
              <a:off x="6694150" y="2762500"/>
              <a:ext cx="25100" cy="25100"/>
            </a:xfrm>
            <a:custGeom>
              <a:avLst/>
              <a:gdLst/>
              <a:ahLst/>
              <a:cxnLst/>
              <a:rect l="l" t="t" r="r" b="b"/>
              <a:pathLst>
                <a:path w="1004" h="1004" extrusionOk="0">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6"/>
            <p:cNvSpPr/>
            <p:nvPr/>
          </p:nvSpPr>
          <p:spPr>
            <a:xfrm>
              <a:off x="6564975" y="2904600"/>
              <a:ext cx="25100" cy="24325"/>
            </a:xfrm>
            <a:custGeom>
              <a:avLst/>
              <a:gdLst/>
              <a:ahLst/>
              <a:cxnLst/>
              <a:rect l="l" t="t" r="r" b="b"/>
              <a:pathLst>
                <a:path w="1004" h="973" extrusionOk="0">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6"/>
            <p:cNvSpPr/>
            <p:nvPr/>
          </p:nvSpPr>
          <p:spPr>
            <a:xfrm>
              <a:off x="6713150" y="3058075"/>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6"/>
            <p:cNvSpPr/>
            <p:nvPr/>
          </p:nvSpPr>
          <p:spPr>
            <a:xfrm>
              <a:off x="7274725" y="2934225"/>
              <a:ext cx="24325" cy="25100"/>
            </a:xfrm>
            <a:custGeom>
              <a:avLst/>
              <a:gdLst/>
              <a:ahLst/>
              <a:cxnLst/>
              <a:rect l="l" t="t" r="r" b="b"/>
              <a:pathLst>
                <a:path w="973" h="1004" extrusionOk="0">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6"/>
            <p:cNvSpPr/>
            <p:nvPr/>
          </p:nvSpPr>
          <p:spPr>
            <a:xfrm>
              <a:off x="5814975" y="2073275"/>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6"/>
            <p:cNvSpPr/>
            <p:nvPr/>
          </p:nvSpPr>
          <p:spPr>
            <a:xfrm>
              <a:off x="6249625" y="2269325"/>
              <a:ext cx="25100" cy="25100"/>
            </a:xfrm>
            <a:custGeom>
              <a:avLst/>
              <a:gdLst/>
              <a:ahLst/>
              <a:cxnLst/>
              <a:rect l="l" t="t" r="r" b="b"/>
              <a:pathLst>
                <a:path w="1004" h="1004" extrusionOk="0">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6"/>
            <p:cNvSpPr/>
            <p:nvPr/>
          </p:nvSpPr>
          <p:spPr>
            <a:xfrm>
              <a:off x="1756375" y="17723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6"/>
            <p:cNvSpPr/>
            <p:nvPr/>
          </p:nvSpPr>
          <p:spPr>
            <a:xfrm>
              <a:off x="1823250" y="1881025"/>
              <a:ext cx="25100" cy="25100"/>
            </a:xfrm>
            <a:custGeom>
              <a:avLst/>
              <a:gdLst/>
              <a:ahLst/>
              <a:cxnLst/>
              <a:rect l="l" t="t" r="r" b="b"/>
              <a:pathLst>
                <a:path w="1004" h="1004" extrusionOk="0">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6"/>
            <p:cNvSpPr/>
            <p:nvPr/>
          </p:nvSpPr>
          <p:spPr>
            <a:xfrm>
              <a:off x="7180500" y="3434225"/>
              <a:ext cx="106400" cy="78300"/>
            </a:xfrm>
            <a:custGeom>
              <a:avLst/>
              <a:gdLst/>
              <a:ahLst/>
              <a:cxnLst/>
              <a:rect l="l" t="t" r="r" b="b"/>
              <a:pathLst>
                <a:path w="4256" h="3132" extrusionOk="0">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6"/>
            <p:cNvSpPr/>
            <p:nvPr/>
          </p:nvSpPr>
          <p:spPr>
            <a:xfrm>
              <a:off x="7169100" y="3498050"/>
              <a:ext cx="25100" cy="24425"/>
            </a:xfrm>
            <a:custGeom>
              <a:avLst/>
              <a:gdLst/>
              <a:ahLst/>
              <a:cxnLst/>
              <a:rect l="l" t="t" r="r" b="b"/>
              <a:pathLst>
                <a:path w="1004" h="977" extrusionOk="0">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6"/>
            <p:cNvSpPr/>
            <p:nvPr/>
          </p:nvSpPr>
          <p:spPr>
            <a:xfrm>
              <a:off x="7273950" y="3422075"/>
              <a:ext cx="24350" cy="24425"/>
            </a:xfrm>
            <a:custGeom>
              <a:avLst/>
              <a:gdLst/>
              <a:ahLst/>
              <a:cxnLst/>
              <a:rect l="l" t="t" r="r" b="b"/>
              <a:pathLst>
                <a:path w="974" h="977" extrusionOk="0">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6"/>
            <p:cNvSpPr/>
            <p:nvPr/>
          </p:nvSpPr>
          <p:spPr>
            <a:xfrm>
              <a:off x="1498025" y="2330875"/>
              <a:ext cx="24325" cy="24350"/>
            </a:xfrm>
            <a:custGeom>
              <a:avLst/>
              <a:gdLst/>
              <a:ahLst/>
              <a:cxnLst/>
              <a:rect l="l" t="t" r="r" b="b"/>
              <a:pathLst>
                <a:path w="973" h="974"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6"/>
            <p:cNvSpPr/>
            <p:nvPr/>
          </p:nvSpPr>
          <p:spPr>
            <a:xfrm>
              <a:off x="893900" y="2115825"/>
              <a:ext cx="24350" cy="25100"/>
            </a:xfrm>
            <a:custGeom>
              <a:avLst/>
              <a:gdLst/>
              <a:ahLst/>
              <a:cxnLst/>
              <a:rect l="l" t="t" r="r" b="b"/>
              <a:pathLst>
                <a:path w="974" h="1004" extrusionOk="0">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26"/>
            <p:cNvSpPr/>
            <p:nvPr/>
          </p:nvSpPr>
          <p:spPr>
            <a:xfrm>
              <a:off x="473675" y="19273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26"/>
            <p:cNvSpPr/>
            <p:nvPr/>
          </p:nvSpPr>
          <p:spPr>
            <a:xfrm>
              <a:off x="760925" y="771575"/>
              <a:ext cx="24325" cy="25100"/>
            </a:xfrm>
            <a:custGeom>
              <a:avLst/>
              <a:gdLst/>
              <a:ahLst/>
              <a:cxnLst/>
              <a:rect l="l" t="t" r="r" b="b"/>
              <a:pathLst>
                <a:path w="973" h="1004" extrusionOk="0">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26"/>
            <p:cNvSpPr/>
            <p:nvPr/>
          </p:nvSpPr>
          <p:spPr>
            <a:xfrm>
              <a:off x="670500" y="2012475"/>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6"/>
            <p:cNvSpPr/>
            <p:nvPr/>
          </p:nvSpPr>
          <p:spPr>
            <a:xfrm>
              <a:off x="696325" y="2446375"/>
              <a:ext cx="24350" cy="25100"/>
            </a:xfrm>
            <a:custGeom>
              <a:avLst/>
              <a:gdLst/>
              <a:ahLst/>
              <a:cxnLst/>
              <a:rect l="l" t="t" r="r" b="b"/>
              <a:pathLst>
                <a:path w="974" h="1004" extrusionOk="0">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6"/>
            <p:cNvSpPr/>
            <p:nvPr/>
          </p:nvSpPr>
          <p:spPr>
            <a:xfrm>
              <a:off x="1080825" y="2792875"/>
              <a:ext cx="24350" cy="25100"/>
            </a:xfrm>
            <a:custGeom>
              <a:avLst/>
              <a:gdLst/>
              <a:ahLst/>
              <a:cxnLst/>
              <a:rect l="l" t="t" r="r" b="b"/>
              <a:pathLst>
                <a:path w="974" h="1004" extrusionOk="0">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6"/>
            <p:cNvSpPr/>
            <p:nvPr/>
          </p:nvSpPr>
          <p:spPr>
            <a:xfrm>
              <a:off x="1358950" y="2805800"/>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6"/>
            <p:cNvSpPr/>
            <p:nvPr/>
          </p:nvSpPr>
          <p:spPr>
            <a:xfrm>
              <a:off x="2108200" y="1576300"/>
              <a:ext cx="25100" cy="25100"/>
            </a:xfrm>
            <a:custGeom>
              <a:avLst/>
              <a:gdLst/>
              <a:ahLst/>
              <a:cxnLst/>
              <a:rect l="l" t="t" r="r" b="b"/>
              <a:pathLst>
                <a:path w="1004" h="1004" extrusionOk="0">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6"/>
            <p:cNvSpPr/>
            <p:nvPr/>
          </p:nvSpPr>
          <p:spPr>
            <a:xfrm>
              <a:off x="2468400" y="1520075"/>
              <a:ext cx="25100" cy="25100"/>
            </a:xfrm>
            <a:custGeom>
              <a:avLst/>
              <a:gdLst/>
              <a:ahLst/>
              <a:cxnLst/>
              <a:rect l="l" t="t" r="r" b="b"/>
              <a:pathLst>
                <a:path w="1004" h="1004" extrusionOk="0">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6"/>
            <p:cNvSpPr/>
            <p:nvPr/>
          </p:nvSpPr>
          <p:spPr>
            <a:xfrm>
              <a:off x="1943300" y="1340725"/>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6"/>
            <p:cNvSpPr/>
            <p:nvPr/>
          </p:nvSpPr>
          <p:spPr>
            <a:xfrm>
              <a:off x="1476725" y="964600"/>
              <a:ext cx="25125" cy="24325"/>
            </a:xfrm>
            <a:custGeom>
              <a:avLst/>
              <a:gdLst/>
              <a:ahLst/>
              <a:cxnLst/>
              <a:rect l="l" t="t" r="r" b="b"/>
              <a:pathLst>
                <a:path w="1005" h="973" extrusionOk="0">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6"/>
            <p:cNvSpPr/>
            <p:nvPr/>
          </p:nvSpPr>
          <p:spPr>
            <a:xfrm>
              <a:off x="1476725" y="1230550"/>
              <a:ext cx="25125" cy="25100"/>
            </a:xfrm>
            <a:custGeom>
              <a:avLst/>
              <a:gdLst/>
              <a:ahLst/>
              <a:cxnLst/>
              <a:rect l="l" t="t" r="r" b="b"/>
              <a:pathLst>
                <a:path w="1005" h="1004" extrusionOk="0">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6"/>
            <p:cNvSpPr/>
            <p:nvPr/>
          </p:nvSpPr>
          <p:spPr>
            <a:xfrm>
              <a:off x="1259400" y="1665975"/>
              <a:ext cx="24350" cy="24325"/>
            </a:xfrm>
            <a:custGeom>
              <a:avLst/>
              <a:gdLst/>
              <a:ahLst/>
              <a:cxnLst/>
              <a:rect l="l" t="t" r="r" b="b"/>
              <a:pathLst>
                <a:path w="974" h="973" extrusionOk="0">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6"/>
            <p:cNvSpPr/>
            <p:nvPr/>
          </p:nvSpPr>
          <p:spPr>
            <a:xfrm>
              <a:off x="4067975" y="835400"/>
              <a:ext cx="25100" cy="25100"/>
            </a:xfrm>
            <a:custGeom>
              <a:avLst/>
              <a:gdLst/>
              <a:ahLst/>
              <a:cxnLst/>
              <a:rect l="l" t="t" r="r" b="b"/>
              <a:pathLst>
                <a:path w="1004" h="1004" extrusionOk="0">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6"/>
            <p:cNvSpPr/>
            <p:nvPr/>
          </p:nvSpPr>
          <p:spPr>
            <a:xfrm>
              <a:off x="3581650" y="660625"/>
              <a:ext cx="25100" cy="25100"/>
            </a:xfrm>
            <a:custGeom>
              <a:avLst/>
              <a:gdLst/>
              <a:ahLst/>
              <a:cxnLst/>
              <a:rect l="l" t="t" r="r" b="b"/>
              <a:pathLst>
                <a:path w="1004" h="1004" extrusionOk="0">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6"/>
            <p:cNvSpPr/>
            <p:nvPr/>
          </p:nvSpPr>
          <p:spPr>
            <a:xfrm>
              <a:off x="2974475" y="644675"/>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6"/>
            <p:cNvSpPr/>
            <p:nvPr/>
          </p:nvSpPr>
          <p:spPr>
            <a:xfrm>
              <a:off x="2615825" y="942550"/>
              <a:ext cx="24325" cy="25100"/>
            </a:xfrm>
            <a:custGeom>
              <a:avLst/>
              <a:gdLst/>
              <a:ahLst/>
              <a:cxnLst/>
              <a:rect l="l" t="t" r="r" b="b"/>
              <a:pathLst>
                <a:path w="973" h="1004" extrusionOk="0">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6"/>
            <p:cNvSpPr/>
            <p:nvPr/>
          </p:nvSpPr>
          <p:spPr>
            <a:xfrm>
              <a:off x="2124925" y="688000"/>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6"/>
            <p:cNvSpPr/>
            <p:nvPr/>
          </p:nvSpPr>
          <p:spPr>
            <a:xfrm>
              <a:off x="1798925" y="906850"/>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6"/>
            <p:cNvSpPr/>
            <p:nvPr/>
          </p:nvSpPr>
          <p:spPr>
            <a:xfrm>
              <a:off x="2349850" y="1263225"/>
              <a:ext cx="24350" cy="24350"/>
            </a:xfrm>
            <a:custGeom>
              <a:avLst/>
              <a:gdLst/>
              <a:ahLst/>
              <a:cxnLst/>
              <a:rect l="l" t="t" r="r" b="b"/>
              <a:pathLst>
                <a:path w="974" h="974" extrusionOk="0">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6"/>
            <p:cNvSpPr/>
            <p:nvPr/>
          </p:nvSpPr>
          <p:spPr>
            <a:xfrm>
              <a:off x="2489675" y="587675"/>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6"/>
            <p:cNvSpPr/>
            <p:nvPr/>
          </p:nvSpPr>
          <p:spPr>
            <a:xfrm>
              <a:off x="2751075" y="536775"/>
              <a:ext cx="25100" cy="25100"/>
            </a:xfrm>
            <a:custGeom>
              <a:avLst/>
              <a:gdLst/>
              <a:ahLst/>
              <a:cxnLst/>
              <a:rect l="l" t="t" r="r" b="b"/>
              <a:pathLst>
                <a:path w="1004" h="1004" extrusionOk="0">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6"/>
            <p:cNvSpPr/>
            <p:nvPr/>
          </p:nvSpPr>
          <p:spPr>
            <a:xfrm>
              <a:off x="2039825" y="55425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6"/>
            <p:cNvSpPr/>
            <p:nvPr/>
          </p:nvSpPr>
          <p:spPr>
            <a:xfrm>
              <a:off x="1602875" y="675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6"/>
            <p:cNvSpPr/>
            <p:nvPr/>
          </p:nvSpPr>
          <p:spPr>
            <a:xfrm>
              <a:off x="1769300" y="675825"/>
              <a:ext cx="25100" cy="25100"/>
            </a:xfrm>
            <a:custGeom>
              <a:avLst/>
              <a:gdLst/>
              <a:ahLst/>
              <a:cxnLst/>
              <a:rect l="l" t="t" r="r" b="b"/>
              <a:pathLst>
                <a:path w="1004" h="1004" extrusionOk="0">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6"/>
            <p:cNvSpPr/>
            <p:nvPr/>
          </p:nvSpPr>
          <p:spPr>
            <a:xfrm>
              <a:off x="1365800" y="592250"/>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6"/>
            <p:cNvSpPr/>
            <p:nvPr/>
          </p:nvSpPr>
          <p:spPr>
            <a:xfrm>
              <a:off x="1115025" y="524625"/>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6"/>
            <p:cNvSpPr/>
            <p:nvPr/>
          </p:nvSpPr>
          <p:spPr>
            <a:xfrm>
              <a:off x="1210025" y="87720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6"/>
            <p:cNvSpPr/>
            <p:nvPr/>
          </p:nvSpPr>
          <p:spPr>
            <a:xfrm>
              <a:off x="839200" y="1416725"/>
              <a:ext cx="25100" cy="25100"/>
            </a:xfrm>
            <a:custGeom>
              <a:avLst/>
              <a:gdLst/>
              <a:ahLst/>
              <a:cxnLst/>
              <a:rect l="l" t="t" r="r" b="b"/>
              <a:pathLst>
                <a:path w="1004" h="1004" extrusionOk="0">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6"/>
            <p:cNvSpPr/>
            <p:nvPr/>
          </p:nvSpPr>
          <p:spPr>
            <a:xfrm>
              <a:off x="1118075" y="1464600"/>
              <a:ext cx="24325" cy="24350"/>
            </a:xfrm>
            <a:custGeom>
              <a:avLst/>
              <a:gdLst/>
              <a:ahLst/>
              <a:cxnLst/>
              <a:rect l="l" t="t" r="r" b="b"/>
              <a:pathLst>
                <a:path w="973" h="974" extrusionOk="0">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6"/>
            <p:cNvSpPr/>
            <p:nvPr/>
          </p:nvSpPr>
          <p:spPr>
            <a:xfrm>
              <a:off x="1437975" y="1576300"/>
              <a:ext cx="24350" cy="25100"/>
            </a:xfrm>
            <a:custGeom>
              <a:avLst/>
              <a:gdLst/>
              <a:ahLst/>
              <a:cxnLst/>
              <a:rect l="l" t="t" r="r" b="b"/>
              <a:pathLst>
                <a:path w="974" h="1004" extrusionOk="0">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6"/>
            <p:cNvSpPr/>
            <p:nvPr/>
          </p:nvSpPr>
          <p:spPr>
            <a:xfrm>
              <a:off x="1384025" y="207402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6"/>
            <p:cNvSpPr/>
            <p:nvPr/>
          </p:nvSpPr>
          <p:spPr>
            <a:xfrm>
              <a:off x="1049675" y="2257150"/>
              <a:ext cx="24350" cy="25125"/>
            </a:xfrm>
            <a:custGeom>
              <a:avLst/>
              <a:gdLst/>
              <a:ahLst/>
              <a:cxnLst/>
              <a:rect l="l" t="t" r="r" b="b"/>
              <a:pathLst>
                <a:path w="974" h="1005" extrusionOk="0">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6"/>
            <p:cNvSpPr/>
            <p:nvPr/>
          </p:nvSpPr>
          <p:spPr>
            <a:xfrm>
              <a:off x="571700" y="1798200"/>
              <a:ext cx="24350" cy="25100"/>
            </a:xfrm>
            <a:custGeom>
              <a:avLst/>
              <a:gdLst/>
              <a:ahLst/>
              <a:cxnLst/>
              <a:rect l="l" t="t" r="r" b="b"/>
              <a:pathLst>
                <a:path w="974" h="1004" extrusionOk="0">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6"/>
            <p:cNvSpPr/>
            <p:nvPr/>
          </p:nvSpPr>
          <p:spPr>
            <a:xfrm>
              <a:off x="310300" y="1369600"/>
              <a:ext cx="25100" cy="24350"/>
            </a:xfrm>
            <a:custGeom>
              <a:avLst/>
              <a:gdLst/>
              <a:ahLst/>
              <a:cxnLst/>
              <a:rect l="l" t="t" r="r" b="b"/>
              <a:pathLst>
                <a:path w="1004" h="974" extrusionOk="0">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6"/>
            <p:cNvSpPr/>
            <p:nvPr/>
          </p:nvSpPr>
          <p:spPr>
            <a:xfrm>
              <a:off x="719125" y="805025"/>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6"/>
            <p:cNvSpPr/>
            <p:nvPr/>
          </p:nvSpPr>
          <p:spPr>
            <a:xfrm>
              <a:off x="583875" y="499550"/>
              <a:ext cx="25100" cy="23575"/>
            </a:xfrm>
            <a:custGeom>
              <a:avLst/>
              <a:gdLst/>
              <a:ahLst/>
              <a:cxnLst/>
              <a:rect l="l" t="t" r="r" b="b"/>
              <a:pathLst>
                <a:path w="1004" h="943" extrusionOk="0">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6"/>
            <p:cNvSpPr/>
            <p:nvPr/>
          </p:nvSpPr>
          <p:spPr>
            <a:xfrm>
              <a:off x="333850" y="563375"/>
              <a:ext cx="25100" cy="25100"/>
            </a:xfrm>
            <a:custGeom>
              <a:avLst/>
              <a:gdLst/>
              <a:ahLst/>
              <a:cxnLst/>
              <a:rect l="l" t="t" r="r" b="b"/>
              <a:pathLst>
                <a:path w="1004" h="1004" extrusionOk="0">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6"/>
            <p:cNvSpPr/>
            <p:nvPr/>
          </p:nvSpPr>
          <p:spPr>
            <a:xfrm>
              <a:off x="302700" y="1090725"/>
              <a:ext cx="25100" cy="25100"/>
            </a:xfrm>
            <a:custGeom>
              <a:avLst/>
              <a:gdLst/>
              <a:ahLst/>
              <a:cxnLst/>
              <a:rect l="l" t="t" r="r" b="b"/>
              <a:pathLst>
                <a:path w="1004" h="1004" extrusionOk="0">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6"/>
            <p:cNvSpPr/>
            <p:nvPr/>
          </p:nvSpPr>
          <p:spPr>
            <a:xfrm>
              <a:off x="782200" y="225640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6"/>
            <p:cNvSpPr/>
            <p:nvPr/>
          </p:nvSpPr>
          <p:spPr>
            <a:xfrm>
              <a:off x="852875" y="2645475"/>
              <a:ext cx="24325" cy="25100"/>
            </a:xfrm>
            <a:custGeom>
              <a:avLst/>
              <a:gdLst/>
              <a:ahLst/>
              <a:cxnLst/>
              <a:rect l="l" t="t" r="r" b="b"/>
              <a:pathLst>
                <a:path w="973" h="1004" extrusionOk="0">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6"/>
            <p:cNvSpPr/>
            <p:nvPr/>
          </p:nvSpPr>
          <p:spPr>
            <a:xfrm>
              <a:off x="332350" y="2780725"/>
              <a:ext cx="24325" cy="25100"/>
            </a:xfrm>
            <a:custGeom>
              <a:avLst/>
              <a:gdLst/>
              <a:ahLst/>
              <a:cxnLst/>
              <a:rect l="l" t="t" r="r" b="b"/>
              <a:pathLst>
                <a:path w="973" h="1004" extrusionOk="0">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6"/>
            <p:cNvSpPr/>
            <p:nvPr/>
          </p:nvSpPr>
          <p:spPr>
            <a:xfrm>
              <a:off x="535225" y="3108250"/>
              <a:ext cx="25100" cy="25100"/>
            </a:xfrm>
            <a:custGeom>
              <a:avLst/>
              <a:gdLst/>
              <a:ahLst/>
              <a:cxnLst/>
              <a:rect l="l" t="t" r="r" b="b"/>
              <a:pathLst>
                <a:path w="1004" h="1004" extrusionOk="0">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6"/>
            <p:cNvSpPr/>
            <p:nvPr/>
          </p:nvSpPr>
          <p:spPr>
            <a:xfrm>
              <a:off x="684925" y="3042900"/>
              <a:ext cx="24350" cy="24325"/>
            </a:xfrm>
            <a:custGeom>
              <a:avLst/>
              <a:gdLst/>
              <a:ahLst/>
              <a:cxnLst/>
              <a:rect l="l" t="t" r="r" b="b"/>
              <a:pathLst>
                <a:path w="974" h="973" extrusionOk="0">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6"/>
            <p:cNvSpPr/>
            <p:nvPr/>
          </p:nvSpPr>
          <p:spPr>
            <a:xfrm>
              <a:off x="368050" y="2058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6"/>
            <p:cNvSpPr/>
            <p:nvPr/>
          </p:nvSpPr>
          <p:spPr>
            <a:xfrm>
              <a:off x="1259400" y="2434225"/>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6"/>
            <p:cNvSpPr/>
            <p:nvPr/>
          </p:nvSpPr>
          <p:spPr>
            <a:xfrm>
              <a:off x="1004075" y="2611275"/>
              <a:ext cx="24350" cy="25100"/>
            </a:xfrm>
            <a:custGeom>
              <a:avLst/>
              <a:gdLst/>
              <a:ahLst/>
              <a:cxnLst/>
              <a:rect l="l" t="t" r="r" b="b"/>
              <a:pathLst>
                <a:path w="974" h="1004" extrusionOk="0">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6"/>
            <p:cNvSpPr/>
            <p:nvPr/>
          </p:nvSpPr>
          <p:spPr>
            <a:xfrm>
              <a:off x="966100" y="1893175"/>
              <a:ext cx="24325" cy="25100"/>
            </a:xfrm>
            <a:custGeom>
              <a:avLst/>
              <a:gdLst/>
              <a:ahLst/>
              <a:cxnLst/>
              <a:rect l="l" t="t" r="r" b="b"/>
              <a:pathLst>
                <a:path w="973" h="1004" extrusionOk="0">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6"/>
            <p:cNvSpPr/>
            <p:nvPr/>
          </p:nvSpPr>
          <p:spPr>
            <a:xfrm>
              <a:off x="1721425" y="1369600"/>
              <a:ext cx="25100" cy="24350"/>
            </a:xfrm>
            <a:custGeom>
              <a:avLst/>
              <a:gdLst/>
              <a:ahLst/>
              <a:cxnLst/>
              <a:rect l="l" t="t" r="r" b="b"/>
              <a:pathLst>
                <a:path w="1004" h="974" extrusionOk="0">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6"/>
            <p:cNvSpPr/>
            <p:nvPr/>
          </p:nvSpPr>
          <p:spPr>
            <a:xfrm>
              <a:off x="2675100" y="1223725"/>
              <a:ext cx="25100" cy="25100"/>
            </a:xfrm>
            <a:custGeom>
              <a:avLst/>
              <a:gdLst/>
              <a:ahLst/>
              <a:cxnLst/>
              <a:rect l="l" t="t" r="r" b="b"/>
              <a:pathLst>
                <a:path w="1004" h="1004" extrusionOk="0">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6"/>
            <p:cNvSpPr/>
            <p:nvPr/>
          </p:nvSpPr>
          <p:spPr>
            <a:xfrm>
              <a:off x="3080875" y="1450150"/>
              <a:ext cx="25100" cy="24350"/>
            </a:xfrm>
            <a:custGeom>
              <a:avLst/>
              <a:gdLst/>
              <a:ahLst/>
              <a:cxnLst/>
              <a:rect l="l" t="t" r="r" b="b"/>
              <a:pathLst>
                <a:path w="1004" h="974" extrusionOk="0">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6"/>
            <p:cNvSpPr/>
            <p:nvPr/>
          </p:nvSpPr>
          <p:spPr>
            <a:xfrm>
              <a:off x="3642425" y="1381775"/>
              <a:ext cx="25100" cy="24325"/>
            </a:xfrm>
            <a:custGeom>
              <a:avLst/>
              <a:gdLst/>
              <a:ahLst/>
              <a:cxnLst/>
              <a:rect l="l" t="t" r="r" b="b"/>
              <a:pathLst>
                <a:path w="1004" h="973" extrusionOk="0">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6"/>
            <p:cNvSpPr/>
            <p:nvPr/>
          </p:nvSpPr>
          <p:spPr>
            <a:xfrm>
              <a:off x="4980600" y="1479800"/>
              <a:ext cx="25100" cy="24325"/>
            </a:xfrm>
            <a:custGeom>
              <a:avLst/>
              <a:gdLst/>
              <a:ahLst/>
              <a:cxnLst/>
              <a:rect l="l" t="t" r="r" b="b"/>
              <a:pathLst>
                <a:path w="1004" h="973" extrusionOk="0">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6"/>
            <p:cNvSpPr/>
            <p:nvPr/>
          </p:nvSpPr>
          <p:spPr>
            <a:xfrm>
              <a:off x="5121175" y="1461550"/>
              <a:ext cx="25100" cy="24350"/>
            </a:xfrm>
            <a:custGeom>
              <a:avLst/>
              <a:gdLst/>
              <a:ahLst/>
              <a:cxnLst/>
              <a:rect l="l" t="t" r="r" b="b"/>
              <a:pathLst>
                <a:path w="1004" h="974" extrusionOk="0">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6"/>
            <p:cNvSpPr/>
            <p:nvPr/>
          </p:nvSpPr>
          <p:spPr>
            <a:xfrm>
              <a:off x="5098375" y="1655325"/>
              <a:ext cx="25100" cy="24350"/>
            </a:xfrm>
            <a:custGeom>
              <a:avLst/>
              <a:gdLst/>
              <a:ahLst/>
              <a:cxnLst/>
              <a:rect l="l" t="t" r="r" b="b"/>
              <a:pathLst>
                <a:path w="1004" h="974" extrusionOk="0">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6"/>
            <p:cNvSpPr/>
            <p:nvPr/>
          </p:nvSpPr>
          <p:spPr>
            <a:xfrm>
              <a:off x="4055825" y="1168250"/>
              <a:ext cx="24325" cy="24325"/>
            </a:xfrm>
            <a:custGeom>
              <a:avLst/>
              <a:gdLst/>
              <a:ahLst/>
              <a:cxnLst/>
              <a:rect l="l" t="t" r="r" b="b"/>
              <a:pathLst>
                <a:path w="973" h="973" extrusionOk="0">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6"/>
            <p:cNvSpPr/>
            <p:nvPr/>
          </p:nvSpPr>
          <p:spPr>
            <a:xfrm>
              <a:off x="4523150" y="1168250"/>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6"/>
            <p:cNvSpPr/>
            <p:nvPr/>
          </p:nvSpPr>
          <p:spPr>
            <a:xfrm>
              <a:off x="4625725" y="839200"/>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6"/>
            <p:cNvSpPr/>
            <p:nvPr/>
          </p:nvSpPr>
          <p:spPr>
            <a:xfrm>
              <a:off x="4927400" y="652275"/>
              <a:ext cx="25100" cy="24350"/>
            </a:xfrm>
            <a:custGeom>
              <a:avLst/>
              <a:gdLst/>
              <a:ahLst/>
              <a:cxnLst/>
              <a:rect l="l" t="t" r="r" b="b"/>
              <a:pathLst>
                <a:path w="1004" h="974" extrusionOk="0">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6"/>
            <p:cNvSpPr/>
            <p:nvPr/>
          </p:nvSpPr>
          <p:spPr>
            <a:xfrm>
              <a:off x="5136375" y="1168250"/>
              <a:ext cx="25100" cy="24325"/>
            </a:xfrm>
            <a:custGeom>
              <a:avLst/>
              <a:gdLst/>
              <a:ahLst/>
              <a:cxnLst/>
              <a:rect l="l" t="t" r="r" b="b"/>
              <a:pathLst>
                <a:path w="1004" h="973" extrusionOk="0">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6"/>
            <p:cNvSpPr/>
            <p:nvPr/>
          </p:nvSpPr>
          <p:spPr>
            <a:xfrm>
              <a:off x="5214650" y="1409125"/>
              <a:ext cx="24350" cy="25100"/>
            </a:xfrm>
            <a:custGeom>
              <a:avLst/>
              <a:gdLst/>
              <a:ahLst/>
              <a:cxnLst/>
              <a:rect l="l" t="t" r="r" b="b"/>
              <a:pathLst>
                <a:path w="974" h="1004" extrusionOk="0">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6"/>
            <p:cNvSpPr/>
            <p:nvPr/>
          </p:nvSpPr>
          <p:spPr>
            <a:xfrm>
              <a:off x="5928200" y="7472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6"/>
            <p:cNvSpPr/>
            <p:nvPr/>
          </p:nvSpPr>
          <p:spPr>
            <a:xfrm>
              <a:off x="5362825" y="99877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6"/>
            <p:cNvSpPr/>
            <p:nvPr/>
          </p:nvSpPr>
          <p:spPr>
            <a:xfrm>
              <a:off x="5593825" y="678875"/>
              <a:ext cx="24350" cy="24350"/>
            </a:xfrm>
            <a:custGeom>
              <a:avLst/>
              <a:gdLst/>
              <a:ahLst/>
              <a:cxnLst/>
              <a:rect l="l" t="t" r="r" b="b"/>
              <a:pathLst>
                <a:path w="974" h="974" extrusionOk="0">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6"/>
            <p:cNvSpPr/>
            <p:nvPr/>
          </p:nvSpPr>
          <p:spPr>
            <a:xfrm>
              <a:off x="6139450" y="500300"/>
              <a:ext cx="25100" cy="24350"/>
            </a:xfrm>
            <a:custGeom>
              <a:avLst/>
              <a:gdLst/>
              <a:ahLst/>
              <a:cxnLst/>
              <a:rect l="l" t="t" r="r" b="b"/>
              <a:pathLst>
                <a:path w="1004" h="974" extrusionOk="0">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6"/>
            <p:cNvSpPr/>
            <p:nvPr/>
          </p:nvSpPr>
          <p:spPr>
            <a:xfrm>
              <a:off x="6234425" y="616550"/>
              <a:ext cx="25100" cy="25125"/>
            </a:xfrm>
            <a:custGeom>
              <a:avLst/>
              <a:gdLst/>
              <a:ahLst/>
              <a:cxnLst/>
              <a:rect l="l" t="t" r="r" b="b"/>
              <a:pathLst>
                <a:path w="1004" h="1005" extrusionOk="0">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6"/>
            <p:cNvSpPr/>
            <p:nvPr/>
          </p:nvSpPr>
          <p:spPr>
            <a:xfrm>
              <a:off x="6222275" y="1025375"/>
              <a:ext cx="24325" cy="25100"/>
            </a:xfrm>
            <a:custGeom>
              <a:avLst/>
              <a:gdLst/>
              <a:ahLst/>
              <a:cxnLst/>
              <a:rect l="l" t="t" r="r" b="b"/>
              <a:pathLst>
                <a:path w="973" h="1004" extrusionOk="0">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6"/>
            <p:cNvSpPr/>
            <p:nvPr/>
          </p:nvSpPr>
          <p:spPr>
            <a:xfrm>
              <a:off x="6758750" y="1042850"/>
              <a:ext cx="25100" cy="24350"/>
            </a:xfrm>
            <a:custGeom>
              <a:avLst/>
              <a:gdLst/>
              <a:ahLst/>
              <a:cxnLst/>
              <a:rect l="l" t="t" r="r" b="b"/>
              <a:pathLst>
                <a:path w="1004" h="974" extrusionOk="0">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6"/>
            <p:cNvSpPr/>
            <p:nvPr/>
          </p:nvSpPr>
          <p:spPr>
            <a:xfrm>
              <a:off x="6947200" y="767025"/>
              <a:ext cx="24350" cy="24325"/>
            </a:xfrm>
            <a:custGeom>
              <a:avLst/>
              <a:gdLst/>
              <a:ahLst/>
              <a:cxnLst/>
              <a:rect l="l" t="t" r="r" b="b"/>
              <a:pathLst>
                <a:path w="974" h="973" extrusionOk="0">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6"/>
            <p:cNvSpPr/>
            <p:nvPr/>
          </p:nvSpPr>
          <p:spPr>
            <a:xfrm>
              <a:off x="6654650" y="1344525"/>
              <a:ext cx="24325" cy="25100"/>
            </a:xfrm>
            <a:custGeom>
              <a:avLst/>
              <a:gdLst/>
              <a:ahLst/>
              <a:cxnLst/>
              <a:rect l="l" t="t" r="r" b="b"/>
              <a:pathLst>
                <a:path w="973" h="1004" extrusionOk="0">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6"/>
            <p:cNvSpPr/>
            <p:nvPr/>
          </p:nvSpPr>
          <p:spPr>
            <a:xfrm>
              <a:off x="6313450" y="1464600"/>
              <a:ext cx="25100" cy="24350"/>
            </a:xfrm>
            <a:custGeom>
              <a:avLst/>
              <a:gdLst/>
              <a:ahLst/>
              <a:cxnLst/>
              <a:rect l="l" t="t" r="r" b="b"/>
              <a:pathLst>
                <a:path w="1004" h="974" extrusionOk="0">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6"/>
            <p:cNvSpPr/>
            <p:nvPr/>
          </p:nvSpPr>
          <p:spPr>
            <a:xfrm>
              <a:off x="6168325" y="170167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6"/>
            <p:cNvSpPr/>
            <p:nvPr/>
          </p:nvSpPr>
          <p:spPr>
            <a:xfrm>
              <a:off x="6817275" y="1800475"/>
              <a:ext cx="24325" cy="25100"/>
            </a:xfrm>
            <a:custGeom>
              <a:avLst/>
              <a:gdLst/>
              <a:ahLst/>
              <a:cxnLst/>
              <a:rect l="l" t="t" r="r" b="b"/>
              <a:pathLst>
                <a:path w="973" h="1004" extrusionOk="0">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6"/>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6"/>
            <p:cNvSpPr/>
            <p:nvPr/>
          </p:nvSpPr>
          <p:spPr>
            <a:xfrm>
              <a:off x="7004200" y="1786800"/>
              <a:ext cx="24325" cy="25100"/>
            </a:xfrm>
            <a:custGeom>
              <a:avLst/>
              <a:gdLst/>
              <a:ahLst/>
              <a:cxnLst/>
              <a:rect l="l" t="t" r="r" b="b"/>
              <a:pathLst>
                <a:path w="973" h="1004" extrusionOk="0">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6"/>
            <p:cNvSpPr/>
            <p:nvPr/>
          </p:nvSpPr>
          <p:spPr>
            <a:xfrm>
              <a:off x="7299800" y="1552750"/>
              <a:ext cx="24325" cy="24325"/>
            </a:xfrm>
            <a:custGeom>
              <a:avLst/>
              <a:gdLst/>
              <a:ahLst/>
              <a:cxnLst/>
              <a:rect l="l" t="t" r="r" b="b"/>
              <a:pathLst>
                <a:path w="973" h="973" extrusionOk="0">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6"/>
            <p:cNvSpPr/>
            <p:nvPr/>
          </p:nvSpPr>
          <p:spPr>
            <a:xfrm>
              <a:off x="6975325" y="1124175"/>
              <a:ext cx="25100" cy="25100"/>
            </a:xfrm>
            <a:custGeom>
              <a:avLst/>
              <a:gdLst/>
              <a:ahLst/>
              <a:cxnLst/>
              <a:rect l="l" t="t" r="r" b="b"/>
              <a:pathLst>
                <a:path w="1004" h="1004" extrusionOk="0">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26"/>
            <p:cNvSpPr/>
            <p:nvPr/>
          </p:nvSpPr>
          <p:spPr>
            <a:xfrm>
              <a:off x="6875025" y="1502600"/>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6"/>
            <p:cNvSpPr/>
            <p:nvPr/>
          </p:nvSpPr>
          <p:spPr>
            <a:xfrm>
              <a:off x="7341600" y="725975"/>
              <a:ext cx="24325" cy="25100"/>
            </a:xfrm>
            <a:custGeom>
              <a:avLst/>
              <a:gdLst/>
              <a:ahLst/>
              <a:cxnLst/>
              <a:rect l="l" t="t" r="r" b="b"/>
              <a:pathLst>
                <a:path w="973" h="1004" extrusionOk="0">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6"/>
            <p:cNvSpPr/>
            <p:nvPr/>
          </p:nvSpPr>
          <p:spPr>
            <a:xfrm>
              <a:off x="7178200" y="539800"/>
              <a:ext cx="24350" cy="25125"/>
            </a:xfrm>
            <a:custGeom>
              <a:avLst/>
              <a:gdLst/>
              <a:ahLst/>
              <a:cxnLst/>
              <a:rect l="l" t="t" r="r" b="b"/>
              <a:pathLst>
                <a:path w="974" h="1005" extrusionOk="0">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6"/>
            <p:cNvSpPr/>
            <p:nvPr/>
          </p:nvSpPr>
          <p:spPr>
            <a:xfrm>
              <a:off x="6249625" y="2268550"/>
              <a:ext cx="25100" cy="25100"/>
            </a:xfrm>
            <a:custGeom>
              <a:avLst/>
              <a:gdLst/>
              <a:ahLst/>
              <a:cxnLst/>
              <a:rect l="l" t="t" r="r" b="b"/>
              <a:pathLst>
                <a:path w="1004" h="1004" extrusionOk="0">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6"/>
            <p:cNvSpPr/>
            <p:nvPr/>
          </p:nvSpPr>
          <p:spPr>
            <a:xfrm>
              <a:off x="6336250" y="2493500"/>
              <a:ext cx="25100" cy="25100"/>
            </a:xfrm>
            <a:custGeom>
              <a:avLst/>
              <a:gdLst/>
              <a:ahLst/>
              <a:cxnLst/>
              <a:rect l="l" t="t" r="r" b="b"/>
              <a:pathLst>
                <a:path w="1004" h="1004" extrusionOk="0">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6"/>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6"/>
            <p:cNvSpPr/>
            <p:nvPr/>
          </p:nvSpPr>
          <p:spPr>
            <a:xfrm>
              <a:off x="6837775" y="28878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6"/>
            <p:cNvSpPr/>
            <p:nvPr/>
          </p:nvSpPr>
          <p:spPr>
            <a:xfrm>
              <a:off x="6937325" y="3247300"/>
              <a:ext cx="25100" cy="24350"/>
            </a:xfrm>
            <a:custGeom>
              <a:avLst/>
              <a:gdLst/>
              <a:ahLst/>
              <a:cxnLst/>
              <a:rect l="l" t="t" r="r" b="b"/>
              <a:pathLst>
                <a:path w="1004" h="974" extrusionOk="0">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26"/>
            <p:cNvSpPr/>
            <p:nvPr/>
          </p:nvSpPr>
          <p:spPr>
            <a:xfrm>
              <a:off x="7221525" y="3235150"/>
              <a:ext cx="25100" cy="24325"/>
            </a:xfrm>
            <a:custGeom>
              <a:avLst/>
              <a:gdLst/>
              <a:ahLst/>
              <a:cxnLst/>
              <a:rect l="l" t="t" r="r" b="b"/>
              <a:pathLst>
                <a:path w="1004" h="973" extrusionOk="0">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26"/>
            <p:cNvSpPr/>
            <p:nvPr/>
          </p:nvSpPr>
          <p:spPr>
            <a:xfrm>
              <a:off x="6504175" y="1559575"/>
              <a:ext cx="25125" cy="24350"/>
            </a:xfrm>
            <a:custGeom>
              <a:avLst/>
              <a:gdLst/>
              <a:ahLst/>
              <a:cxnLst/>
              <a:rect l="l" t="t" r="r" b="b"/>
              <a:pathLst>
                <a:path w="1005" h="974" extrusionOk="0">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26"/>
            <p:cNvSpPr/>
            <p:nvPr/>
          </p:nvSpPr>
          <p:spPr>
            <a:xfrm>
              <a:off x="6504175" y="2374175"/>
              <a:ext cx="25125" cy="25100"/>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6"/>
            <p:cNvSpPr/>
            <p:nvPr/>
          </p:nvSpPr>
          <p:spPr>
            <a:xfrm>
              <a:off x="5210100" y="52082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6"/>
            <p:cNvSpPr/>
            <p:nvPr/>
          </p:nvSpPr>
          <p:spPr>
            <a:xfrm>
              <a:off x="-120550" y="-115200"/>
              <a:ext cx="7728125" cy="3313125"/>
            </a:xfrm>
            <a:custGeom>
              <a:avLst/>
              <a:gdLst/>
              <a:ahLst/>
              <a:cxnLst/>
              <a:rect l="l" t="t" r="r" b="b"/>
              <a:pathLst>
                <a:path w="309125" h="132525" extrusionOk="0">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26"/>
            <p:cNvSpPr/>
            <p:nvPr/>
          </p:nvSpPr>
          <p:spPr>
            <a:xfrm>
              <a:off x="4624975" y="841500"/>
              <a:ext cx="26625" cy="26600"/>
            </a:xfrm>
            <a:custGeom>
              <a:avLst/>
              <a:gdLst/>
              <a:ahLst/>
              <a:cxnLst/>
              <a:rect l="l" t="t" r="r" b="b"/>
              <a:pathLst>
                <a:path w="1065" h="1064" extrusionOk="0">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26"/>
            <p:cNvSpPr/>
            <p:nvPr/>
          </p:nvSpPr>
          <p:spPr>
            <a:xfrm>
              <a:off x="3917500" y="12959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26"/>
            <p:cNvSpPr/>
            <p:nvPr/>
          </p:nvSpPr>
          <p:spPr>
            <a:xfrm>
              <a:off x="3143950" y="631000"/>
              <a:ext cx="26625" cy="26625"/>
            </a:xfrm>
            <a:custGeom>
              <a:avLst/>
              <a:gdLst/>
              <a:ahLst/>
              <a:cxnLst/>
              <a:rect l="l" t="t" r="r" b="b"/>
              <a:pathLst>
                <a:path w="1065" h="1065" extrusionOk="0">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26"/>
            <p:cNvSpPr/>
            <p:nvPr/>
          </p:nvSpPr>
          <p:spPr>
            <a:xfrm>
              <a:off x="2674325" y="1223725"/>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26"/>
            <p:cNvSpPr/>
            <p:nvPr/>
          </p:nvSpPr>
          <p:spPr>
            <a:xfrm>
              <a:off x="2615050" y="937225"/>
              <a:ext cx="26625" cy="26625"/>
            </a:xfrm>
            <a:custGeom>
              <a:avLst/>
              <a:gdLst/>
              <a:ahLst/>
              <a:cxnLst/>
              <a:rect l="l" t="t" r="r" b="b"/>
              <a:pathLst>
                <a:path w="1065" h="1065" extrusionOk="0">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6"/>
            <p:cNvSpPr/>
            <p:nvPr/>
          </p:nvSpPr>
          <p:spPr>
            <a:xfrm>
              <a:off x="1771575" y="1265500"/>
              <a:ext cx="26625" cy="26625"/>
            </a:xfrm>
            <a:custGeom>
              <a:avLst/>
              <a:gdLst/>
              <a:ahLst/>
              <a:cxnLst/>
              <a:rect l="l" t="t" r="r" b="b"/>
              <a:pathLst>
                <a:path w="1065" h="1065" extrusionOk="0">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6"/>
            <p:cNvSpPr/>
            <p:nvPr/>
          </p:nvSpPr>
          <p:spPr>
            <a:xfrm>
              <a:off x="1961550" y="1520075"/>
              <a:ext cx="26625" cy="26625"/>
            </a:xfrm>
            <a:custGeom>
              <a:avLst/>
              <a:gdLst/>
              <a:ahLst/>
              <a:cxnLst/>
              <a:rect l="l" t="t" r="r" b="b"/>
              <a:pathLst>
                <a:path w="1065" h="1065" extrusionOk="0">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6"/>
            <p:cNvSpPr/>
            <p:nvPr/>
          </p:nvSpPr>
          <p:spPr>
            <a:xfrm>
              <a:off x="1475225" y="1229800"/>
              <a:ext cx="26625" cy="26625"/>
            </a:xfrm>
            <a:custGeom>
              <a:avLst/>
              <a:gdLst/>
              <a:ahLst/>
              <a:cxnLst/>
              <a:rect l="l" t="t" r="r" b="b"/>
              <a:pathLst>
                <a:path w="1065" h="1065" extrusionOk="0">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6"/>
            <p:cNvSpPr/>
            <p:nvPr/>
          </p:nvSpPr>
          <p:spPr>
            <a:xfrm>
              <a:off x="1612000" y="1675075"/>
              <a:ext cx="25850" cy="26625"/>
            </a:xfrm>
            <a:custGeom>
              <a:avLst/>
              <a:gdLst/>
              <a:ahLst/>
              <a:cxnLst/>
              <a:rect l="l" t="t" r="r" b="b"/>
              <a:pathLst>
                <a:path w="1034" h="1065" extrusionOk="0">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26"/>
            <p:cNvSpPr/>
            <p:nvPr/>
          </p:nvSpPr>
          <p:spPr>
            <a:xfrm>
              <a:off x="1392400" y="1952450"/>
              <a:ext cx="26600" cy="26625"/>
            </a:xfrm>
            <a:custGeom>
              <a:avLst/>
              <a:gdLst/>
              <a:ahLst/>
              <a:cxnLst/>
              <a:rect l="l" t="t" r="r" b="b"/>
              <a:pathLst>
                <a:path w="1064" h="1065" extrusionOk="0">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26"/>
            <p:cNvSpPr/>
            <p:nvPr/>
          </p:nvSpPr>
          <p:spPr>
            <a:xfrm>
              <a:off x="792825" y="2629500"/>
              <a:ext cx="26625" cy="26625"/>
            </a:xfrm>
            <a:custGeom>
              <a:avLst/>
              <a:gdLst/>
              <a:ahLst/>
              <a:cxnLst/>
              <a:rect l="l" t="t" r="r" b="b"/>
              <a:pathLst>
                <a:path w="1065" h="1065" extrusionOk="0">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26"/>
            <p:cNvSpPr/>
            <p:nvPr/>
          </p:nvSpPr>
          <p:spPr>
            <a:xfrm>
              <a:off x="842225" y="2880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26"/>
            <p:cNvSpPr/>
            <p:nvPr/>
          </p:nvSpPr>
          <p:spPr>
            <a:xfrm>
              <a:off x="683400" y="3044400"/>
              <a:ext cx="26625" cy="26625"/>
            </a:xfrm>
            <a:custGeom>
              <a:avLst/>
              <a:gdLst/>
              <a:ahLst/>
              <a:cxnLst/>
              <a:rect l="l" t="t" r="r" b="b"/>
              <a:pathLst>
                <a:path w="1065" h="1065" extrusionOk="0">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6"/>
            <p:cNvSpPr/>
            <p:nvPr/>
          </p:nvSpPr>
          <p:spPr>
            <a:xfrm>
              <a:off x="1643150" y="1993475"/>
              <a:ext cx="26625" cy="26625"/>
            </a:xfrm>
            <a:custGeom>
              <a:avLst/>
              <a:gdLst/>
              <a:ahLst/>
              <a:cxnLst/>
              <a:rect l="l" t="t" r="r" b="b"/>
              <a:pathLst>
                <a:path w="1065" h="1065" extrusionOk="0">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6"/>
            <p:cNvSpPr/>
            <p:nvPr/>
          </p:nvSpPr>
          <p:spPr>
            <a:xfrm>
              <a:off x="1236600" y="2176625"/>
              <a:ext cx="26625" cy="26600"/>
            </a:xfrm>
            <a:custGeom>
              <a:avLst/>
              <a:gdLst/>
              <a:ahLst/>
              <a:cxnLst/>
              <a:rect l="l" t="t" r="r" b="b"/>
              <a:pathLst>
                <a:path w="1065" h="1064"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6"/>
            <p:cNvSpPr/>
            <p:nvPr/>
          </p:nvSpPr>
          <p:spPr>
            <a:xfrm>
              <a:off x="5530775" y="1242700"/>
              <a:ext cx="26600" cy="26625"/>
            </a:xfrm>
            <a:custGeom>
              <a:avLst/>
              <a:gdLst/>
              <a:ahLst/>
              <a:cxnLst/>
              <a:rect l="l" t="t" r="r" b="b"/>
              <a:pathLst>
                <a:path w="1064"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26"/>
            <p:cNvSpPr/>
            <p:nvPr/>
          </p:nvSpPr>
          <p:spPr>
            <a:xfrm>
              <a:off x="5992775" y="1571750"/>
              <a:ext cx="26625" cy="26625"/>
            </a:xfrm>
            <a:custGeom>
              <a:avLst/>
              <a:gdLst/>
              <a:ahLst/>
              <a:cxnLst/>
              <a:rect l="l" t="t" r="r" b="b"/>
              <a:pathLst>
                <a:path w="1065" h="1065" extrusionOk="0">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26"/>
            <p:cNvSpPr/>
            <p:nvPr/>
          </p:nvSpPr>
          <p:spPr>
            <a:xfrm>
              <a:off x="5920600" y="1688000"/>
              <a:ext cx="26600" cy="27375"/>
            </a:xfrm>
            <a:custGeom>
              <a:avLst/>
              <a:gdLst/>
              <a:ahLst/>
              <a:cxnLst/>
              <a:rect l="l" t="t" r="r" b="b"/>
              <a:pathLst>
                <a:path w="1064" h="1095" extrusionOk="0">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6"/>
            <p:cNvSpPr/>
            <p:nvPr/>
          </p:nvSpPr>
          <p:spPr>
            <a:xfrm>
              <a:off x="6248875" y="2268550"/>
              <a:ext cx="26600" cy="26625"/>
            </a:xfrm>
            <a:custGeom>
              <a:avLst/>
              <a:gdLst/>
              <a:ahLst/>
              <a:cxnLst/>
              <a:rect l="l" t="t" r="r" b="b"/>
              <a:pathLst>
                <a:path w="1064" h="1065" extrusionOk="0">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26"/>
            <p:cNvSpPr/>
            <p:nvPr/>
          </p:nvSpPr>
          <p:spPr>
            <a:xfrm>
              <a:off x="6860575" y="1952450"/>
              <a:ext cx="26625" cy="26625"/>
            </a:xfrm>
            <a:custGeom>
              <a:avLst/>
              <a:gdLst/>
              <a:ahLst/>
              <a:cxnLst/>
              <a:rect l="l" t="t" r="r" b="b"/>
              <a:pathLst>
                <a:path w="1065" h="1065" extrusionOk="0">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26"/>
            <p:cNvSpPr/>
            <p:nvPr/>
          </p:nvSpPr>
          <p:spPr>
            <a:xfrm>
              <a:off x="7002675" y="1785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26"/>
            <p:cNvSpPr/>
            <p:nvPr/>
          </p:nvSpPr>
          <p:spPr>
            <a:xfrm>
              <a:off x="7035350" y="6044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26"/>
            <p:cNvSpPr/>
            <p:nvPr/>
          </p:nvSpPr>
          <p:spPr>
            <a:xfrm>
              <a:off x="7192650" y="2058825"/>
              <a:ext cx="26625" cy="26625"/>
            </a:xfrm>
            <a:custGeom>
              <a:avLst/>
              <a:gdLst/>
              <a:ahLst/>
              <a:cxnLst/>
              <a:rect l="l" t="t" r="r" b="b"/>
              <a:pathLst>
                <a:path w="1065" h="1065" extrusionOk="0">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26"/>
            <p:cNvSpPr/>
            <p:nvPr/>
          </p:nvSpPr>
          <p:spPr>
            <a:xfrm>
              <a:off x="7203300" y="2457775"/>
              <a:ext cx="26600" cy="26625"/>
            </a:xfrm>
            <a:custGeom>
              <a:avLst/>
              <a:gdLst/>
              <a:ahLst/>
              <a:cxnLst/>
              <a:rect l="l" t="t" r="r" b="b"/>
              <a:pathLst>
                <a:path w="1064"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26"/>
            <p:cNvSpPr/>
            <p:nvPr/>
          </p:nvSpPr>
          <p:spPr>
            <a:xfrm>
              <a:off x="6692650" y="2761725"/>
              <a:ext cx="26600" cy="26625"/>
            </a:xfrm>
            <a:custGeom>
              <a:avLst/>
              <a:gdLst/>
              <a:ahLst/>
              <a:cxnLst/>
              <a:rect l="l" t="t" r="r" b="b"/>
              <a:pathLst>
                <a:path w="1064" h="1065" extrusionOk="0">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26"/>
            <p:cNvSpPr/>
            <p:nvPr/>
          </p:nvSpPr>
          <p:spPr>
            <a:xfrm>
              <a:off x="6397050" y="2773875"/>
              <a:ext cx="26625" cy="26625"/>
            </a:xfrm>
            <a:custGeom>
              <a:avLst/>
              <a:gdLst/>
              <a:ahLst/>
              <a:cxnLst/>
              <a:rect l="l" t="t" r="r" b="b"/>
              <a:pathLst>
                <a:path w="1065"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26"/>
            <p:cNvSpPr/>
            <p:nvPr/>
          </p:nvSpPr>
          <p:spPr>
            <a:xfrm>
              <a:off x="5596125" y="1464600"/>
              <a:ext cx="26600" cy="26625"/>
            </a:xfrm>
            <a:custGeom>
              <a:avLst/>
              <a:gdLst/>
              <a:ahLst/>
              <a:cxnLst/>
              <a:rect l="l" t="t" r="r" b="b"/>
              <a:pathLst>
                <a:path w="1064"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26"/>
            <p:cNvSpPr/>
            <p:nvPr/>
          </p:nvSpPr>
          <p:spPr>
            <a:xfrm>
              <a:off x="5213900" y="1403050"/>
              <a:ext cx="26600" cy="26625"/>
            </a:xfrm>
            <a:custGeom>
              <a:avLst/>
              <a:gdLst/>
              <a:ahLst/>
              <a:cxnLst/>
              <a:rect l="l" t="t" r="r" b="b"/>
              <a:pathLst>
                <a:path w="1064" h="1065" extrusionOk="0">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26"/>
            <p:cNvSpPr/>
            <p:nvPr/>
          </p:nvSpPr>
          <p:spPr>
            <a:xfrm>
              <a:off x="5773175" y="1211550"/>
              <a:ext cx="26625" cy="26625"/>
            </a:xfrm>
            <a:custGeom>
              <a:avLst/>
              <a:gdLst/>
              <a:ahLst/>
              <a:cxnLst/>
              <a:rect l="l" t="t" r="r" b="b"/>
              <a:pathLst>
                <a:path w="1065" h="1065" extrusionOk="0">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26"/>
            <p:cNvSpPr/>
            <p:nvPr/>
          </p:nvSpPr>
          <p:spPr>
            <a:xfrm>
              <a:off x="6165275" y="779175"/>
              <a:ext cx="26625" cy="26625"/>
            </a:xfrm>
            <a:custGeom>
              <a:avLst/>
              <a:gdLst/>
              <a:ahLst/>
              <a:cxnLst/>
              <a:rect l="l" t="t" r="r" b="b"/>
              <a:pathLst>
                <a:path w="1065" h="1065" extrusionOk="0">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26"/>
            <p:cNvSpPr/>
            <p:nvPr/>
          </p:nvSpPr>
          <p:spPr>
            <a:xfrm>
              <a:off x="6369675" y="1101375"/>
              <a:ext cx="26625" cy="26625"/>
            </a:xfrm>
            <a:custGeom>
              <a:avLst/>
              <a:gdLst/>
              <a:ahLst/>
              <a:cxnLst/>
              <a:rect l="l" t="t" r="r" b="b"/>
              <a:pathLst>
                <a:path w="1065" h="1065"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26"/>
            <p:cNvSpPr/>
            <p:nvPr/>
          </p:nvSpPr>
          <p:spPr>
            <a:xfrm>
              <a:off x="6503425" y="1559575"/>
              <a:ext cx="26625" cy="25875"/>
            </a:xfrm>
            <a:custGeom>
              <a:avLst/>
              <a:gdLst/>
              <a:ahLst/>
              <a:cxnLst/>
              <a:rect l="l" t="t" r="r" b="b"/>
              <a:pathLst>
                <a:path w="1065" h="1035" extrusionOk="0">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26"/>
            <p:cNvSpPr/>
            <p:nvPr/>
          </p:nvSpPr>
          <p:spPr>
            <a:xfrm>
              <a:off x="22300" y="-133450"/>
              <a:ext cx="7704575" cy="3386100"/>
            </a:xfrm>
            <a:custGeom>
              <a:avLst/>
              <a:gdLst/>
              <a:ahLst/>
              <a:cxnLst/>
              <a:rect l="l" t="t" r="r" b="b"/>
              <a:pathLst>
                <a:path w="308183" h="135444" extrusionOk="0">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26"/>
            <p:cNvSpPr/>
            <p:nvPr/>
          </p:nvSpPr>
          <p:spPr>
            <a:xfrm>
              <a:off x="3502600" y="669000"/>
              <a:ext cx="34225" cy="34225"/>
            </a:xfrm>
            <a:custGeom>
              <a:avLst/>
              <a:gdLst/>
              <a:ahLst/>
              <a:cxnLst/>
              <a:rect l="l" t="t" r="r" b="b"/>
              <a:pathLst>
                <a:path w="1369" h="1369" extrusionOk="0">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26"/>
            <p:cNvSpPr/>
            <p:nvPr/>
          </p:nvSpPr>
          <p:spPr>
            <a:xfrm>
              <a:off x="4021625" y="482825"/>
              <a:ext cx="34225" cy="34225"/>
            </a:xfrm>
            <a:custGeom>
              <a:avLst/>
              <a:gdLst/>
              <a:ahLst/>
              <a:cxnLst/>
              <a:rect l="l" t="t" r="r" b="b"/>
              <a:pathLst>
                <a:path w="1369" h="1369"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26"/>
            <p:cNvSpPr/>
            <p:nvPr/>
          </p:nvSpPr>
          <p:spPr>
            <a:xfrm>
              <a:off x="4656125" y="5208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26"/>
            <p:cNvSpPr/>
            <p:nvPr/>
          </p:nvSpPr>
          <p:spPr>
            <a:xfrm>
              <a:off x="5153100" y="758650"/>
              <a:ext cx="34225" cy="34225"/>
            </a:xfrm>
            <a:custGeom>
              <a:avLst/>
              <a:gdLst/>
              <a:ahLst/>
              <a:cxnLst/>
              <a:rect l="l" t="t" r="r" b="b"/>
              <a:pathLst>
                <a:path w="1369" h="1369" extrusionOk="0">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6"/>
            <p:cNvSpPr/>
            <p:nvPr/>
          </p:nvSpPr>
          <p:spPr>
            <a:xfrm>
              <a:off x="5575600" y="512450"/>
              <a:ext cx="34225" cy="34225"/>
            </a:xfrm>
            <a:custGeom>
              <a:avLst/>
              <a:gdLst/>
              <a:ahLst/>
              <a:cxnLst/>
              <a:rect l="l" t="t" r="r" b="b"/>
              <a:pathLst>
                <a:path w="1369" h="1369" extrusionOk="0">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6"/>
            <p:cNvSpPr/>
            <p:nvPr/>
          </p:nvSpPr>
          <p:spPr>
            <a:xfrm>
              <a:off x="5922875" y="746500"/>
              <a:ext cx="34225" cy="34225"/>
            </a:xfrm>
            <a:custGeom>
              <a:avLst/>
              <a:gdLst/>
              <a:ahLst/>
              <a:cxnLst/>
              <a:rect l="l" t="t" r="r" b="b"/>
              <a:pathLst>
                <a:path w="1369" h="1369" extrusionOk="0">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26"/>
            <p:cNvSpPr/>
            <p:nvPr/>
          </p:nvSpPr>
          <p:spPr>
            <a:xfrm>
              <a:off x="5336225" y="1124925"/>
              <a:ext cx="34225" cy="34225"/>
            </a:xfrm>
            <a:custGeom>
              <a:avLst/>
              <a:gdLst/>
              <a:ahLst/>
              <a:cxnLst/>
              <a:rect l="l" t="t" r="r" b="b"/>
              <a:pathLst>
                <a:path w="1369" h="1369" extrusionOk="0">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26"/>
            <p:cNvSpPr/>
            <p:nvPr/>
          </p:nvSpPr>
          <p:spPr>
            <a:xfrm>
              <a:off x="5208575" y="51245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26"/>
            <p:cNvSpPr/>
            <p:nvPr/>
          </p:nvSpPr>
          <p:spPr>
            <a:xfrm>
              <a:off x="6131850" y="49955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6"/>
            <p:cNvSpPr/>
            <p:nvPr/>
          </p:nvSpPr>
          <p:spPr>
            <a:xfrm>
              <a:off x="5954775" y="499550"/>
              <a:ext cx="34225" cy="34200"/>
            </a:xfrm>
            <a:custGeom>
              <a:avLst/>
              <a:gdLst/>
              <a:ahLst/>
              <a:cxnLst/>
              <a:rect l="l" t="t" r="r" b="b"/>
              <a:pathLst>
                <a:path w="1369" h="1368" extrusionOk="0">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6"/>
            <p:cNvSpPr/>
            <p:nvPr/>
          </p:nvSpPr>
          <p:spPr>
            <a:xfrm>
              <a:off x="6365875" y="53145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6"/>
            <p:cNvSpPr/>
            <p:nvPr/>
          </p:nvSpPr>
          <p:spPr>
            <a:xfrm>
              <a:off x="6365875" y="948625"/>
              <a:ext cx="34225" cy="34225"/>
            </a:xfrm>
            <a:custGeom>
              <a:avLst/>
              <a:gdLst/>
              <a:ahLst/>
              <a:cxnLst/>
              <a:rect l="l" t="t" r="r" b="b"/>
              <a:pathLst>
                <a:path w="1369" h="1369" extrusionOk="0">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26"/>
            <p:cNvSpPr/>
            <p:nvPr/>
          </p:nvSpPr>
          <p:spPr>
            <a:xfrm>
              <a:off x="6947200" y="1289825"/>
              <a:ext cx="34225" cy="34225"/>
            </a:xfrm>
            <a:custGeom>
              <a:avLst/>
              <a:gdLst/>
              <a:ahLst/>
              <a:cxnLst/>
              <a:rect l="l" t="t" r="r" b="b"/>
              <a:pathLst>
                <a:path w="1369" h="1369" extrusionOk="0">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26"/>
            <p:cNvSpPr/>
            <p:nvPr/>
          </p:nvSpPr>
          <p:spPr>
            <a:xfrm>
              <a:off x="6650075" y="1339975"/>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26"/>
            <p:cNvSpPr/>
            <p:nvPr/>
          </p:nvSpPr>
          <p:spPr>
            <a:xfrm>
              <a:off x="6308900" y="1460800"/>
              <a:ext cx="34225" cy="33450"/>
            </a:xfrm>
            <a:custGeom>
              <a:avLst/>
              <a:gdLst/>
              <a:ahLst/>
              <a:cxnLst/>
              <a:rect l="l" t="t" r="r" b="b"/>
              <a:pathLst>
                <a:path w="1369" h="1338" extrusionOk="0">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26"/>
            <p:cNvSpPr/>
            <p:nvPr/>
          </p:nvSpPr>
          <p:spPr>
            <a:xfrm>
              <a:off x="6365875" y="1990450"/>
              <a:ext cx="34225" cy="34200"/>
            </a:xfrm>
            <a:custGeom>
              <a:avLst/>
              <a:gdLst/>
              <a:ahLst/>
              <a:cxnLst/>
              <a:rect l="l" t="t" r="r" b="b"/>
              <a:pathLst>
                <a:path w="1369" h="1368" extrusionOk="0">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26"/>
            <p:cNvSpPr/>
            <p:nvPr/>
          </p:nvSpPr>
          <p:spPr>
            <a:xfrm>
              <a:off x="6723025" y="218650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26"/>
            <p:cNvSpPr/>
            <p:nvPr/>
          </p:nvSpPr>
          <p:spPr>
            <a:xfrm>
              <a:off x="7155425" y="1746525"/>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26"/>
            <p:cNvSpPr/>
            <p:nvPr/>
          </p:nvSpPr>
          <p:spPr>
            <a:xfrm>
              <a:off x="7001150" y="866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26"/>
            <p:cNvSpPr/>
            <p:nvPr/>
          </p:nvSpPr>
          <p:spPr>
            <a:xfrm>
              <a:off x="7008000" y="2184975"/>
              <a:ext cx="34225" cy="34225"/>
            </a:xfrm>
            <a:custGeom>
              <a:avLst/>
              <a:gdLst/>
              <a:ahLst/>
              <a:cxnLst/>
              <a:rect l="l" t="t" r="r" b="b"/>
              <a:pathLst>
                <a:path w="1369" h="1369" extrusionOk="0">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26"/>
            <p:cNvSpPr/>
            <p:nvPr/>
          </p:nvSpPr>
          <p:spPr>
            <a:xfrm>
              <a:off x="6932775" y="260140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6"/>
            <p:cNvSpPr/>
            <p:nvPr/>
          </p:nvSpPr>
          <p:spPr>
            <a:xfrm>
              <a:off x="7216975" y="3230575"/>
              <a:ext cx="34200" cy="34975"/>
            </a:xfrm>
            <a:custGeom>
              <a:avLst/>
              <a:gdLst/>
              <a:ahLst/>
              <a:cxnLst/>
              <a:rect l="l" t="t" r="r" b="b"/>
              <a:pathLst>
                <a:path w="1368" h="1399" extrusionOk="0">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26"/>
            <p:cNvSpPr/>
            <p:nvPr/>
          </p:nvSpPr>
          <p:spPr>
            <a:xfrm>
              <a:off x="7142500" y="3133325"/>
              <a:ext cx="34225" cy="34200"/>
            </a:xfrm>
            <a:custGeom>
              <a:avLst/>
              <a:gdLst/>
              <a:ahLst/>
              <a:cxnLst/>
              <a:rect l="l" t="t" r="r" b="b"/>
              <a:pathLst>
                <a:path w="1369"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26"/>
            <p:cNvSpPr/>
            <p:nvPr/>
          </p:nvSpPr>
          <p:spPr>
            <a:xfrm>
              <a:off x="6498875" y="2374175"/>
              <a:ext cx="34200" cy="34225"/>
            </a:xfrm>
            <a:custGeom>
              <a:avLst/>
              <a:gdLst/>
              <a:ahLst/>
              <a:cxnLst/>
              <a:rect l="l" t="t" r="r" b="b"/>
              <a:pathLst>
                <a:path w="1368" h="1369" extrusionOk="0">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26"/>
            <p:cNvSpPr/>
            <p:nvPr/>
          </p:nvSpPr>
          <p:spPr>
            <a:xfrm>
              <a:off x="6705550" y="2466125"/>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26"/>
            <p:cNvSpPr/>
            <p:nvPr/>
          </p:nvSpPr>
          <p:spPr>
            <a:xfrm>
              <a:off x="6811950" y="1797425"/>
              <a:ext cx="34225" cy="34225"/>
            </a:xfrm>
            <a:custGeom>
              <a:avLst/>
              <a:gdLst/>
              <a:ahLst/>
              <a:cxnLst/>
              <a:rect l="l" t="t" r="r" b="b"/>
              <a:pathLst>
                <a:path w="1369" h="1369" extrusionOk="0">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26"/>
            <p:cNvSpPr/>
            <p:nvPr/>
          </p:nvSpPr>
          <p:spPr>
            <a:xfrm>
              <a:off x="6005700" y="123890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26"/>
            <p:cNvSpPr/>
            <p:nvPr/>
          </p:nvSpPr>
          <p:spPr>
            <a:xfrm>
              <a:off x="4839250" y="1135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26"/>
            <p:cNvSpPr/>
            <p:nvPr/>
          </p:nvSpPr>
          <p:spPr>
            <a:xfrm>
              <a:off x="4555050" y="132477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26"/>
            <p:cNvSpPr/>
            <p:nvPr/>
          </p:nvSpPr>
          <p:spPr>
            <a:xfrm>
              <a:off x="4118875" y="959275"/>
              <a:ext cx="34225" cy="34225"/>
            </a:xfrm>
            <a:custGeom>
              <a:avLst/>
              <a:gdLst/>
              <a:ahLst/>
              <a:cxnLst/>
              <a:rect l="l" t="t" r="r" b="b"/>
              <a:pathLst>
                <a:path w="1369" h="1369" extrusionOk="0">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26"/>
            <p:cNvSpPr/>
            <p:nvPr/>
          </p:nvSpPr>
          <p:spPr>
            <a:xfrm>
              <a:off x="3856725" y="1152275"/>
              <a:ext cx="34225" cy="34225"/>
            </a:xfrm>
            <a:custGeom>
              <a:avLst/>
              <a:gdLst/>
              <a:ahLst/>
              <a:cxnLst/>
              <a:rect l="l" t="t" r="r" b="b"/>
              <a:pathLst>
                <a:path w="1369" h="1369" extrusionOk="0">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26"/>
            <p:cNvSpPr/>
            <p:nvPr/>
          </p:nvSpPr>
          <p:spPr>
            <a:xfrm>
              <a:off x="3637875" y="137570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26"/>
            <p:cNvSpPr/>
            <p:nvPr/>
          </p:nvSpPr>
          <p:spPr>
            <a:xfrm>
              <a:off x="3516300" y="102462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26"/>
            <p:cNvSpPr/>
            <p:nvPr/>
          </p:nvSpPr>
          <p:spPr>
            <a:xfrm>
              <a:off x="3016275" y="1024625"/>
              <a:ext cx="34225" cy="34225"/>
            </a:xfrm>
            <a:custGeom>
              <a:avLst/>
              <a:gdLst/>
              <a:ahLst/>
              <a:cxnLst/>
              <a:rect l="l" t="t" r="r" b="b"/>
              <a:pathLst>
                <a:path w="1369" h="1369" extrusionOk="0">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26"/>
            <p:cNvSpPr/>
            <p:nvPr/>
          </p:nvSpPr>
          <p:spPr>
            <a:xfrm>
              <a:off x="2764000" y="74575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26"/>
            <p:cNvSpPr/>
            <p:nvPr/>
          </p:nvSpPr>
          <p:spPr>
            <a:xfrm>
              <a:off x="2484350" y="5831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26"/>
            <p:cNvSpPr/>
            <p:nvPr/>
          </p:nvSpPr>
          <p:spPr>
            <a:xfrm>
              <a:off x="2277675" y="891650"/>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26"/>
            <p:cNvSpPr/>
            <p:nvPr/>
          </p:nvSpPr>
          <p:spPr>
            <a:xfrm>
              <a:off x="2194825" y="12708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26"/>
            <p:cNvSpPr/>
            <p:nvPr/>
          </p:nvSpPr>
          <p:spPr>
            <a:xfrm>
              <a:off x="1612750" y="869600"/>
              <a:ext cx="34225" cy="34225"/>
            </a:xfrm>
            <a:custGeom>
              <a:avLst/>
              <a:gdLst/>
              <a:ahLst/>
              <a:cxnLst/>
              <a:rect l="l" t="t" r="r" b="b"/>
              <a:pathLst>
                <a:path w="1369" h="1369" extrusionOk="0">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26"/>
            <p:cNvSpPr/>
            <p:nvPr/>
          </p:nvSpPr>
          <p:spPr>
            <a:xfrm>
              <a:off x="2074775" y="691800"/>
              <a:ext cx="34225" cy="34200"/>
            </a:xfrm>
            <a:custGeom>
              <a:avLst/>
              <a:gdLst/>
              <a:ahLst/>
              <a:cxnLst/>
              <a:rect l="l" t="t" r="r" b="b"/>
              <a:pathLst>
                <a:path w="1369" h="1368" extrusionOk="0">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26"/>
            <p:cNvSpPr/>
            <p:nvPr/>
          </p:nvSpPr>
          <p:spPr>
            <a:xfrm>
              <a:off x="1670500" y="474450"/>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26"/>
            <p:cNvSpPr/>
            <p:nvPr/>
          </p:nvSpPr>
          <p:spPr>
            <a:xfrm>
              <a:off x="1361225" y="588450"/>
              <a:ext cx="34225" cy="34225"/>
            </a:xfrm>
            <a:custGeom>
              <a:avLst/>
              <a:gdLst/>
              <a:ahLst/>
              <a:cxnLst/>
              <a:rect l="l" t="t" r="r" b="b"/>
              <a:pathLst>
                <a:path w="1369" h="1369" extrusionOk="0">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26"/>
            <p:cNvSpPr/>
            <p:nvPr/>
          </p:nvSpPr>
          <p:spPr>
            <a:xfrm>
              <a:off x="1203925" y="8726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26"/>
            <p:cNvSpPr/>
            <p:nvPr/>
          </p:nvSpPr>
          <p:spPr>
            <a:xfrm>
              <a:off x="716850" y="800450"/>
              <a:ext cx="34225" cy="34225"/>
            </a:xfrm>
            <a:custGeom>
              <a:avLst/>
              <a:gdLst/>
              <a:ahLst/>
              <a:cxnLst/>
              <a:rect l="l" t="t" r="r" b="b"/>
              <a:pathLst>
                <a:path w="1369" h="1369" extrusionOk="0">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26"/>
            <p:cNvSpPr/>
            <p:nvPr/>
          </p:nvSpPr>
          <p:spPr>
            <a:xfrm>
              <a:off x="798925" y="132097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26"/>
            <p:cNvSpPr/>
            <p:nvPr/>
          </p:nvSpPr>
          <p:spPr>
            <a:xfrm>
              <a:off x="1228250" y="12199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26"/>
            <p:cNvSpPr/>
            <p:nvPr/>
          </p:nvSpPr>
          <p:spPr>
            <a:xfrm>
              <a:off x="1139350" y="1439525"/>
              <a:ext cx="34225" cy="34225"/>
            </a:xfrm>
            <a:custGeom>
              <a:avLst/>
              <a:gdLst/>
              <a:ahLst/>
              <a:cxnLst/>
              <a:rect l="l" t="t" r="r" b="b"/>
              <a:pathLst>
                <a:path w="1369" h="1369" extrusionOk="0">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26"/>
            <p:cNvSpPr/>
            <p:nvPr/>
          </p:nvSpPr>
          <p:spPr>
            <a:xfrm>
              <a:off x="567150" y="1797425"/>
              <a:ext cx="34225" cy="34225"/>
            </a:xfrm>
            <a:custGeom>
              <a:avLst/>
              <a:gdLst/>
              <a:ahLst/>
              <a:cxnLst/>
              <a:rect l="l" t="t" r="r" b="b"/>
              <a:pathLst>
                <a:path w="1369" h="1369" extrusionOk="0">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26"/>
            <p:cNvSpPr/>
            <p:nvPr/>
          </p:nvSpPr>
          <p:spPr>
            <a:xfrm>
              <a:off x="363500" y="2047425"/>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26"/>
            <p:cNvSpPr/>
            <p:nvPr/>
          </p:nvSpPr>
          <p:spPr>
            <a:xfrm>
              <a:off x="400725" y="976750"/>
              <a:ext cx="34225" cy="34225"/>
            </a:xfrm>
            <a:custGeom>
              <a:avLst/>
              <a:gdLst/>
              <a:ahLst/>
              <a:cxnLst/>
              <a:rect l="l" t="t" r="r" b="b"/>
              <a:pathLst>
                <a:path w="1369" h="1369" extrusionOk="0">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26"/>
            <p:cNvSpPr/>
            <p:nvPr/>
          </p:nvSpPr>
          <p:spPr>
            <a:xfrm>
              <a:off x="1241925" y="216902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26"/>
            <p:cNvSpPr/>
            <p:nvPr/>
          </p:nvSpPr>
          <p:spPr>
            <a:xfrm>
              <a:off x="986600" y="24942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26"/>
            <p:cNvSpPr/>
            <p:nvPr/>
          </p:nvSpPr>
          <p:spPr>
            <a:xfrm>
              <a:off x="601350" y="2239675"/>
              <a:ext cx="34200" cy="34225"/>
            </a:xfrm>
            <a:custGeom>
              <a:avLst/>
              <a:gdLst/>
              <a:ahLst/>
              <a:cxnLst/>
              <a:rect l="l" t="t" r="r" b="b"/>
              <a:pathLst>
                <a:path w="1368" h="1369" extrusionOk="0">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26"/>
            <p:cNvSpPr/>
            <p:nvPr/>
          </p:nvSpPr>
          <p:spPr>
            <a:xfrm>
              <a:off x="548150" y="2859750"/>
              <a:ext cx="34225" cy="34225"/>
            </a:xfrm>
            <a:custGeom>
              <a:avLst/>
              <a:gdLst/>
              <a:ahLst/>
              <a:cxnLst/>
              <a:rect l="l" t="t" r="r" b="b"/>
              <a:pathLst>
                <a:path w="1369" h="1369" extrusionOk="0">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26"/>
            <p:cNvSpPr/>
            <p:nvPr/>
          </p:nvSpPr>
          <p:spPr>
            <a:xfrm>
              <a:off x="363500" y="3176625"/>
              <a:ext cx="34225" cy="34225"/>
            </a:xfrm>
            <a:custGeom>
              <a:avLst/>
              <a:gdLst/>
              <a:ahLst/>
              <a:cxnLst/>
              <a:rect l="l" t="t" r="r" b="b"/>
              <a:pathLst>
                <a:path w="1369" h="1369" extrusionOk="0">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26"/>
            <p:cNvSpPr/>
            <p:nvPr/>
          </p:nvSpPr>
          <p:spPr>
            <a:xfrm>
              <a:off x="805000" y="1453950"/>
              <a:ext cx="34200" cy="34225"/>
            </a:xfrm>
            <a:custGeom>
              <a:avLst/>
              <a:gdLst/>
              <a:ahLst/>
              <a:cxnLst/>
              <a:rect l="l" t="t" r="r" b="b"/>
              <a:pathLst>
                <a:path w="1368" h="1369" extrusionOk="0">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26"/>
            <p:cNvSpPr/>
            <p:nvPr/>
          </p:nvSpPr>
          <p:spPr>
            <a:xfrm>
              <a:off x="888575" y="2111275"/>
              <a:ext cx="34225" cy="34200"/>
            </a:xfrm>
            <a:custGeom>
              <a:avLst/>
              <a:gdLst/>
              <a:ahLst/>
              <a:cxnLst/>
              <a:rect l="l" t="t" r="r" b="b"/>
              <a:pathLst>
                <a:path w="1369" h="1368"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4594"/>
        <p:cNvGrpSpPr/>
        <p:nvPr/>
      </p:nvGrpSpPr>
      <p:grpSpPr>
        <a:xfrm>
          <a:off x="0" y="0"/>
          <a:ext cx="0" cy="0"/>
          <a:chOff x="0" y="0"/>
          <a:chExt cx="0" cy="0"/>
        </a:xfrm>
      </p:grpSpPr>
      <p:grpSp>
        <p:nvGrpSpPr>
          <p:cNvPr id="4595" name="Google Shape;4595;p27"/>
          <p:cNvGrpSpPr/>
          <p:nvPr/>
        </p:nvGrpSpPr>
        <p:grpSpPr>
          <a:xfrm rot="-778054">
            <a:off x="3248929" y="772075"/>
            <a:ext cx="7706697" cy="7263245"/>
            <a:chOff x="2905900" y="1175475"/>
            <a:chExt cx="7706675" cy="7263225"/>
          </a:xfrm>
        </p:grpSpPr>
        <p:sp>
          <p:nvSpPr>
            <p:cNvPr id="4596" name="Google Shape;4596;p27"/>
            <p:cNvSpPr/>
            <p:nvPr/>
          </p:nvSpPr>
          <p:spPr>
            <a:xfrm>
              <a:off x="2928900" y="2844350"/>
              <a:ext cx="6739500" cy="5594350"/>
            </a:xfrm>
            <a:custGeom>
              <a:avLst/>
              <a:gdLst/>
              <a:ahLst/>
              <a:cxnLst/>
              <a:rect l="l" t="t" r="r" b="b"/>
              <a:pathLst>
                <a:path w="269580" h="223774" extrusionOk="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27"/>
            <p:cNvSpPr/>
            <p:nvPr/>
          </p:nvSpPr>
          <p:spPr>
            <a:xfrm>
              <a:off x="3997800" y="4845525"/>
              <a:ext cx="58325" cy="40500"/>
            </a:xfrm>
            <a:custGeom>
              <a:avLst/>
              <a:gdLst/>
              <a:ahLst/>
              <a:cxnLst/>
              <a:rect l="l" t="t" r="r" b="b"/>
              <a:pathLst>
                <a:path w="2333" h="1620" extrusionOk="0">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27"/>
            <p:cNvSpPr/>
            <p:nvPr/>
          </p:nvSpPr>
          <p:spPr>
            <a:xfrm>
              <a:off x="4372550" y="5700400"/>
              <a:ext cx="58950" cy="40500"/>
            </a:xfrm>
            <a:custGeom>
              <a:avLst/>
              <a:gdLst/>
              <a:ahLst/>
              <a:cxnLst/>
              <a:rect l="l" t="t" r="r" b="b"/>
              <a:pathLst>
                <a:path w="2358" h="1620" extrusionOk="0">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27"/>
            <p:cNvSpPr/>
            <p:nvPr/>
          </p:nvSpPr>
          <p:spPr>
            <a:xfrm>
              <a:off x="4647500" y="5247950"/>
              <a:ext cx="58175" cy="40825"/>
            </a:xfrm>
            <a:custGeom>
              <a:avLst/>
              <a:gdLst/>
              <a:ahLst/>
              <a:cxnLst/>
              <a:rect l="l" t="t" r="r" b="b"/>
              <a:pathLst>
                <a:path w="2327" h="1633" extrusionOk="0">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27"/>
            <p:cNvSpPr/>
            <p:nvPr/>
          </p:nvSpPr>
          <p:spPr>
            <a:xfrm>
              <a:off x="4535925" y="4628950"/>
              <a:ext cx="57675" cy="40525"/>
            </a:xfrm>
            <a:custGeom>
              <a:avLst/>
              <a:gdLst/>
              <a:ahLst/>
              <a:cxnLst/>
              <a:rect l="l" t="t" r="r" b="b"/>
              <a:pathLst>
                <a:path w="2307" h="1621" extrusionOk="0">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27"/>
            <p:cNvSpPr/>
            <p:nvPr/>
          </p:nvSpPr>
          <p:spPr>
            <a:xfrm>
              <a:off x="5270550" y="5014675"/>
              <a:ext cx="57600" cy="40775"/>
            </a:xfrm>
            <a:custGeom>
              <a:avLst/>
              <a:gdLst/>
              <a:ahLst/>
              <a:cxnLst/>
              <a:rect l="l" t="t" r="r" b="b"/>
              <a:pathLst>
                <a:path w="2304" h="1631" extrusionOk="0">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27"/>
            <p:cNvSpPr/>
            <p:nvPr/>
          </p:nvSpPr>
          <p:spPr>
            <a:xfrm>
              <a:off x="5177275" y="4503575"/>
              <a:ext cx="57550" cy="40500"/>
            </a:xfrm>
            <a:custGeom>
              <a:avLst/>
              <a:gdLst/>
              <a:ahLst/>
              <a:cxnLst/>
              <a:rect l="l" t="t" r="r" b="b"/>
              <a:pathLst>
                <a:path w="2302" h="1620" extrusionOk="0">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27"/>
            <p:cNvSpPr/>
            <p:nvPr/>
          </p:nvSpPr>
          <p:spPr>
            <a:xfrm>
              <a:off x="5057700" y="5967250"/>
              <a:ext cx="58150" cy="40825"/>
            </a:xfrm>
            <a:custGeom>
              <a:avLst/>
              <a:gdLst/>
              <a:ahLst/>
              <a:cxnLst/>
              <a:rect l="l" t="t" r="r" b="b"/>
              <a:pathLst>
                <a:path w="2326" h="1633" extrusionOk="0">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27"/>
            <p:cNvSpPr/>
            <p:nvPr/>
          </p:nvSpPr>
          <p:spPr>
            <a:xfrm>
              <a:off x="5883200" y="5973150"/>
              <a:ext cx="57525" cy="40550"/>
            </a:xfrm>
            <a:custGeom>
              <a:avLst/>
              <a:gdLst/>
              <a:ahLst/>
              <a:cxnLst/>
              <a:rect l="l" t="t" r="r" b="b"/>
              <a:pathLst>
                <a:path w="2301" h="1622" extrusionOk="0">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27"/>
            <p:cNvSpPr/>
            <p:nvPr/>
          </p:nvSpPr>
          <p:spPr>
            <a:xfrm>
              <a:off x="5931725" y="4845275"/>
              <a:ext cx="58225" cy="40750"/>
            </a:xfrm>
            <a:custGeom>
              <a:avLst/>
              <a:gdLst/>
              <a:ahLst/>
              <a:cxnLst/>
              <a:rect l="l" t="t" r="r" b="b"/>
              <a:pathLst>
                <a:path w="2329" h="1630" extrusionOk="0">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27"/>
            <p:cNvSpPr/>
            <p:nvPr/>
          </p:nvSpPr>
          <p:spPr>
            <a:xfrm>
              <a:off x="5286650" y="7263675"/>
              <a:ext cx="57350" cy="41025"/>
            </a:xfrm>
            <a:custGeom>
              <a:avLst/>
              <a:gdLst/>
              <a:ahLst/>
              <a:cxnLst/>
              <a:rect l="l" t="t" r="r" b="b"/>
              <a:pathLst>
                <a:path w="2294" h="1641" extrusionOk="0">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27"/>
            <p:cNvSpPr/>
            <p:nvPr/>
          </p:nvSpPr>
          <p:spPr>
            <a:xfrm>
              <a:off x="5314750" y="6321675"/>
              <a:ext cx="58850" cy="40775"/>
            </a:xfrm>
            <a:custGeom>
              <a:avLst/>
              <a:gdLst/>
              <a:ahLst/>
              <a:cxnLst/>
              <a:rect l="l" t="t" r="r" b="b"/>
              <a:pathLst>
                <a:path w="2354" h="1631" extrusionOk="0">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27"/>
            <p:cNvSpPr/>
            <p:nvPr/>
          </p:nvSpPr>
          <p:spPr>
            <a:xfrm>
              <a:off x="6292525" y="7103300"/>
              <a:ext cx="58150" cy="40825"/>
            </a:xfrm>
            <a:custGeom>
              <a:avLst/>
              <a:gdLst/>
              <a:ahLst/>
              <a:cxnLst/>
              <a:rect l="l" t="t" r="r" b="b"/>
              <a:pathLst>
                <a:path w="2326" h="1633" extrusionOk="0">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27"/>
            <p:cNvSpPr/>
            <p:nvPr/>
          </p:nvSpPr>
          <p:spPr>
            <a:xfrm>
              <a:off x="6776025" y="5652975"/>
              <a:ext cx="57450" cy="40775"/>
            </a:xfrm>
            <a:custGeom>
              <a:avLst/>
              <a:gdLst/>
              <a:ahLst/>
              <a:cxnLst/>
              <a:rect l="l" t="t" r="r" b="b"/>
              <a:pathLst>
                <a:path w="2298" h="1631" extrusionOk="0">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27"/>
            <p:cNvSpPr/>
            <p:nvPr/>
          </p:nvSpPr>
          <p:spPr>
            <a:xfrm>
              <a:off x="6423500" y="5285500"/>
              <a:ext cx="58200" cy="40500"/>
            </a:xfrm>
            <a:custGeom>
              <a:avLst/>
              <a:gdLst/>
              <a:ahLst/>
              <a:cxnLst/>
              <a:rect l="l" t="t" r="r" b="b"/>
              <a:pathLst>
                <a:path w="2328" h="1620" extrusionOk="0">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27"/>
            <p:cNvSpPr/>
            <p:nvPr/>
          </p:nvSpPr>
          <p:spPr>
            <a:xfrm>
              <a:off x="7421050" y="6393875"/>
              <a:ext cx="57575" cy="40775"/>
            </a:xfrm>
            <a:custGeom>
              <a:avLst/>
              <a:gdLst/>
              <a:ahLst/>
              <a:cxnLst/>
              <a:rect l="l" t="t" r="r" b="b"/>
              <a:pathLst>
                <a:path w="2303" h="1631" extrusionOk="0">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27"/>
            <p:cNvSpPr/>
            <p:nvPr/>
          </p:nvSpPr>
          <p:spPr>
            <a:xfrm>
              <a:off x="8126400" y="5589200"/>
              <a:ext cx="57600" cy="40775"/>
            </a:xfrm>
            <a:custGeom>
              <a:avLst/>
              <a:gdLst/>
              <a:ahLst/>
              <a:cxnLst/>
              <a:rect l="l" t="t" r="r" b="b"/>
              <a:pathLst>
                <a:path w="2304" h="1631" extrusionOk="0">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27"/>
            <p:cNvSpPr/>
            <p:nvPr/>
          </p:nvSpPr>
          <p:spPr>
            <a:xfrm>
              <a:off x="7689425" y="5573200"/>
              <a:ext cx="58850" cy="40750"/>
            </a:xfrm>
            <a:custGeom>
              <a:avLst/>
              <a:gdLst/>
              <a:ahLst/>
              <a:cxnLst/>
              <a:rect l="l" t="t" r="r" b="b"/>
              <a:pathLst>
                <a:path w="2354" h="1630" extrusionOk="0">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27"/>
            <p:cNvSpPr/>
            <p:nvPr/>
          </p:nvSpPr>
          <p:spPr>
            <a:xfrm>
              <a:off x="8348175" y="4434425"/>
              <a:ext cx="58325" cy="40500"/>
            </a:xfrm>
            <a:custGeom>
              <a:avLst/>
              <a:gdLst/>
              <a:ahLst/>
              <a:cxnLst/>
              <a:rect l="l" t="t" r="r" b="b"/>
              <a:pathLst>
                <a:path w="2333" h="1620" extrusionOk="0">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27"/>
            <p:cNvSpPr/>
            <p:nvPr/>
          </p:nvSpPr>
          <p:spPr>
            <a:xfrm>
              <a:off x="5215200" y="4038225"/>
              <a:ext cx="57475" cy="40750"/>
            </a:xfrm>
            <a:custGeom>
              <a:avLst/>
              <a:gdLst/>
              <a:ahLst/>
              <a:cxnLst/>
              <a:rect l="l" t="t" r="r" b="b"/>
              <a:pathLst>
                <a:path w="2299" h="1630" extrusionOk="0">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27"/>
            <p:cNvSpPr/>
            <p:nvPr/>
          </p:nvSpPr>
          <p:spPr>
            <a:xfrm>
              <a:off x="5536525" y="3264200"/>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27"/>
            <p:cNvSpPr/>
            <p:nvPr/>
          </p:nvSpPr>
          <p:spPr>
            <a:xfrm>
              <a:off x="3785025" y="3922000"/>
              <a:ext cx="58225" cy="40775"/>
            </a:xfrm>
            <a:custGeom>
              <a:avLst/>
              <a:gdLst/>
              <a:ahLst/>
              <a:cxnLst/>
              <a:rect l="l" t="t" r="r" b="b"/>
              <a:pathLst>
                <a:path w="2329" h="1631" extrusionOk="0">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27"/>
            <p:cNvSpPr/>
            <p:nvPr/>
          </p:nvSpPr>
          <p:spPr>
            <a:xfrm>
              <a:off x="5940050" y="7646625"/>
              <a:ext cx="57400" cy="40800"/>
            </a:xfrm>
            <a:custGeom>
              <a:avLst/>
              <a:gdLst/>
              <a:ahLst/>
              <a:cxnLst/>
              <a:rect l="l" t="t" r="r" b="b"/>
              <a:pathLst>
                <a:path w="2296" h="1632" extrusionOk="0">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27"/>
            <p:cNvSpPr/>
            <p:nvPr/>
          </p:nvSpPr>
          <p:spPr>
            <a:xfrm>
              <a:off x="4139200" y="7183900"/>
              <a:ext cx="58000" cy="41025"/>
            </a:xfrm>
            <a:custGeom>
              <a:avLst/>
              <a:gdLst/>
              <a:ahLst/>
              <a:cxnLst/>
              <a:rect l="l" t="t" r="r" b="b"/>
              <a:pathLst>
                <a:path w="2320" h="1641" extrusionOk="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27"/>
            <p:cNvSpPr/>
            <p:nvPr/>
          </p:nvSpPr>
          <p:spPr>
            <a:xfrm>
              <a:off x="3683925" y="6031700"/>
              <a:ext cx="58350" cy="40975"/>
            </a:xfrm>
            <a:custGeom>
              <a:avLst/>
              <a:gdLst/>
              <a:ahLst/>
              <a:cxnLst/>
              <a:rect l="l" t="t" r="r" b="b"/>
              <a:pathLst>
                <a:path w="2334" h="1639" extrusionOk="0">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27"/>
            <p:cNvSpPr/>
            <p:nvPr/>
          </p:nvSpPr>
          <p:spPr>
            <a:xfrm>
              <a:off x="2993275" y="5645375"/>
              <a:ext cx="58875" cy="40775"/>
            </a:xfrm>
            <a:custGeom>
              <a:avLst/>
              <a:gdLst/>
              <a:ahLst/>
              <a:cxnLst/>
              <a:rect l="l" t="t" r="r" b="b"/>
              <a:pathLst>
                <a:path w="2355" h="1631" extrusionOk="0">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27"/>
            <p:cNvSpPr/>
            <p:nvPr/>
          </p:nvSpPr>
          <p:spPr>
            <a:xfrm>
              <a:off x="3193950" y="4943550"/>
              <a:ext cx="58200" cy="40500"/>
            </a:xfrm>
            <a:custGeom>
              <a:avLst/>
              <a:gdLst/>
              <a:ahLst/>
              <a:cxnLst/>
              <a:rect l="l" t="t" r="r" b="b"/>
              <a:pathLst>
                <a:path w="2328" h="1620" extrusionOk="0">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27"/>
            <p:cNvSpPr/>
            <p:nvPr/>
          </p:nvSpPr>
          <p:spPr>
            <a:xfrm>
              <a:off x="2905900" y="4509350"/>
              <a:ext cx="58225" cy="40750"/>
            </a:xfrm>
            <a:custGeom>
              <a:avLst/>
              <a:gdLst/>
              <a:ahLst/>
              <a:cxnLst/>
              <a:rect l="l" t="t" r="r" b="b"/>
              <a:pathLst>
                <a:path w="2329" h="1630" extrusionOk="0">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27"/>
            <p:cNvSpPr/>
            <p:nvPr/>
          </p:nvSpPr>
          <p:spPr>
            <a:xfrm>
              <a:off x="7494175" y="3580000"/>
              <a:ext cx="58050" cy="40825"/>
            </a:xfrm>
            <a:custGeom>
              <a:avLst/>
              <a:gdLst/>
              <a:ahLst/>
              <a:cxnLst/>
              <a:rect l="l" t="t" r="r" b="b"/>
              <a:pathLst>
                <a:path w="2322" h="1633" extrusionOk="0">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27"/>
            <p:cNvSpPr/>
            <p:nvPr/>
          </p:nvSpPr>
          <p:spPr>
            <a:xfrm>
              <a:off x="8140100" y="3675300"/>
              <a:ext cx="57550" cy="40500"/>
            </a:xfrm>
            <a:custGeom>
              <a:avLst/>
              <a:gdLst/>
              <a:ahLst/>
              <a:cxnLst/>
              <a:rect l="l" t="t" r="r" b="b"/>
              <a:pathLst>
                <a:path w="2302" h="1620" extrusionOk="0">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27"/>
            <p:cNvSpPr/>
            <p:nvPr/>
          </p:nvSpPr>
          <p:spPr>
            <a:xfrm>
              <a:off x="8477350" y="2828025"/>
              <a:ext cx="58325" cy="40500"/>
            </a:xfrm>
            <a:custGeom>
              <a:avLst/>
              <a:gdLst/>
              <a:ahLst/>
              <a:cxnLst/>
              <a:rect l="l" t="t" r="r" b="b"/>
              <a:pathLst>
                <a:path w="2333" h="1620" extrusionOk="0">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27"/>
            <p:cNvSpPr/>
            <p:nvPr/>
          </p:nvSpPr>
          <p:spPr>
            <a:xfrm>
              <a:off x="9636150" y="3074225"/>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27"/>
            <p:cNvSpPr/>
            <p:nvPr/>
          </p:nvSpPr>
          <p:spPr>
            <a:xfrm>
              <a:off x="5654625" y="1181925"/>
              <a:ext cx="4940850" cy="3255375"/>
            </a:xfrm>
            <a:custGeom>
              <a:avLst/>
              <a:gdLst/>
              <a:ahLst/>
              <a:cxnLst/>
              <a:rect l="l" t="t" r="r" b="b"/>
              <a:pathLst>
                <a:path w="197634" h="130215" extrusionOk="0">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27"/>
            <p:cNvSpPr/>
            <p:nvPr/>
          </p:nvSpPr>
          <p:spPr>
            <a:xfrm>
              <a:off x="6484000" y="1835075"/>
              <a:ext cx="39550" cy="28850"/>
            </a:xfrm>
            <a:custGeom>
              <a:avLst/>
              <a:gdLst/>
              <a:ahLst/>
              <a:cxnLst/>
              <a:rect l="l" t="t" r="r" b="b"/>
              <a:pathLst>
                <a:path w="1582" h="1154" extrusionOk="0">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27"/>
            <p:cNvSpPr/>
            <p:nvPr/>
          </p:nvSpPr>
          <p:spPr>
            <a:xfrm>
              <a:off x="6523575" y="2480975"/>
              <a:ext cx="38800" cy="28850"/>
            </a:xfrm>
            <a:custGeom>
              <a:avLst/>
              <a:gdLst/>
              <a:ahLst/>
              <a:cxnLst/>
              <a:rect l="l" t="t" r="r" b="b"/>
              <a:pathLst>
                <a:path w="1552" h="1154" extrusionOk="0">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27"/>
            <p:cNvSpPr/>
            <p:nvPr/>
          </p:nvSpPr>
          <p:spPr>
            <a:xfrm>
              <a:off x="6810800" y="2252250"/>
              <a:ext cx="38075" cy="28100"/>
            </a:xfrm>
            <a:custGeom>
              <a:avLst/>
              <a:gdLst/>
              <a:ahLst/>
              <a:cxnLst/>
              <a:rect l="l" t="t" r="r" b="b"/>
              <a:pathLst>
                <a:path w="1523" h="1124" extrusionOk="0">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27"/>
            <p:cNvSpPr/>
            <p:nvPr/>
          </p:nvSpPr>
          <p:spPr>
            <a:xfrm>
              <a:off x="6885275" y="1823675"/>
              <a:ext cx="38875" cy="28850"/>
            </a:xfrm>
            <a:custGeom>
              <a:avLst/>
              <a:gdLst/>
              <a:ahLst/>
              <a:cxnLst/>
              <a:rect l="l" t="t" r="r" b="b"/>
              <a:pathLst>
                <a:path w="1555" h="1154" extrusionOk="0">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27"/>
            <p:cNvSpPr/>
            <p:nvPr/>
          </p:nvSpPr>
          <p:spPr>
            <a:xfrm>
              <a:off x="7271300" y="2249425"/>
              <a:ext cx="39225" cy="28625"/>
            </a:xfrm>
            <a:custGeom>
              <a:avLst/>
              <a:gdLst/>
              <a:ahLst/>
              <a:cxnLst/>
              <a:rect l="l" t="t" r="r" b="b"/>
              <a:pathLst>
                <a:path w="1569" h="1145" extrusionOk="0">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27"/>
            <p:cNvSpPr/>
            <p:nvPr/>
          </p:nvSpPr>
          <p:spPr>
            <a:xfrm>
              <a:off x="7332900" y="1895100"/>
              <a:ext cx="38750" cy="28100"/>
            </a:xfrm>
            <a:custGeom>
              <a:avLst/>
              <a:gdLst/>
              <a:ahLst/>
              <a:cxnLst/>
              <a:rect l="l" t="t" r="r" b="b"/>
              <a:pathLst>
                <a:path w="1550" h="1124" extrusionOk="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27"/>
            <p:cNvSpPr/>
            <p:nvPr/>
          </p:nvSpPr>
          <p:spPr>
            <a:xfrm>
              <a:off x="6905775" y="2817725"/>
              <a:ext cx="38300" cy="27975"/>
            </a:xfrm>
            <a:custGeom>
              <a:avLst/>
              <a:gdLst/>
              <a:ahLst/>
              <a:cxnLst/>
              <a:rect l="l" t="t" r="r" b="b"/>
              <a:pathLst>
                <a:path w="1532" h="1119" extrusionOk="0">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27"/>
            <p:cNvSpPr/>
            <p:nvPr/>
          </p:nvSpPr>
          <p:spPr>
            <a:xfrm>
              <a:off x="7440025" y="3019100"/>
              <a:ext cx="39000" cy="27975"/>
            </a:xfrm>
            <a:custGeom>
              <a:avLst/>
              <a:gdLst/>
              <a:ahLst/>
              <a:cxnLst/>
              <a:rect l="l" t="t" r="r" b="b"/>
              <a:pathLst>
                <a:path w="1560" h="1119" extrusionOk="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27"/>
            <p:cNvSpPr/>
            <p:nvPr/>
          </p:nvSpPr>
          <p:spPr>
            <a:xfrm>
              <a:off x="7741650" y="2297825"/>
              <a:ext cx="39525" cy="28125"/>
            </a:xfrm>
            <a:custGeom>
              <a:avLst/>
              <a:gdLst/>
              <a:ahLst/>
              <a:cxnLst/>
              <a:rect l="l" t="t" r="r" b="b"/>
              <a:pathLst>
                <a:path w="1581" h="1125" extrusionOk="0">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27"/>
            <p:cNvSpPr/>
            <p:nvPr/>
          </p:nvSpPr>
          <p:spPr>
            <a:xfrm>
              <a:off x="6743175" y="3715800"/>
              <a:ext cx="39525" cy="28850"/>
            </a:xfrm>
            <a:custGeom>
              <a:avLst/>
              <a:gdLst/>
              <a:ahLst/>
              <a:cxnLst/>
              <a:rect l="l" t="t" r="r" b="b"/>
              <a:pathLst>
                <a:path w="1581" h="1154" extrusionOk="0">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27"/>
            <p:cNvSpPr/>
            <p:nvPr/>
          </p:nvSpPr>
          <p:spPr>
            <a:xfrm>
              <a:off x="6987900" y="3110275"/>
              <a:ext cx="38975" cy="27975"/>
            </a:xfrm>
            <a:custGeom>
              <a:avLst/>
              <a:gdLst/>
              <a:ahLst/>
              <a:cxnLst/>
              <a:rect l="l" t="t" r="r" b="b"/>
              <a:pathLst>
                <a:path w="1559" h="1119" extrusionOk="0">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27"/>
            <p:cNvSpPr/>
            <p:nvPr/>
          </p:nvSpPr>
          <p:spPr>
            <a:xfrm>
              <a:off x="7436225" y="3851800"/>
              <a:ext cx="38800" cy="28100"/>
            </a:xfrm>
            <a:custGeom>
              <a:avLst/>
              <a:gdLst/>
              <a:ahLst/>
              <a:cxnLst/>
              <a:rect l="l" t="t" r="r" b="b"/>
              <a:pathLst>
                <a:path w="1552" h="1124" extrusionOk="0">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27"/>
            <p:cNvSpPr/>
            <p:nvPr/>
          </p:nvSpPr>
          <p:spPr>
            <a:xfrm>
              <a:off x="8097525" y="3024500"/>
              <a:ext cx="39000" cy="28025"/>
            </a:xfrm>
            <a:custGeom>
              <a:avLst/>
              <a:gdLst/>
              <a:ahLst/>
              <a:cxnLst/>
              <a:rect l="l" t="t" r="r" b="b"/>
              <a:pathLst>
                <a:path w="1560" h="1121" extrusionOk="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27"/>
            <p:cNvSpPr/>
            <p:nvPr/>
          </p:nvSpPr>
          <p:spPr>
            <a:xfrm>
              <a:off x="7955975" y="2701350"/>
              <a:ext cx="38800" cy="28850"/>
            </a:xfrm>
            <a:custGeom>
              <a:avLst/>
              <a:gdLst/>
              <a:ahLst/>
              <a:cxnLst/>
              <a:rect l="l" t="t" r="r" b="b"/>
              <a:pathLst>
                <a:path w="1552" h="1154" extrusionOk="0">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27"/>
            <p:cNvSpPr/>
            <p:nvPr/>
          </p:nvSpPr>
          <p:spPr>
            <a:xfrm>
              <a:off x="8338975" y="3661075"/>
              <a:ext cx="39475" cy="28100"/>
            </a:xfrm>
            <a:custGeom>
              <a:avLst/>
              <a:gdLst/>
              <a:ahLst/>
              <a:cxnLst/>
              <a:rect l="l" t="t" r="r" b="b"/>
              <a:pathLst>
                <a:path w="1579" h="1124" extrusionOk="0">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27"/>
            <p:cNvSpPr/>
            <p:nvPr/>
          </p:nvSpPr>
          <p:spPr>
            <a:xfrm>
              <a:off x="8990225" y="3306975"/>
              <a:ext cx="38800" cy="28100"/>
            </a:xfrm>
            <a:custGeom>
              <a:avLst/>
              <a:gdLst/>
              <a:ahLst/>
              <a:cxnLst/>
              <a:rect l="l" t="t" r="r" b="b"/>
              <a:pathLst>
                <a:path w="1552" h="1124" extrusionOk="0">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27"/>
            <p:cNvSpPr/>
            <p:nvPr/>
          </p:nvSpPr>
          <p:spPr>
            <a:xfrm>
              <a:off x="8710700" y="3191475"/>
              <a:ext cx="39375" cy="28225"/>
            </a:xfrm>
            <a:custGeom>
              <a:avLst/>
              <a:gdLst/>
              <a:ahLst/>
              <a:cxnLst/>
              <a:rect l="l" t="t" r="r" b="b"/>
              <a:pathLst>
                <a:path w="1575" h="1129" extrusionOk="0">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27"/>
            <p:cNvSpPr/>
            <p:nvPr/>
          </p:nvSpPr>
          <p:spPr>
            <a:xfrm>
              <a:off x="9411200" y="2608625"/>
              <a:ext cx="38750" cy="28100"/>
            </a:xfrm>
            <a:custGeom>
              <a:avLst/>
              <a:gdLst/>
              <a:ahLst/>
              <a:cxnLst/>
              <a:rect l="l" t="t" r="r" b="b"/>
              <a:pathLst>
                <a:path w="1550" h="1124" extrusionOk="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27"/>
            <p:cNvSpPr/>
            <p:nvPr/>
          </p:nvSpPr>
          <p:spPr>
            <a:xfrm>
              <a:off x="7468900" y="1601775"/>
              <a:ext cx="38750" cy="28100"/>
            </a:xfrm>
            <a:custGeom>
              <a:avLst/>
              <a:gdLst/>
              <a:ahLst/>
              <a:cxnLst/>
              <a:rect l="l" t="t" r="r" b="b"/>
              <a:pathLst>
                <a:path w="1550" h="1124" extrusionOk="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27"/>
            <p:cNvSpPr/>
            <p:nvPr/>
          </p:nvSpPr>
          <p:spPr>
            <a:xfrm>
              <a:off x="7863250" y="1175475"/>
              <a:ext cx="38075" cy="28100"/>
            </a:xfrm>
            <a:custGeom>
              <a:avLst/>
              <a:gdLst/>
              <a:ahLst/>
              <a:cxnLst/>
              <a:rect l="l" t="t" r="r" b="b"/>
              <a:pathLst>
                <a:path w="1523" h="1124" extrusionOk="0">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27"/>
            <p:cNvSpPr/>
            <p:nvPr/>
          </p:nvSpPr>
          <p:spPr>
            <a:xfrm>
              <a:off x="6566150" y="1183975"/>
              <a:ext cx="39725" cy="27975"/>
            </a:xfrm>
            <a:custGeom>
              <a:avLst/>
              <a:gdLst/>
              <a:ahLst/>
              <a:cxnLst/>
              <a:rect l="l" t="t" r="r" b="b"/>
              <a:pathLst>
                <a:path w="1589" h="1119" extrusionOk="0">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27"/>
            <p:cNvSpPr/>
            <p:nvPr/>
          </p:nvSpPr>
          <p:spPr>
            <a:xfrm>
              <a:off x="7077575" y="4120800"/>
              <a:ext cx="38750" cy="28125"/>
            </a:xfrm>
            <a:custGeom>
              <a:avLst/>
              <a:gdLst/>
              <a:ahLst/>
              <a:cxnLst/>
              <a:rect l="l" t="t" r="r" b="b"/>
              <a:pathLst>
                <a:path w="1550" h="1125" extrusionOk="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27"/>
            <p:cNvSpPr/>
            <p:nvPr/>
          </p:nvSpPr>
          <p:spPr>
            <a:xfrm>
              <a:off x="6351025" y="4418700"/>
              <a:ext cx="38850" cy="28850"/>
            </a:xfrm>
            <a:custGeom>
              <a:avLst/>
              <a:gdLst/>
              <a:ahLst/>
              <a:cxnLst/>
              <a:rect l="l" t="t" r="r" b="b"/>
              <a:pathLst>
                <a:path w="1554" h="1154" extrusionOk="0">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27"/>
            <p:cNvSpPr/>
            <p:nvPr/>
          </p:nvSpPr>
          <p:spPr>
            <a:xfrm>
              <a:off x="6017475" y="3389250"/>
              <a:ext cx="39200" cy="28650"/>
            </a:xfrm>
            <a:custGeom>
              <a:avLst/>
              <a:gdLst/>
              <a:ahLst/>
              <a:cxnLst/>
              <a:rect l="l" t="t" r="r" b="b"/>
              <a:pathLst>
                <a:path w="1568" h="1146" extrusionOk="0">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27"/>
            <p:cNvSpPr/>
            <p:nvPr/>
          </p:nvSpPr>
          <p:spPr>
            <a:xfrm>
              <a:off x="5996250" y="2531875"/>
              <a:ext cx="38775" cy="28100"/>
            </a:xfrm>
            <a:custGeom>
              <a:avLst/>
              <a:gdLst/>
              <a:ahLst/>
              <a:cxnLst/>
              <a:rect l="l" t="t" r="r" b="b"/>
              <a:pathLst>
                <a:path w="1551" h="1124" extrusionOk="0">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27"/>
            <p:cNvSpPr/>
            <p:nvPr/>
          </p:nvSpPr>
          <p:spPr>
            <a:xfrm>
              <a:off x="5640550" y="2115450"/>
              <a:ext cx="38100" cy="28125"/>
            </a:xfrm>
            <a:custGeom>
              <a:avLst/>
              <a:gdLst/>
              <a:ahLst/>
              <a:cxnLst/>
              <a:rect l="l" t="t" r="r" b="b"/>
              <a:pathLst>
                <a:path w="1524" h="1125" extrusionOk="0">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27"/>
            <p:cNvSpPr/>
            <p:nvPr/>
          </p:nvSpPr>
          <p:spPr>
            <a:xfrm>
              <a:off x="5938475" y="1706775"/>
              <a:ext cx="38975" cy="28725"/>
            </a:xfrm>
            <a:custGeom>
              <a:avLst/>
              <a:gdLst/>
              <a:ahLst/>
              <a:cxnLst/>
              <a:rect l="l" t="t" r="r" b="b"/>
              <a:pathLst>
                <a:path w="1559" h="1149" extrusionOk="0">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27"/>
            <p:cNvSpPr/>
            <p:nvPr/>
          </p:nvSpPr>
          <p:spPr>
            <a:xfrm>
              <a:off x="5854900" y="1355700"/>
              <a:ext cx="38925" cy="27975"/>
            </a:xfrm>
            <a:custGeom>
              <a:avLst/>
              <a:gdLst/>
              <a:ahLst/>
              <a:cxnLst/>
              <a:rect l="l" t="t" r="r" b="b"/>
              <a:pathLst>
                <a:path w="1557" h="1119" extrusionOk="0">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27"/>
            <p:cNvSpPr/>
            <p:nvPr/>
          </p:nvSpPr>
          <p:spPr>
            <a:xfrm>
              <a:off x="9060075" y="1848750"/>
              <a:ext cx="39500" cy="28100"/>
            </a:xfrm>
            <a:custGeom>
              <a:avLst/>
              <a:gdLst/>
              <a:ahLst/>
              <a:cxnLst/>
              <a:rect l="l" t="t" r="r" b="b"/>
              <a:pathLst>
                <a:path w="1580" h="1124" extrusionOk="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27"/>
            <p:cNvSpPr/>
            <p:nvPr/>
          </p:nvSpPr>
          <p:spPr>
            <a:xfrm>
              <a:off x="9456800" y="2065300"/>
              <a:ext cx="38750" cy="28100"/>
            </a:xfrm>
            <a:custGeom>
              <a:avLst/>
              <a:gdLst/>
              <a:ahLst/>
              <a:cxnLst/>
              <a:rect l="l" t="t" r="r" b="b"/>
              <a:pathLst>
                <a:path w="1550" h="1124" extrusionOk="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27"/>
            <p:cNvSpPr/>
            <p:nvPr/>
          </p:nvSpPr>
          <p:spPr>
            <a:xfrm>
              <a:off x="9878525" y="1594950"/>
              <a:ext cx="39475" cy="28100"/>
            </a:xfrm>
            <a:custGeom>
              <a:avLst/>
              <a:gdLst/>
              <a:ahLst/>
              <a:cxnLst/>
              <a:rect l="l" t="t" r="r" b="b"/>
              <a:pathLst>
                <a:path w="1579" h="1124" extrusionOk="0">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27"/>
            <p:cNvSpPr/>
            <p:nvPr/>
          </p:nvSpPr>
          <p:spPr>
            <a:xfrm>
              <a:off x="10573825" y="2031875"/>
              <a:ext cx="38750" cy="28100"/>
            </a:xfrm>
            <a:custGeom>
              <a:avLst/>
              <a:gdLst/>
              <a:ahLst/>
              <a:cxnLst/>
              <a:rect l="l" t="t" r="r" b="b"/>
              <a:pathLst>
                <a:path w="1550" h="1124" extrusionOk="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7"/>
        <p:cNvGrpSpPr/>
        <p:nvPr/>
      </p:nvGrpSpPr>
      <p:grpSpPr>
        <a:xfrm>
          <a:off x="0" y="0"/>
          <a:ext cx="0" cy="0"/>
          <a:chOff x="0" y="0"/>
          <a:chExt cx="0" cy="0"/>
        </a:xfrm>
      </p:grpSpPr>
      <p:sp>
        <p:nvSpPr>
          <p:cNvPr id="988" name="Google Shape;988;p4"/>
          <p:cNvSpPr txBox="1">
            <a:spLocks noGrp="1"/>
          </p:cNvSpPr>
          <p:nvPr>
            <p:ph type="body" idx="1"/>
          </p:nvPr>
        </p:nvSpPr>
        <p:spPr>
          <a:xfrm>
            <a:off x="721650" y="1121500"/>
            <a:ext cx="7717500" cy="3473700"/>
          </a:xfrm>
          <a:prstGeom prst="rect">
            <a:avLst/>
          </a:prstGeom>
          <a:noFill/>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400"/>
            </a:lvl1pPr>
            <a:lvl2pPr marL="914400" lvl="1" indent="-304800" rtl="0">
              <a:spcBef>
                <a:spcPts val="10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endParaRPr/>
          </a:p>
        </p:txBody>
      </p:sp>
      <p:sp>
        <p:nvSpPr>
          <p:cNvPr id="989" name="Google Shape;989;p4"/>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grpSp>
        <p:nvGrpSpPr>
          <p:cNvPr id="990" name="Google Shape;990;p4"/>
          <p:cNvGrpSpPr/>
          <p:nvPr/>
        </p:nvGrpSpPr>
        <p:grpSpPr>
          <a:xfrm rot="5400000" flipH="1">
            <a:off x="3436200" y="659438"/>
            <a:ext cx="9036625" cy="5462925"/>
            <a:chOff x="-1554275" y="-744050"/>
            <a:chExt cx="9036625" cy="5462925"/>
          </a:xfrm>
        </p:grpSpPr>
        <p:sp>
          <p:nvSpPr>
            <p:cNvPr id="991" name="Google Shape;991;p4"/>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3" name="Google Shape;993;p4"/>
            <p:cNvGrpSpPr/>
            <p:nvPr/>
          </p:nvGrpSpPr>
          <p:grpSpPr>
            <a:xfrm>
              <a:off x="-1554275" y="-744050"/>
              <a:ext cx="9036625" cy="5462925"/>
              <a:chOff x="-1554275" y="-744050"/>
              <a:chExt cx="9036625" cy="5462925"/>
            </a:xfrm>
          </p:grpSpPr>
          <p:sp>
            <p:nvSpPr>
              <p:cNvPr id="994" name="Google Shape;994;p4"/>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16"/>
        <p:cNvGrpSpPr/>
        <p:nvPr/>
      </p:nvGrpSpPr>
      <p:grpSpPr>
        <a:xfrm>
          <a:off x="0" y="0"/>
          <a:ext cx="0" cy="0"/>
          <a:chOff x="0" y="0"/>
          <a:chExt cx="0" cy="0"/>
        </a:xfrm>
      </p:grpSpPr>
      <p:grpSp>
        <p:nvGrpSpPr>
          <p:cNvPr id="1117" name="Google Shape;1117;p5"/>
          <p:cNvGrpSpPr/>
          <p:nvPr/>
        </p:nvGrpSpPr>
        <p:grpSpPr>
          <a:xfrm rot="-7965303">
            <a:off x="2142520" y="1164230"/>
            <a:ext cx="7707067" cy="7263594"/>
            <a:chOff x="2905900" y="1175475"/>
            <a:chExt cx="7706675" cy="7263225"/>
          </a:xfrm>
        </p:grpSpPr>
        <p:sp>
          <p:nvSpPr>
            <p:cNvPr id="1118" name="Google Shape;1118;p5"/>
            <p:cNvSpPr/>
            <p:nvPr/>
          </p:nvSpPr>
          <p:spPr>
            <a:xfrm>
              <a:off x="2928900" y="2844350"/>
              <a:ext cx="6739500" cy="5594350"/>
            </a:xfrm>
            <a:custGeom>
              <a:avLst/>
              <a:gdLst/>
              <a:ahLst/>
              <a:cxnLst/>
              <a:rect l="l" t="t" r="r" b="b"/>
              <a:pathLst>
                <a:path w="269580" h="223774" extrusionOk="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
            <p:cNvSpPr/>
            <p:nvPr/>
          </p:nvSpPr>
          <p:spPr>
            <a:xfrm>
              <a:off x="3997800" y="4845525"/>
              <a:ext cx="58325" cy="40500"/>
            </a:xfrm>
            <a:custGeom>
              <a:avLst/>
              <a:gdLst/>
              <a:ahLst/>
              <a:cxnLst/>
              <a:rect l="l" t="t" r="r" b="b"/>
              <a:pathLst>
                <a:path w="2333" h="1620" extrusionOk="0">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
            <p:cNvSpPr/>
            <p:nvPr/>
          </p:nvSpPr>
          <p:spPr>
            <a:xfrm>
              <a:off x="4372550" y="5700400"/>
              <a:ext cx="58950" cy="40500"/>
            </a:xfrm>
            <a:custGeom>
              <a:avLst/>
              <a:gdLst/>
              <a:ahLst/>
              <a:cxnLst/>
              <a:rect l="l" t="t" r="r" b="b"/>
              <a:pathLst>
                <a:path w="2358" h="1620" extrusionOk="0">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
            <p:cNvSpPr/>
            <p:nvPr/>
          </p:nvSpPr>
          <p:spPr>
            <a:xfrm>
              <a:off x="4647500" y="5247950"/>
              <a:ext cx="58175" cy="40825"/>
            </a:xfrm>
            <a:custGeom>
              <a:avLst/>
              <a:gdLst/>
              <a:ahLst/>
              <a:cxnLst/>
              <a:rect l="l" t="t" r="r" b="b"/>
              <a:pathLst>
                <a:path w="2327" h="1633" extrusionOk="0">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
            <p:cNvSpPr/>
            <p:nvPr/>
          </p:nvSpPr>
          <p:spPr>
            <a:xfrm>
              <a:off x="4535925" y="4628950"/>
              <a:ext cx="57675" cy="40525"/>
            </a:xfrm>
            <a:custGeom>
              <a:avLst/>
              <a:gdLst/>
              <a:ahLst/>
              <a:cxnLst/>
              <a:rect l="l" t="t" r="r" b="b"/>
              <a:pathLst>
                <a:path w="2307" h="1621" extrusionOk="0">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
            <p:cNvSpPr/>
            <p:nvPr/>
          </p:nvSpPr>
          <p:spPr>
            <a:xfrm>
              <a:off x="5270550" y="5014675"/>
              <a:ext cx="57600" cy="40775"/>
            </a:xfrm>
            <a:custGeom>
              <a:avLst/>
              <a:gdLst/>
              <a:ahLst/>
              <a:cxnLst/>
              <a:rect l="l" t="t" r="r" b="b"/>
              <a:pathLst>
                <a:path w="2304" h="1631" extrusionOk="0">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
            <p:cNvSpPr/>
            <p:nvPr/>
          </p:nvSpPr>
          <p:spPr>
            <a:xfrm>
              <a:off x="5177275" y="4503575"/>
              <a:ext cx="57550" cy="40500"/>
            </a:xfrm>
            <a:custGeom>
              <a:avLst/>
              <a:gdLst/>
              <a:ahLst/>
              <a:cxnLst/>
              <a:rect l="l" t="t" r="r" b="b"/>
              <a:pathLst>
                <a:path w="2302" h="1620" extrusionOk="0">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
            <p:cNvSpPr/>
            <p:nvPr/>
          </p:nvSpPr>
          <p:spPr>
            <a:xfrm>
              <a:off x="5057700" y="5967250"/>
              <a:ext cx="58150" cy="40825"/>
            </a:xfrm>
            <a:custGeom>
              <a:avLst/>
              <a:gdLst/>
              <a:ahLst/>
              <a:cxnLst/>
              <a:rect l="l" t="t" r="r" b="b"/>
              <a:pathLst>
                <a:path w="2326" h="1633" extrusionOk="0">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
            <p:cNvSpPr/>
            <p:nvPr/>
          </p:nvSpPr>
          <p:spPr>
            <a:xfrm>
              <a:off x="5883200" y="5973150"/>
              <a:ext cx="57525" cy="40550"/>
            </a:xfrm>
            <a:custGeom>
              <a:avLst/>
              <a:gdLst/>
              <a:ahLst/>
              <a:cxnLst/>
              <a:rect l="l" t="t" r="r" b="b"/>
              <a:pathLst>
                <a:path w="2301" h="1622" extrusionOk="0">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
            <p:cNvSpPr/>
            <p:nvPr/>
          </p:nvSpPr>
          <p:spPr>
            <a:xfrm>
              <a:off x="5931725" y="4845275"/>
              <a:ext cx="58225" cy="40750"/>
            </a:xfrm>
            <a:custGeom>
              <a:avLst/>
              <a:gdLst/>
              <a:ahLst/>
              <a:cxnLst/>
              <a:rect l="l" t="t" r="r" b="b"/>
              <a:pathLst>
                <a:path w="2329" h="1630" extrusionOk="0">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
            <p:cNvSpPr/>
            <p:nvPr/>
          </p:nvSpPr>
          <p:spPr>
            <a:xfrm>
              <a:off x="5286650" y="7263675"/>
              <a:ext cx="57350" cy="41025"/>
            </a:xfrm>
            <a:custGeom>
              <a:avLst/>
              <a:gdLst/>
              <a:ahLst/>
              <a:cxnLst/>
              <a:rect l="l" t="t" r="r" b="b"/>
              <a:pathLst>
                <a:path w="2294" h="1641" extrusionOk="0">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
            <p:cNvSpPr/>
            <p:nvPr/>
          </p:nvSpPr>
          <p:spPr>
            <a:xfrm>
              <a:off x="5314750" y="6321675"/>
              <a:ext cx="58850" cy="40775"/>
            </a:xfrm>
            <a:custGeom>
              <a:avLst/>
              <a:gdLst/>
              <a:ahLst/>
              <a:cxnLst/>
              <a:rect l="l" t="t" r="r" b="b"/>
              <a:pathLst>
                <a:path w="2354" h="1631" extrusionOk="0">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
            <p:cNvSpPr/>
            <p:nvPr/>
          </p:nvSpPr>
          <p:spPr>
            <a:xfrm>
              <a:off x="6292525" y="7103300"/>
              <a:ext cx="58150" cy="40825"/>
            </a:xfrm>
            <a:custGeom>
              <a:avLst/>
              <a:gdLst/>
              <a:ahLst/>
              <a:cxnLst/>
              <a:rect l="l" t="t" r="r" b="b"/>
              <a:pathLst>
                <a:path w="2326" h="1633" extrusionOk="0">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
            <p:cNvSpPr/>
            <p:nvPr/>
          </p:nvSpPr>
          <p:spPr>
            <a:xfrm>
              <a:off x="6776025" y="5652975"/>
              <a:ext cx="57450" cy="40775"/>
            </a:xfrm>
            <a:custGeom>
              <a:avLst/>
              <a:gdLst/>
              <a:ahLst/>
              <a:cxnLst/>
              <a:rect l="l" t="t" r="r" b="b"/>
              <a:pathLst>
                <a:path w="2298" h="1631" extrusionOk="0">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
            <p:cNvSpPr/>
            <p:nvPr/>
          </p:nvSpPr>
          <p:spPr>
            <a:xfrm>
              <a:off x="6423500" y="5285500"/>
              <a:ext cx="58200" cy="40500"/>
            </a:xfrm>
            <a:custGeom>
              <a:avLst/>
              <a:gdLst/>
              <a:ahLst/>
              <a:cxnLst/>
              <a:rect l="l" t="t" r="r" b="b"/>
              <a:pathLst>
                <a:path w="2328" h="1620" extrusionOk="0">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
            <p:cNvSpPr/>
            <p:nvPr/>
          </p:nvSpPr>
          <p:spPr>
            <a:xfrm>
              <a:off x="7421050" y="6393875"/>
              <a:ext cx="57575" cy="40775"/>
            </a:xfrm>
            <a:custGeom>
              <a:avLst/>
              <a:gdLst/>
              <a:ahLst/>
              <a:cxnLst/>
              <a:rect l="l" t="t" r="r" b="b"/>
              <a:pathLst>
                <a:path w="2303" h="1631" extrusionOk="0">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
            <p:cNvSpPr/>
            <p:nvPr/>
          </p:nvSpPr>
          <p:spPr>
            <a:xfrm>
              <a:off x="8126400" y="5589200"/>
              <a:ext cx="57600" cy="40775"/>
            </a:xfrm>
            <a:custGeom>
              <a:avLst/>
              <a:gdLst/>
              <a:ahLst/>
              <a:cxnLst/>
              <a:rect l="l" t="t" r="r" b="b"/>
              <a:pathLst>
                <a:path w="2304" h="1631" extrusionOk="0">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
            <p:cNvSpPr/>
            <p:nvPr/>
          </p:nvSpPr>
          <p:spPr>
            <a:xfrm>
              <a:off x="7689425" y="5573200"/>
              <a:ext cx="58850" cy="40750"/>
            </a:xfrm>
            <a:custGeom>
              <a:avLst/>
              <a:gdLst/>
              <a:ahLst/>
              <a:cxnLst/>
              <a:rect l="l" t="t" r="r" b="b"/>
              <a:pathLst>
                <a:path w="2354" h="1630" extrusionOk="0">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
            <p:cNvSpPr/>
            <p:nvPr/>
          </p:nvSpPr>
          <p:spPr>
            <a:xfrm>
              <a:off x="8348175" y="4434425"/>
              <a:ext cx="58325" cy="40500"/>
            </a:xfrm>
            <a:custGeom>
              <a:avLst/>
              <a:gdLst/>
              <a:ahLst/>
              <a:cxnLst/>
              <a:rect l="l" t="t" r="r" b="b"/>
              <a:pathLst>
                <a:path w="2333" h="1620" extrusionOk="0">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
            <p:cNvSpPr/>
            <p:nvPr/>
          </p:nvSpPr>
          <p:spPr>
            <a:xfrm>
              <a:off x="5215200" y="4038225"/>
              <a:ext cx="57475" cy="40750"/>
            </a:xfrm>
            <a:custGeom>
              <a:avLst/>
              <a:gdLst/>
              <a:ahLst/>
              <a:cxnLst/>
              <a:rect l="l" t="t" r="r" b="b"/>
              <a:pathLst>
                <a:path w="2299" h="1630" extrusionOk="0">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
            <p:cNvSpPr/>
            <p:nvPr/>
          </p:nvSpPr>
          <p:spPr>
            <a:xfrm>
              <a:off x="5536525" y="3264200"/>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
            <p:cNvSpPr/>
            <p:nvPr/>
          </p:nvSpPr>
          <p:spPr>
            <a:xfrm>
              <a:off x="3785025" y="3922000"/>
              <a:ext cx="58225" cy="40775"/>
            </a:xfrm>
            <a:custGeom>
              <a:avLst/>
              <a:gdLst/>
              <a:ahLst/>
              <a:cxnLst/>
              <a:rect l="l" t="t" r="r" b="b"/>
              <a:pathLst>
                <a:path w="2329" h="1631" extrusionOk="0">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
            <p:cNvSpPr/>
            <p:nvPr/>
          </p:nvSpPr>
          <p:spPr>
            <a:xfrm>
              <a:off x="5940050" y="7646625"/>
              <a:ext cx="57400" cy="40800"/>
            </a:xfrm>
            <a:custGeom>
              <a:avLst/>
              <a:gdLst/>
              <a:ahLst/>
              <a:cxnLst/>
              <a:rect l="l" t="t" r="r" b="b"/>
              <a:pathLst>
                <a:path w="2296" h="1632" extrusionOk="0">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
            <p:cNvSpPr/>
            <p:nvPr/>
          </p:nvSpPr>
          <p:spPr>
            <a:xfrm>
              <a:off x="4139200" y="7183900"/>
              <a:ext cx="58000" cy="41025"/>
            </a:xfrm>
            <a:custGeom>
              <a:avLst/>
              <a:gdLst/>
              <a:ahLst/>
              <a:cxnLst/>
              <a:rect l="l" t="t" r="r" b="b"/>
              <a:pathLst>
                <a:path w="2320" h="1641" extrusionOk="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
            <p:cNvSpPr/>
            <p:nvPr/>
          </p:nvSpPr>
          <p:spPr>
            <a:xfrm>
              <a:off x="3683925" y="6031700"/>
              <a:ext cx="58350" cy="40975"/>
            </a:xfrm>
            <a:custGeom>
              <a:avLst/>
              <a:gdLst/>
              <a:ahLst/>
              <a:cxnLst/>
              <a:rect l="l" t="t" r="r" b="b"/>
              <a:pathLst>
                <a:path w="2334" h="1639" extrusionOk="0">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
            <p:cNvSpPr/>
            <p:nvPr/>
          </p:nvSpPr>
          <p:spPr>
            <a:xfrm>
              <a:off x="2993275" y="5645375"/>
              <a:ext cx="58875" cy="40775"/>
            </a:xfrm>
            <a:custGeom>
              <a:avLst/>
              <a:gdLst/>
              <a:ahLst/>
              <a:cxnLst/>
              <a:rect l="l" t="t" r="r" b="b"/>
              <a:pathLst>
                <a:path w="2355" h="1631" extrusionOk="0">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
            <p:cNvSpPr/>
            <p:nvPr/>
          </p:nvSpPr>
          <p:spPr>
            <a:xfrm>
              <a:off x="3193950" y="4943550"/>
              <a:ext cx="58200" cy="40500"/>
            </a:xfrm>
            <a:custGeom>
              <a:avLst/>
              <a:gdLst/>
              <a:ahLst/>
              <a:cxnLst/>
              <a:rect l="l" t="t" r="r" b="b"/>
              <a:pathLst>
                <a:path w="2328" h="1620" extrusionOk="0">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
            <p:cNvSpPr/>
            <p:nvPr/>
          </p:nvSpPr>
          <p:spPr>
            <a:xfrm>
              <a:off x="2905900" y="4509350"/>
              <a:ext cx="58225" cy="40750"/>
            </a:xfrm>
            <a:custGeom>
              <a:avLst/>
              <a:gdLst/>
              <a:ahLst/>
              <a:cxnLst/>
              <a:rect l="l" t="t" r="r" b="b"/>
              <a:pathLst>
                <a:path w="2329" h="1630" extrusionOk="0">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
            <p:cNvSpPr/>
            <p:nvPr/>
          </p:nvSpPr>
          <p:spPr>
            <a:xfrm>
              <a:off x="7494175" y="3580000"/>
              <a:ext cx="58050" cy="40825"/>
            </a:xfrm>
            <a:custGeom>
              <a:avLst/>
              <a:gdLst/>
              <a:ahLst/>
              <a:cxnLst/>
              <a:rect l="l" t="t" r="r" b="b"/>
              <a:pathLst>
                <a:path w="2322" h="1633" extrusionOk="0">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
            <p:cNvSpPr/>
            <p:nvPr/>
          </p:nvSpPr>
          <p:spPr>
            <a:xfrm>
              <a:off x="8140100" y="3675300"/>
              <a:ext cx="57550" cy="40500"/>
            </a:xfrm>
            <a:custGeom>
              <a:avLst/>
              <a:gdLst/>
              <a:ahLst/>
              <a:cxnLst/>
              <a:rect l="l" t="t" r="r" b="b"/>
              <a:pathLst>
                <a:path w="2302" h="1620" extrusionOk="0">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
            <p:cNvSpPr/>
            <p:nvPr/>
          </p:nvSpPr>
          <p:spPr>
            <a:xfrm>
              <a:off x="8477350" y="2828025"/>
              <a:ext cx="58325" cy="40500"/>
            </a:xfrm>
            <a:custGeom>
              <a:avLst/>
              <a:gdLst/>
              <a:ahLst/>
              <a:cxnLst/>
              <a:rect l="l" t="t" r="r" b="b"/>
              <a:pathLst>
                <a:path w="2333" h="1620" extrusionOk="0">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
            <p:cNvSpPr/>
            <p:nvPr/>
          </p:nvSpPr>
          <p:spPr>
            <a:xfrm>
              <a:off x="9636150" y="3074225"/>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
            <p:cNvSpPr/>
            <p:nvPr/>
          </p:nvSpPr>
          <p:spPr>
            <a:xfrm>
              <a:off x="5654625" y="1181925"/>
              <a:ext cx="4940850" cy="3255375"/>
            </a:xfrm>
            <a:custGeom>
              <a:avLst/>
              <a:gdLst/>
              <a:ahLst/>
              <a:cxnLst/>
              <a:rect l="l" t="t" r="r" b="b"/>
              <a:pathLst>
                <a:path w="197634" h="130215" extrusionOk="0">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
            <p:cNvSpPr/>
            <p:nvPr/>
          </p:nvSpPr>
          <p:spPr>
            <a:xfrm>
              <a:off x="6484000" y="1835075"/>
              <a:ext cx="39550" cy="28850"/>
            </a:xfrm>
            <a:custGeom>
              <a:avLst/>
              <a:gdLst/>
              <a:ahLst/>
              <a:cxnLst/>
              <a:rect l="l" t="t" r="r" b="b"/>
              <a:pathLst>
                <a:path w="1582" h="1154" extrusionOk="0">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
            <p:cNvSpPr/>
            <p:nvPr/>
          </p:nvSpPr>
          <p:spPr>
            <a:xfrm>
              <a:off x="6523575" y="2480975"/>
              <a:ext cx="38800" cy="28850"/>
            </a:xfrm>
            <a:custGeom>
              <a:avLst/>
              <a:gdLst/>
              <a:ahLst/>
              <a:cxnLst/>
              <a:rect l="l" t="t" r="r" b="b"/>
              <a:pathLst>
                <a:path w="1552" h="1154" extrusionOk="0">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
            <p:cNvSpPr/>
            <p:nvPr/>
          </p:nvSpPr>
          <p:spPr>
            <a:xfrm>
              <a:off x="6810800" y="2252250"/>
              <a:ext cx="38075" cy="28100"/>
            </a:xfrm>
            <a:custGeom>
              <a:avLst/>
              <a:gdLst/>
              <a:ahLst/>
              <a:cxnLst/>
              <a:rect l="l" t="t" r="r" b="b"/>
              <a:pathLst>
                <a:path w="1523" h="1124" extrusionOk="0">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
            <p:cNvSpPr/>
            <p:nvPr/>
          </p:nvSpPr>
          <p:spPr>
            <a:xfrm>
              <a:off x="6885275" y="1823675"/>
              <a:ext cx="38875" cy="28850"/>
            </a:xfrm>
            <a:custGeom>
              <a:avLst/>
              <a:gdLst/>
              <a:ahLst/>
              <a:cxnLst/>
              <a:rect l="l" t="t" r="r" b="b"/>
              <a:pathLst>
                <a:path w="1555" h="1154" extrusionOk="0">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
            <p:cNvSpPr/>
            <p:nvPr/>
          </p:nvSpPr>
          <p:spPr>
            <a:xfrm>
              <a:off x="7271300" y="2249425"/>
              <a:ext cx="39225" cy="28625"/>
            </a:xfrm>
            <a:custGeom>
              <a:avLst/>
              <a:gdLst/>
              <a:ahLst/>
              <a:cxnLst/>
              <a:rect l="l" t="t" r="r" b="b"/>
              <a:pathLst>
                <a:path w="1569" h="1145" extrusionOk="0">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
            <p:cNvSpPr/>
            <p:nvPr/>
          </p:nvSpPr>
          <p:spPr>
            <a:xfrm>
              <a:off x="7332900" y="1895100"/>
              <a:ext cx="38750" cy="28100"/>
            </a:xfrm>
            <a:custGeom>
              <a:avLst/>
              <a:gdLst/>
              <a:ahLst/>
              <a:cxnLst/>
              <a:rect l="l" t="t" r="r" b="b"/>
              <a:pathLst>
                <a:path w="1550" h="1124" extrusionOk="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
            <p:cNvSpPr/>
            <p:nvPr/>
          </p:nvSpPr>
          <p:spPr>
            <a:xfrm>
              <a:off x="6905775" y="2817725"/>
              <a:ext cx="38300" cy="27975"/>
            </a:xfrm>
            <a:custGeom>
              <a:avLst/>
              <a:gdLst/>
              <a:ahLst/>
              <a:cxnLst/>
              <a:rect l="l" t="t" r="r" b="b"/>
              <a:pathLst>
                <a:path w="1532" h="1119" extrusionOk="0">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
            <p:cNvSpPr/>
            <p:nvPr/>
          </p:nvSpPr>
          <p:spPr>
            <a:xfrm>
              <a:off x="7440025" y="3019100"/>
              <a:ext cx="39000" cy="27975"/>
            </a:xfrm>
            <a:custGeom>
              <a:avLst/>
              <a:gdLst/>
              <a:ahLst/>
              <a:cxnLst/>
              <a:rect l="l" t="t" r="r" b="b"/>
              <a:pathLst>
                <a:path w="1560" h="1119" extrusionOk="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
            <p:cNvSpPr/>
            <p:nvPr/>
          </p:nvSpPr>
          <p:spPr>
            <a:xfrm>
              <a:off x="7741650" y="2297825"/>
              <a:ext cx="39525" cy="28125"/>
            </a:xfrm>
            <a:custGeom>
              <a:avLst/>
              <a:gdLst/>
              <a:ahLst/>
              <a:cxnLst/>
              <a:rect l="l" t="t" r="r" b="b"/>
              <a:pathLst>
                <a:path w="1581" h="1125" extrusionOk="0">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
            <p:cNvSpPr/>
            <p:nvPr/>
          </p:nvSpPr>
          <p:spPr>
            <a:xfrm>
              <a:off x="6743175" y="3715800"/>
              <a:ext cx="39525" cy="28850"/>
            </a:xfrm>
            <a:custGeom>
              <a:avLst/>
              <a:gdLst/>
              <a:ahLst/>
              <a:cxnLst/>
              <a:rect l="l" t="t" r="r" b="b"/>
              <a:pathLst>
                <a:path w="1581" h="1154" extrusionOk="0">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
            <p:cNvSpPr/>
            <p:nvPr/>
          </p:nvSpPr>
          <p:spPr>
            <a:xfrm>
              <a:off x="6987900" y="3110275"/>
              <a:ext cx="38975" cy="27975"/>
            </a:xfrm>
            <a:custGeom>
              <a:avLst/>
              <a:gdLst/>
              <a:ahLst/>
              <a:cxnLst/>
              <a:rect l="l" t="t" r="r" b="b"/>
              <a:pathLst>
                <a:path w="1559" h="1119" extrusionOk="0">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
            <p:cNvSpPr/>
            <p:nvPr/>
          </p:nvSpPr>
          <p:spPr>
            <a:xfrm>
              <a:off x="7436225" y="3851800"/>
              <a:ext cx="38800" cy="28100"/>
            </a:xfrm>
            <a:custGeom>
              <a:avLst/>
              <a:gdLst/>
              <a:ahLst/>
              <a:cxnLst/>
              <a:rect l="l" t="t" r="r" b="b"/>
              <a:pathLst>
                <a:path w="1552" h="1124" extrusionOk="0">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
            <p:cNvSpPr/>
            <p:nvPr/>
          </p:nvSpPr>
          <p:spPr>
            <a:xfrm>
              <a:off x="8097525" y="3024500"/>
              <a:ext cx="39000" cy="28025"/>
            </a:xfrm>
            <a:custGeom>
              <a:avLst/>
              <a:gdLst/>
              <a:ahLst/>
              <a:cxnLst/>
              <a:rect l="l" t="t" r="r" b="b"/>
              <a:pathLst>
                <a:path w="1560" h="1121" extrusionOk="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
            <p:cNvSpPr/>
            <p:nvPr/>
          </p:nvSpPr>
          <p:spPr>
            <a:xfrm>
              <a:off x="7955975" y="2701350"/>
              <a:ext cx="38800" cy="28850"/>
            </a:xfrm>
            <a:custGeom>
              <a:avLst/>
              <a:gdLst/>
              <a:ahLst/>
              <a:cxnLst/>
              <a:rect l="l" t="t" r="r" b="b"/>
              <a:pathLst>
                <a:path w="1552" h="1154" extrusionOk="0">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
            <p:cNvSpPr/>
            <p:nvPr/>
          </p:nvSpPr>
          <p:spPr>
            <a:xfrm>
              <a:off x="8338975" y="3661075"/>
              <a:ext cx="39475" cy="28100"/>
            </a:xfrm>
            <a:custGeom>
              <a:avLst/>
              <a:gdLst/>
              <a:ahLst/>
              <a:cxnLst/>
              <a:rect l="l" t="t" r="r" b="b"/>
              <a:pathLst>
                <a:path w="1579" h="1124" extrusionOk="0">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
            <p:cNvSpPr/>
            <p:nvPr/>
          </p:nvSpPr>
          <p:spPr>
            <a:xfrm>
              <a:off x="8990225" y="3306975"/>
              <a:ext cx="38800" cy="28100"/>
            </a:xfrm>
            <a:custGeom>
              <a:avLst/>
              <a:gdLst/>
              <a:ahLst/>
              <a:cxnLst/>
              <a:rect l="l" t="t" r="r" b="b"/>
              <a:pathLst>
                <a:path w="1552" h="1124" extrusionOk="0">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
            <p:cNvSpPr/>
            <p:nvPr/>
          </p:nvSpPr>
          <p:spPr>
            <a:xfrm>
              <a:off x="8710700" y="3191475"/>
              <a:ext cx="39375" cy="28225"/>
            </a:xfrm>
            <a:custGeom>
              <a:avLst/>
              <a:gdLst/>
              <a:ahLst/>
              <a:cxnLst/>
              <a:rect l="l" t="t" r="r" b="b"/>
              <a:pathLst>
                <a:path w="1575" h="1129" extrusionOk="0">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
            <p:cNvSpPr/>
            <p:nvPr/>
          </p:nvSpPr>
          <p:spPr>
            <a:xfrm>
              <a:off x="9411200" y="2608625"/>
              <a:ext cx="38750" cy="28100"/>
            </a:xfrm>
            <a:custGeom>
              <a:avLst/>
              <a:gdLst/>
              <a:ahLst/>
              <a:cxnLst/>
              <a:rect l="l" t="t" r="r" b="b"/>
              <a:pathLst>
                <a:path w="1550" h="1124" extrusionOk="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
            <p:cNvSpPr/>
            <p:nvPr/>
          </p:nvSpPr>
          <p:spPr>
            <a:xfrm>
              <a:off x="7468900" y="1601775"/>
              <a:ext cx="38750" cy="28100"/>
            </a:xfrm>
            <a:custGeom>
              <a:avLst/>
              <a:gdLst/>
              <a:ahLst/>
              <a:cxnLst/>
              <a:rect l="l" t="t" r="r" b="b"/>
              <a:pathLst>
                <a:path w="1550" h="1124" extrusionOk="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
            <p:cNvSpPr/>
            <p:nvPr/>
          </p:nvSpPr>
          <p:spPr>
            <a:xfrm>
              <a:off x="7863250" y="1175475"/>
              <a:ext cx="38075" cy="28100"/>
            </a:xfrm>
            <a:custGeom>
              <a:avLst/>
              <a:gdLst/>
              <a:ahLst/>
              <a:cxnLst/>
              <a:rect l="l" t="t" r="r" b="b"/>
              <a:pathLst>
                <a:path w="1523" h="1124" extrusionOk="0">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
            <p:cNvSpPr/>
            <p:nvPr/>
          </p:nvSpPr>
          <p:spPr>
            <a:xfrm>
              <a:off x="6566150" y="1183975"/>
              <a:ext cx="39725" cy="27975"/>
            </a:xfrm>
            <a:custGeom>
              <a:avLst/>
              <a:gdLst/>
              <a:ahLst/>
              <a:cxnLst/>
              <a:rect l="l" t="t" r="r" b="b"/>
              <a:pathLst>
                <a:path w="1589" h="1119" extrusionOk="0">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
            <p:cNvSpPr/>
            <p:nvPr/>
          </p:nvSpPr>
          <p:spPr>
            <a:xfrm>
              <a:off x="7077575" y="4120800"/>
              <a:ext cx="38750" cy="28125"/>
            </a:xfrm>
            <a:custGeom>
              <a:avLst/>
              <a:gdLst/>
              <a:ahLst/>
              <a:cxnLst/>
              <a:rect l="l" t="t" r="r" b="b"/>
              <a:pathLst>
                <a:path w="1550" h="1125" extrusionOk="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
            <p:cNvSpPr/>
            <p:nvPr/>
          </p:nvSpPr>
          <p:spPr>
            <a:xfrm>
              <a:off x="6351025" y="4418700"/>
              <a:ext cx="38850" cy="28850"/>
            </a:xfrm>
            <a:custGeom>
              <a:avLst/>
              <a:gdLst/>
              <a:ahLst/>
              <a:cxnLst/>
              <a:rect l="l" t="t" r="r" b="b"/>
              <a:pathLst>
                <a:path w="1554" h="1154" extrusionOk="0">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
            <p:cNvSpPr/>
            <p:nvPr/>
          </p:nvSpPr>
          <p:spPr>
            <a:xfrm>
              <a:off x="6017475" y="3389250"/>
              <a:ext cx="39200" cy="28650"/>
            </a:xfrm>
            <a:custGeom>
              <a:avLst/>
              <a:gdLst/>
              <a:ahLst/>
              <a:cxnLst/>
              <a:rect l="l" t="t" r="r" b="b"/>
              <a:pathLst>
                <a:path w="1568" h="1146" extrusionOk="0">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
            <p:cNvSpPr/>
            <p:nvPr/>
          </p:nvSpPr>
          <p:spPr>
            <a:xfrm>
              <a:off x="5996250" y="2531875"/>
              <a:ext cx="38775" cy="28100"/>
            </a:xfrm>
            <a:custGeom>
              <a:avLst/>
              <a:gdLst/>
              <a:ahLst/>
              <a:cxnLst/>
              <a:rect l="l" t="t" r="r" b="b"/>
              <a:pathLst>
                <a:path w="1551" h="1124" extrusionOk="0">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
            <p:cNvSpPr/>
            <p:nvPr/>
          </p:nvSpPr>
          <p:spPr>
            <a:xfrm>
              <a:off x="5640550" y="2115450"/>
              <a:ext cx="38100" cy="28125"/>
            </a:xfrm>
            <a:custGeom>
              <a:avLst/>
              <a:gdLst/>
              <a:ahLst/>
              <a:cxnLst/>
              <a:rect l="l" t="t" r="r" b="b"/>
              <a:pathLst>
                <a:path w="1524" h="1125" extrusionOk="0">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
            <p:cNvSpPr/>
            <p:nvPr/>
          </p:nvSpPr>
          <p:spPr>
            <a:xfrm>
              <a:off x="5938475" y="1706775"/>
              <a:ext cx="38975" cy="28725"/>
            </a:xfrm>
            <a:custGeom>
              <a:avLst/>
              <a:gdLst/>
              <a:ahLst/>
              <a:cxnLst/>
              <a:rect l="l" t="t" r="r" b="b"/>
              <a:pathLst>
                <a:path w="1559" h="1149" extrusionOk="0">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
            <p:cNvSpPr/>
            <p:nvPr/>
          </p:nvSpPr>
          <p:spPr>
            <a:xfrm>
              <a:off x="5854900" y="1355700"/>
              <a:ext cx="38925" cy="27975"/>
            </a:xfrm>
            <a:custGeom>
              <a:avLst/>
              <a:gdLst/>
              <a:ahLst/>
              <a:cxnLst/>
              <a:rect l="l" t="t" r="r" b="b"/>
              <a:pathLst>
                <a:path w="1557" h="1119" extrusionOk="0">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
            <p:cNvSpPr/>
            <p:nvPr/>
          </p:nvSpPr>
          <p:spPr>
            <a:xfrm>
              <a:off x="9060075" y="1848750"/>
              <a:ext cx="39500" cy="28100"/>
            </a:xfrm>
            <a:custGeom>
              <a:avLst/>
              <a:gdLst/>
              <a:ahLst/>
              <a:cxnLst/>
              <a:rect l="l" t="t" r="r" b="b"/>
              <a:pathLst>
                <a:path w="1580" h="1124" extrusionOk="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
            <p:cNvSpPr/>
            <p:nvPr/>
          </p:nvSpPr>
          <p:spPr>
            <a:xfrm>
              <a:off x="9456800" y="2065300"/>
              <a:ext cx="38750" cy="28100"/>
            </a:xfrm>
            <a:custGeom>
              <a:avLst/>
              <a:gdLst/>
              <a:ahLst/>
              <a:cxnLst/>
              <a:rect l="l" t="t" r="r" b="b"/>
              <a:pathLst>
                <a:path w="1550" h="1124" extrusionOk="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
            <p:cNvSpPr/>
            <p:nvPr/>
          </p:nvSpPr>
          <p:spPr>
            <a:xfrm>
              <a:off x="9878525" y="1594950"/>
              <a:ext cx="39475" cy="28100"/>
            </a:xfrm>
            <a:custGeom>
              <a:avLst/>
              <a:gdLst/>
              <a:ahLst/>
              <a:cxnLst/>
              <a:rect l="l" t="t" r="r" b="b"/>
              <a:pathLst>
                <a:path w="1579" h="1124" extrusionOk="0">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
            <p:cNvSpPr/>
            <p:nvPr/>
          </p:nvSpPr>
          <p:spPr>
            <a:xfrm>
              <a:off x="10573825" y="2031875"/>
              <a:ext cx="38750" cy="28100"/>
            </a:xfrm>
            <a:custGeom>
              <a:avLst/>
              <a:gdLst/>
              <a:ahLst/>
              <a:cxnLst/>
              <a:rect l="l" t="t" r="r" b="b"/>
              <a:pathLst>
                <a:path w="1550" h="1124" extrusionOk="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3" name="Google Shape;1183;p5"/>
          <p:cNvSpPr txBox="1">
            <a:spLocks noGrp="1"/>
          </p:cNvSpPr>
          <p:nvPr>
            <p:ph type="body" idx="1"/>
          </p:nvPr>
        </p:nvSpPr>
        <p:spPr>
          <a:xfrm>
            <a:off x="713325" y="2198444"/>
            <a:ext cx="2789100" cy="802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84" name="Google Shape;1184;p5"/>
          <p:cNvSpPr txBox="1">
            <a:spLocks noGrp="1"/>
          </p:cNvSpPr>
          <p:nvPr>
            <p:ph type="body" idx="2"/>
          </p:nvPr>
        </p:nvSpPr>
        <p:spPr>
          <a:xfrm>
            <a:off x="5641238" y="2194350"/>
            <a:ext cx="2789100" cy="8022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85" name="Google Shape;1185;p5"/>
          <p:cNvSpPr txBox="1">
            <a:spLocks noGrp="1"/>
          </p:cNvSpPr>
          <p:nvPr>
            <p:ph type="subTitle" idx="3"/>
          </p:nvPr>
        </p:nvSpPr>
        <p:spPr>
          <a:xfrm>
            <a:off x="713325" y="1700625"/>
            <a:ext cx="2785200" cy="50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86" name="Google Shape;1186;p5"/>
          <p:cNvSpPr txBox="1">
            <a:spLocks noGrp="1"/>
          </p:cNvSpPr>
          <p:nvPr>
            <p:ph type="subTitle" idx="4"/>
          </p:nvPr>
        </p:nvSpPr>
        <p:spPr>
          <a:xfrm>
            <a:off x="5645572" y="1700625"/>
            <a:ext cx="2785200" cy="50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87" name="Google Shape;1187;p5"/>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8"/>
        <p:cNvGrpSpPr/>
        <p:nvPr/>
      </p:nvGrpSpPr>
      <p:grpSpPr>
        <a:xfrm>
          <a:off x="0" y="0"/>
          <a:ext cx="0" cy="0"/>
          <a:chOff x="0" y="0"/>
          <a:chExt cx="0" cy="0"/>
        </a:xfrm>
      </p:grpSpPr>
      <p:sp>
        <p:nvSpPr>
          <p:cNvPr id="1189" name="Google Shape;1189;p6"/>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grpSp>
        <p:nvGrpSpPr>
          <p:cNvPr id="1190" name="Google Shape;1190;p6"/>
          <p:cNvGrpSpPr/>
          <p:nvPr/>
        </p:nvGrpSpPr>
        <p:grpSpPr>
          <a:xfrm rot="5400000" flipH="1">
            <a:off x="3436200" y="659438"/>
            <a:ext cx="9036625" cy="5462925"/>
            <a:chOff x="-1554275" y="-744050"/>
            <a:chExt cx="9036625" cy="5462925"/>
          </a:xfrm>
        </p:grpSpPr>
        <p:sp>
          <p:nvSpPr>
            <p:cNvPr id="1191" name="Google Shape;1191;p6"/>
            <p:cNvSpPr/>
            <p:nvPr/>
          </p:nvSpPr>
          <p:spPr>
            <a:xfrm>
              <a:off x="6024600" y="678450"/>
              <a:ext cx="48900" cy="35050"/>
            </a:xfrm>
            <a:custGeom>
              <a:avLst/>
              <a:gdLst/>
              <a:ahLst/>
              <a:cxnLst/>
              <a:rect l="l" t="t" r="r" b="b"/>
              <a:pathLst>
                <a:path w="1956" h="1402" extrusionOk="0">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
            <p:cNvSpPr/>
            <p:nvPr/>
          </p:nvSpPr>
          <p:spPr>
            <a:xfrm>
              <a:off x="6042925" y="690125"/>
              <a:ext cx="12200" cy="11700"/>
            </a:xfrm>
            <a:custGeom>
              <a:avLst/>
              <a:gdLst/>
              <a:ahLst/>
              <a:cxnLst/>
              <a:rect l="l" t="t" r="r" b="b"/>
              <a:pathLst>
                <a:path w="488" h="468" extrusionOk="0">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6"/>
            <p:cNvGrpSpPr/>
            <p:nvPr/>
          </p:nvGrpSpPr>
          <p:grpSpPr>
            <a:xfrm>
              <a:off x="-1554275" y="-744050"/>
              <a:ext cx="9036625" cy="5462925"/>
              <a:chOff x="-1554275" y="-744050"/>
              <a:chExt cx="9036625" cy="5462925"/>
            </a:xfrm>
          </p:grpSpPr>
          <p:sp>
            <p:nvSpPr>
              <p:cNvPr id="1194" name="Google Shape;1194;p6"/>
              <p:cNvSpPr/>
              <p:nvPr/>
            </p:nvSpPr>
            <p:spPr>
              <a:xfrm>
                <a:off x="-1533200" y="-730725"/>
                <a:ext cx="8995625" cy="5441600"/>
              </a:xfrm>
              <a:custGeom>
                <a:avLst/>
                <a:gdLst/>
                <a:ahLst/>
                <a:cxnLst/>
                <a:rect l="l" t="t" r="r" b="b"/>
                <a:pathLst>
                  <a:path w="359825" h="217664" extrusionOk="0">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
              <p:cNvSpPr/>
              <p:nvPr/>
            </p:nvSpPr>
            <p:spPr>
              <a:xfrm>
                <a:off x="592225" y="1896225"/>
                <a:ext cx="389850" cy="1123900"/>
              </a:xfrm>
              <a:custGeom>
                <a:avLst/>
                <a:gdLst/>
                <a:ahLst/>
                <a:cxnLst/>
                <a:rect l="l" t="t" r="r" b="b"/>
                <a:pathLst>
                  <a:path w="15594" h="44956" extrusionOk="0">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
              <p:cNvSpPr/>
              <p:nvPr/>
            </p:nvSpPr>
            <p:spPr>
              <a:xfrm>
                <a:off x="2694850" y="-419175"/>
                <a:ext cx="752325" cy="1469650"/>
              </a:xfrm>
              <a:custGeom>
                <a:avLst/>
                <a:gdLst/>
                <a:ahLst/>
                <a:cxnLst/>
                <a:rect l="l" t="t" r="r" b="b"/>
                <a:pathLst>
                  <a:path w="30093" h="58786" extrusionOk="0">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
              <p:cNvSpPr/>
              <p:nvPr/>
            </p:nvSpPr>
            <p:spPr>
              <a:xfrm>
                <a:off x="-738350" y="-736050"/>
                <a:ext cx="4917300" cy="4249325"/>
              </a:xfrm>
              <a:custGeom>
                <a:avLst/>
                <a:gdLst/>
                <a:ahLst/>
                <a:cxnLst/>
                <a:rect l="l" t="t" r="r" b="b"/>
                <a:pathLst>
                  <a:path w="196692" h="169973" extrusionOk="0">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
              <p:cNvSpPr/>
              <p:nvPr/>
            </p:nvSpPr>
            <p:spPr>
              <a:xfrm>
                <a:off x="-1196575" y="-631175"/>
                <a:ext cx="3773650" cy="4345075"/>
              </a:xfrm>
              <a:custGeom>
                <a:avLst/>
                <a:gdLst/>
                <a:ahLst/>
                <a:cxnLst/>
                <a:rect l="l" t="t" r="r" b="b"/>
                <a:pathLst>
                  <a:path w="150946" h="173803" extrusionOk="0">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
              <p:cNvSpPr/>
              <p:nvPr/>
            </p:nvSpPr>
            <p:spPr>
              <a:xfrm>
                <a:off x="2697125" y="-581025"/>
                <a:ext cx="3357225" cy="1294875"/>
              </a:xfrm>
              <a:custGeom>
                <a:avLst/>
                <a:gdLst/>
                <a:ahLst/>
                <a:cxnLst/>
                <a:rect l="l" t="t" r="r" b="b"/>
                <a:pathLst>
                  <a:path w="134289" h="51795" extrusionOk="0">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
              <p:cNvSpPr/>
              <p:nvPr/>
            </p:nvSpPr>
            <p:spPr>
              <a:xfrm>
                <a:off x="6048250" y="-555950"/>
                <a:ext cx="1418750" cy="1255375"/>
              </a:xfrm>
              <a:custGeom>
                <a:avLst/>
                <a:gdLst/>
                <a:ahLst/>
                <a:cxnLst/>
                <a:rect l="l" t="t" r="r" b="b"/>
                <a:pathLst>
                  <a:path w="56750" h="50215" extrusionOk="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
              <p:cNvSpPr/>
              <p:nvPr/>
            </p:nvSpPr>
            <p:spPr>
              <a:xfrm>
                <a:off x="-1532425" y="-639525"/>
                <a:ext cx="8705350" cy="2009150"/>
              </a:xfrm>
              <a:custGeom>
                <a:avLst/>
                <a:gdLst/>
                <a:ahLst/>
                <a:cxnLst/>
                <a:rect l="l" t="t" r="r" b="b"/>
                <a:pathLst>
                  <a:path w="348214" h="80366" extrusionOk="0">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
              <p:cNvSpPr/>
              <p:nvPr/>
            </p:nvSpPr>
            <p:spPr>
              <a:xfrm>
                <a:off x="3441050" y="-416900"/>
                <a:ext cx="2911175" cy="1799450"/>
              </a:xfrm>
              <a:custGeom>
                <a:avLst/>
                <a:gdLst/>
                <a:ahLst/>
                <a:cxnLst/>
                <a:rect l="l" t="t" r="r" b="b"/>
                <a:pathLst>
                  <a:path w="116447" h="71978" extrusionOk="0">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
              <p:cNvSpPr/>
              <p:nvPr/>
            </p:nvSpPr>
            <p:spPr>
              <a:xfrm>
                <a:off x="7180500" y="503350"/>
                <a:ext cx="25" cy="25"/>
              </a:xfrm>
              <a:custGeom>
                <a:avLst/>
                <a:gdLst/>
                <a:ahLst/>
                <a:cxnLst/>
                <a:rect l="l" t="t" r="r" b="b"/>
                <a:pathLst>
                  <a:path w="1" h="1" fill="none" extrusionOk="0">
                    <a:moveTo>
                      <a:pt x="0" y="0"/>
                    </a:moveTo>
                    <a:close/>
                  </a:path>
                </a:pathLst>
              </a:custGeom>
              <a:gradFill>
                <a:gsLst>
                  <a:gs pos="0">
                    <a:schemeClr val="dk2"/>
                  </a:gs>
                  <a:gs pos="100000">
                    <a:schemeClr val="lt1"/>
                  </a:gs>
                </a:gsLst>
                <a:lin ang="5400700" scaled="0"/>
              </a:gradFill>
              <a:ln w="4550" cap="flat" cmpd="sng">
                <a:solidFill>
                  <a:srgbClr val="589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
              <p:cNvSpPr/>
              <p:nvPr/>
            </p:nvSpPr>
            <p:spPr>
              <a:xfrm>
                <a:off x="-174575" y="3502975"/>
                <a:ext cx="49625" cy="35050"/>
              </a:xfrm>
              <a:custGeom>
                <a:avLst/>
                <a:gdLst/>
                <a:ahLst/>
                <a:cxnLst/>
                <a:rect l="l" t="t" r="r" b="b"/>
                <a:pathLst>
                  <a:path w="1985" h="1402" extrusionOk="0">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
              <p:cNvSpPr/>
              <p:nvPr/>
            </p:nvSpPr>
            <p:spPr>
              <a:xfrm>
                <a:off x="-156275" y="3514650"/>
                <a:ext cx="12950" cy="11950"/>
              </a:xfrm>
              <a:custGeom>
                <a:avLst/>
                <a:gdLst/>
                <a:ahLst/>
                <a:cxnLst/>
                <a:rect l="l" t="t" r="r" b="b"/>
                <a:pathLst>
                  <a:path w="518" h="478" extrusionOk="0">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
              <p:cNvSpPr/>
              <p:nvPr/>
            </p:nvSpPr>
            <p:spPr>
              <a:xfrm>
                <a:off x="70025" y="3046275"/>
                <a:ext cx="48950" cy="35050"/>
              </a:xfrm>
              <a:custGeom>
                <a:avLst/>
                <a:gdLst/>
                <a:ahLst/>
                <a:cxnLst/>
                <a:rect l="l" t="t" r="r" b="b"/>
                <a:pathLst>
                  <a:path w="1958" h="1402" extrusionOk="0">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
              <p:cNvSpPr/>
              <p:nvPr/>
            </p:nvSpPr>
            <p:spPr>
              <a:xfrm>
                <a:off x="89175" y="3057975"/>
                <a:ext cx="12175" cy="11650"/>
              </a:xfrm>
              <a:custGeom>
                <a:avLst/>
                <a:gdLst/>
                <a:ahLst/>
                <a:cxnLst/>
                <a:rect l="l" t="t" r="r" b="b"/>
                <a:pathLst>
                  <a:path w="487" h="466" extrusionOk="0">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
              <p:cNvSpPr/>
              <p:nvPr/>
            </p:nvSpPr>
            <p:spPr>
              <a:xfrm>
                <a:off x="-422325" y="2539275"/>
                <a:ext cx="48750" cy="35200"/>
              </a:xfrm>
              <a:custGeom>
                <a:avLst/>
                <a:gdLst/>
                <a:ahLst/>
                <a:cxnLst/>
                <a:rect l="l" t="t" r="r" b="b"/>
                <a:pathLst>
                  <a:path w="1950" h="1408" extrusionOk="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
              <p:cNvSpPr/>
              <p:nvPr/>
            </p:nvSpPr>
            <p:spPr>
              <a:xfrm>
                <a:off x="-404000" y="2550825"/>
                <a:ext cx="12175" cy="11950"/>
              </a:xfrm>
              <a:custGeom>
                <a:avLst/>
                <a:gdLst/>
                <a:ahLst/>
                <a:cxnLst/>
                <a:rect l="l" t="t" r="r" b="b"/>
                <a:pathLst>
                  <a:path w="487" h="478" extrusionOk="0">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
              <p:cNvSpPr/>
              <p:nvPr/>
            </p:nvSpPr>
            <p:spPr>
              <a:xfrm>
                <a:off x="26000" y="2438350"/>
                <a:ext cx="48950" cy="35075"/>
              </a:xfrm>
              <a:custGeom>
                <a:avLst/>
                <a:gdLst/>
                <a:ahLst/>
                <a:cxnLst/>
                <a:rect l="l" t="t" r="r" b="b"/>
                <a:pathLst>
                  <a:path w="1958" h="1403" extrusionOk="0">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
              <p:cNvSpPr/>
              <p:nvPr/>
            </p:nvSpPr>
            <p:spPr>
              <a:xfrm>
                <a:off x="44350" y="2450050"/>
                <a:ext cx="12175" cy="11700"/>
              </a:xfrm>
              <a:custGeom>
                <a:avLst/>
                <a:gdLst/>
                <a:ahLst/>
                <a:cxnLst/>
                <a:rect l="l" t="t" r="r" b="b"/>
                <a:pathLst>
                  <a:path w="487" h="468" extrusionOk="0">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
              <p:cNvSpPr/>
              <p:nvPr/>
            </p:nvSpPr>
            <p:spPr>
              <a:xfrm>
                <a:off x="277475" y="3278025"/>
                <a:ext cx="48950" cy="35075"/>
              </a:xfrm>
              <a:custGeom>
                <a:avLst/>
                <a:gdLst/>
                <a:ahLst/>
                <a:cxnLst/>
                <a:rect l="l" t="t" r="r" b="b"/>
                <a:pathLst>
                  <a:path w="1958" h="1403" extrusionOk="0">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
              <p:cNvSpPr/>
              <p:nvPr/>
            </p:nvSpPr>
            <p:spPr>
              <a:xfrm>
                <a:off x="295875" y="3289725"/>
                <a:ext cx="12925" cy="11700"/>
              </a:xfrm>
              <a:custGeom>
                <a:avLst/>
                <a:gdLst/>
                <a:ahLst/>
                <a:cxnLst/>
                <a:rect l="l" t="t" r="r" b="b"/>
                <a:pathLst>
                  <a:path w="517" h="468" extrusionOk="0">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
              <p:cNvSpPr/>
              <p:nvPr/>
            </p:nvSpPr>
            <p:spPr>
              <a:xfrm>
                <a:off x="569475" y="2515100"/>
                <a:ext cx="48000" cy="35200"/>
              </a:xfrm>
              <a:custGeom>
                <a:avLst/>
                <a:gdLst/>
                <a:ahLst/>
                <a:cxnLst/>
                <a:rect l="l" t="t" r="r" b="b"/>
                <a:pathLst>
                  <a:path w="1920" h="1408" extrusionOk="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
              <p:cNvSpPr/>
              <p:nvPr/>
            </p:nvSpPr>
            <p:spPr>
              <a:xfrm>
                <a:off x="587675" y="2526800"/>
                <a:ext cx="12175" cy="11950"/>
              </a:xfrm>
              <a:custGeom>
                <a:avLst/>
                <a:gdLst/>
                <a:ahLst/>
                <a:cxnLst/>
                <a:rect l="l" t="t" r="r" b="b"/>
                <a:pathLst>
                  <a:path w="487" h="478" extrusionOk="0">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
              <p:cNvSpPr/>
              <p:nvPr/>
            </p:nvSpPr>
            <p:spPr>
              <a:xfrm>
                <a:off x="956225" y="2560700"/>
                <a:ext cx="48025" cy="35200"/>
              </a:xfrm>
              <a:custGeom>
                <a:avLst/>
                <a:gdLst/>
                <a:ahLst/>
                <a:cxnLst/>
                <a:rect l="l" t="t" r="r" b="b"/>
                <a:pathLst>
                  <a:path w="1921" h="1408" extrusionOk="0">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
              <p:cNvSpPr/>
              <p:nvPr/>
            </p:nvSpPr>
            <p:spPr>
              <a:xfrm>
                <a:off x="974450" y="2572400"/>
                <a:ext cx="12175" cy="11950"/>
              </a:xfrm>
              <a:custGeom>
                <a:avLst/>
                <a:gdLst/>
                <a:ahLst/>
                <a:cxnLst/>
                <a:rect l="l" t="t" r="r" b="b"/>
                <a:pathLst>
                  <a:path w="487" h="478" extrusionOk="0">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
              <p:cNvSpPr/>
              <p:nvPr/>
            </p:nvSpPr>
            <p:spPr>
              <a:xfrm>
                <a:off x="878575" y="2990050"/>
                <a:ext cx="48925" cy="35050"/>
              </a:xfrm>
              <a:custGeom>
                <a:avLst/>
                <a:gdLst/>
                <a:ahLst/>
                <a:cxnLst/>
                <a:rect l="l" t="t" r="r" b="b"/>
                <a:pathLst>
                  <a:path w="1957" h="1402" extrusionOk="0">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
              <p:cNvSpPr/>
              <p:nvPr/>
            </p:nvSpPr>
            <p:spPr>
              <a:xfrm>
                <a:off x="897700" y="3001725"/>
                <a:ext cx="12175" cy="11950"/>
              </a:xfrm>
              <a:custGeom>
                <a:avLst/>
                <a:gdLst/>
                <a:ahLst/>
                <a:cxnLst/>
                <a:rect l="l" t="t" r="r" b="b"/>
                <a:pathLst>
                  <a:path w="487" h="478" extrusionOk="0">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
              <p:cNvSpPr/>
              <p:nvPr/>
            </p:nvSpPr>
            <p:spPr>
              <a:xfrm>
                <a:off x="1504975" y="2350200"/>
                <a:ext cx="49450" cy="35200"/>
              </a:xfrm>
              <a:custGeom>
                <a:avLst/>
                <a:gdLst/>
                <a:ahLst/>
                <a:cxnLst/>
                <a:rect l="l" t="t" r="r" b="b"/>
                <a:pathLst>
                  <a:path w="1978" h="1408" extrusionOk="0">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
              <p:cNvSpPr/>
              <p:nvPr/>
            </p:nvSpPr>
            <p:spPr>
              <a:xfrm>
                <a:off x="1523100" y="2361925"/>
                <a:ext cx="12925" cy="11650"/>
              </a:xfrm>
              <a:custGeom>
                <a:avLst/>
                <a:gdLst/>
                <a:ahLst/>
                <a:cxnLst/>
                <a:rect l="l" t="t" r="r" b="b"/>
                <a:pathLst>
                  <a:path w="517" h="466" extrusionOk="0">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
              <p:cNvSpPr/>
              <p:nvPr/>
            </p:nvSpPr>
            <p:spPr>
              <a:xfrm>
                <a:off x="476200" y="1637425"/>
                <a:ext cx="48575" cy="35350"/>
              </a:xfrm>
              <a:custGeom>
                <a:avLst/>
                <a:gdLst/>
                <a:ahLst/>
                <a:cxnLst/>
                <a:rect l="l" t="t" r="r" b="b"/>
                <a:pathLst>
                  <a:path w="1943" h="1414" extrusionOk="0">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
              <p:cNvSpPr/>
              <p:nvPr/>
            </p:nvSpPr>
            <p:spPr>
              <a:xfrm>
                <a:off x="494950" y="1649125"/>
                <a:ext cx="12200" cy="11950"/>
              </a:xfrm>
              <a:custGeom>
                <a:avLst/>
                <a:gdLst/>
                <a:ahLst/>
                <a:cxnLst/>
                <a:rect l="l" t="t" r="r" b="b"/>
                <a:pathLst>
                  <a:path w="488" h="478" extrusionOk="0">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
              <p:cNvSpPr/>
              <p:nvPr/>
            </p:nvSpPr>
            <p:spPr>
              <a:xfrm>
                <a:off x="-173625" y="1998375"/>
                <a:ext cx="49450" cy="35200"/>
              </a:xfrm>
              <a:custGeom>
                <a:avLst/>
                <a:gdLst/>
                <a:ahLst/>
                <a:cxnLst/>
                <a:rect l="l" t="t" r="r" b="b"/>
                <a:pathLst>
                  <a:path w="1978" h="1408" extrusionOk="0">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
              <p:cNvSpPr/>
              <p:nvPr/>
            </p:nvSpPr>
            <p:spPr>
              <a:xfrm>
                <a:off x="-155500" y="2010075"/>
                <a:ext cx="12925" cy="11700"/>
              </a:xfrm>
              <a:custGeom>
                <a:avLst/>
                <a:gdLst/>
                <a:ahLst/>
                <a:cxnLst/>
                <a:rect l="l" t="t" r="r" b="b"/>
                <a:pathLst>
                  <a:path w="517" h="468" extrusionOk="0">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
              <p:cNvSpPr/>
              <p:nvPr/>
            </p:nvSpPr>
            <p:spPr>
              <a:xfrm>
                <a:off x="-519600" y="1723300"/>
                <a:ext cx="49675" cy="35050"/>
              </a:xfrm>
              <a:custGeom>
                <a:avLst/>
                <a:gdLst/>
                <a:ahLst/>
                <a:cxnLst/>
                <a:rect l="l" t="t" r="r" b="b"/>
                <a:pathLst>
                  <a:path w="1987" h="1402" extrusionOk="0">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
              <p:cNvSpPr/>
              <p:nvPr/>
            </p:nvSpPr>
            <p:spPr>
              <a:xfrm>
                <a:off x="-501275" y="1734975"/>
                <a:ext cx="12950" cy="11675"/>
              </a:xfrm>
              <a:custGeom>
                <a:avLst/>
                <a:gdLst/>
                <a:ahLst/>
                <a:cxnLst/>
                <a:rect l="l" t="t" r="r" b="b"/>
                <a:pathLst>
                  <a:path w="518" h="467" extrusionOk="0">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
              <p:cNvSpPr/>
              <p:nvPr/>
            </p:nvSpPr>
            <p:spPr>
              <a:xfrm>
                <a:off x="-759350" y="1347925"/>
                <a:ext cx="47825" cy="35350"/>
              </a:xfrm>
              <a:custGeom>
                <a:avLst/>
                <a:gdLst/>
                <a:ahLst/>
                <a:cxnLst/>
                <a:rect l="l" t="t" r="r" b="b"/>
                <a:pathLst>
                  <a:path w="1913" h="1414" extrusionOk="0">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
              <p:cNvSpPr/>
              <p:nvPr/>
            </p:nvSpPr>
            <p:spPr>
              <a:xfrm>
                <a:off x="-741400" y="1359625"/>
                <a:ext cx="12200" cy="11675"/>
              </a:xfrm>
              <a:custGeom>
                <a:avLst/>
                <a:gdLst/>
                <a:ahLst/>
                <a:cxnLst/>
                <a:rect l="l" t="t" r="r" b="b"/>
                <a:pathLst>
                  <a:path w="488" h="467" extrusionOk="0">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
              <p:cNvSpPr/>
              <p:nvPr/>
            </p:nvSpPr>
            <p:spPr>
              <a:xfrm>
                <a:off x="165500" y="930750"/>
                <a:ext cx="49225" cy="35350"/>
              </a:xfrm>
              <a:custGeom>
                <a:avLst/>
                <a:gdLst/>
                <a:ahLst/>
                <a:cxnLst/>
                <a:rect l="l" t="t" r="r" b="b"/>
                <a:pathLst>
                  <a:path w="1969" h="1414" extrusionOk="0">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
              <p:cNvSpPr/>
              <p:nvPr/>
            </p:nvSpPr>
            <p:spPr>
              <a:xfrm>
                <a:off x="184150" y="942425"/>
                <a:ext cx="12200" cy="11950"/>
              </a:xfrm>
              <a:custGeom>
                <a:avLst/>
                <a:gdLst/>
                <a:ahLst/>
                <a:cxnLst/>
                <a:rect l="l" t="t" r="r" b="b"/>
                <a:pathLst>
                  <a:path w="488" h="478" extrusionOk="0">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
              <p:cNvSpPr/>
              <p:nvPr/>
            </p:nvSpPr>
            <p:spPr>
              <a:xfrm>
                <a:off x="100150" y="1385900"/>
                <a:ext cx="49225" cy="35375"/>
              </a:xfrm>
              <a:custGeom>
                <a:avLst/>
                <a:gdLst/>
                <a:ahLst/>
                <a:cxnLst/>
                <a:rect l="l" t="t" r="r" b="b"/>
                <a:pathLst>
                  <a:path w="1969" h="1415" extrusionOk="0">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
              <p:cNvSpPr/>
              <p:nvPr/>
            </p:nvSpPr>
            <p:spPr>
              <a:xfrm>
                <a:off x="118050" y="1397625"/>
                <a:ext cx="12950" cy="11675"/>
              </a:xfrm>
              <a:custGeom>
                <a:avLst/>
                <a:gdLst/>
                <a:ahLst/>
                <a:cxnLst/>
                <a:rect l="l" t="t" r="r" b="b"/>
                <a:pathLst>
                  <a:path w="518" h="467" extrusionOk="0">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
              <p:cNvSpPr/>
              <p:nvPr/>
            </p:nvSpPr>
            <p:spPr>
              <a:xfrm>
                <a:off x="683500" y="1892000"/>
                <a:ext cx="49475" cy="35175"/>
              </a:xfrm>
              <a:custGeom>
                <a:avLst/>
                <a:gdLst/>
                <a:ahLst/>
                <a:cxnLst/>
                <a:rect l="l" t="t" r="r" b="b"/>
                <a:pathLst>
                  <a:path w="1979" h="1407" extrusionOk="0">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
              <p:cNvSpPr/>
              <p:nvPr/>
            </p:nvSpPr>
            <p:spPr>
              <a:xfrm>
                <a:off x="701650" y="1903700"/>
                <a:ext cx="12175" cy="11675"/>
              </a:xfrm>
              <a:custGeom>
                <a:avLst/>
                <a:gdLst/>
                <a:ahLst/>
                <a:cxnLst/>
                <a:rect l="l" t="t" r="r" b="b"/>
                <a:pathLst>
                  <a:path w="487" h="467" extrusionOk="0">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
              <p:cNvSpPr/>
              <p:nvPr/>
            </p:nvSpPr>
            <p:spPr>
              <a:xfrm>
                <a:off x="910025" y="1227100"/>
                <a:ext cx="49450" cy="35200"/>
              </a:xfrm>
              <a:custGeom>
                <a:avLst/>
                <a:gdLst/>
                <a:ahLst/>
                <a:cxnLst/>
                <a:rect l="l" t="t" r="r" b="b"/>
                <a:pathLst>
                  <a:path w="1978" h="1408" extrusionOk="0">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
              <p:cNvSpPr/>
              <p:nvPr/>
            </p:nvSpPr>
            <p:spPr>
              <a:xfrm>
                <a:off x="928850" y="1238800"/>
                <a:ext cx="12200" cy="11950"/>
              </a:xfrm>
              <a:custGeom>
                <a:avLst/>
                <a:gdLst/>
                <a:ahLst/>
                <a:cxnLst/>
                <a:rect l="l" t="t" r="r" b="b"/>
                <a:pathLst>
                  <a:path w="488" h="478" extrusionOk="0">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
              <p:cNvSpPr/>
              <p:nvPr/>
            </p:nvSpPr>
            <p:spPr>
              <a:xfrm>
                <a:off x="557925" y="1051550"/>
                <a:ext cx="49675" cy="35075"/>
              </a:xfrm>
              <a:custGeom>
                <a:avLst/>
                <a:gdLst/>
                <a:ahLst/>
                <a:cxnLst/>
                <a:rect l="l" t="t" r="r" b="b"/>
                <a:pathLst>
                  <a:path w="1987" h="1403" extrusionOk="0">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
              <p:cNvSpPr/>
              <p:nvPr/>
            </p:nvSpPr>
            <p:spPr>
              <a:xfrm>
                <a:off x="576275" y="1063250"/>
                <a:ext cx="12175" cy="11700"/>
              </a:xfrm>
              <a:custGeom>
                <a:avLst/>
                <a:gdLst/>
                <a:ahLst/>
                <a:cxnLst/>
                <a:rect l="l" t="t" r="r" b="b"/>
                <a:pathLst>
                  <a:path w="487" h="468" extrusionOk="0">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
              <p:cNvSpPr/>
              <p:nvPr/>
            </p:nvSpPr>
            <p:spPr>
              <a:xfrm>
                <a:off x="1153750" y="1635925"/>
                <a:ext cx="48075" cy="35175"/>
              </a:xfrm>
              <a:custGeom>
                <a:avLst/>
                <a:gdLst/>
                <a:ahLst/>
                <a:cxnLst/>
                <a:rect l="l" t="t" r="r" b="b"/>
                <a:pathLst>
                  <a:path w="1923" h="1407" extrusionOk="0">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
              <p:cNvSpPr/>
              <p:nvPr/>
            </p:nvSpPr>
            <p:spPr>
              <a:xfrm>
                <a:off x="1172025" y="1647575"/>
                <a:ext cx="12175" cy="11700"/>
              </a:xfrm>
              <a:custGeom>
                <a:avLst/>
                <a:gdLst/>
                <a:ahLst/>
                <a:cxnLst/>
                <a:rect l="l" t="t" r="r" b="b"/>
                <a:pathLst>
                  <a:path w="487" h="468" extrusionOk="0">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
              <p:cNvSpPr/>
              <p:nvPr/>
            </p:nvSpPr>
            <p:spPr>
              <a:xfrm>
                <a:off x="1476250" y="907950"/>
                <a:ext cx="48525" cy="35350"/>
              </a:xfrm>
              <a:custGeom>
                <a:avLst/>
                <a:gdLst/>
                <a:ahLst/>
                <a:cxnLst/>
                <a:rect l="l" t="t" r="r" b="b"/>
                <a:pathLst>
                  <a:path w="1941" h="1414" extrusionOk="0">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
              <p:cNvSpPr/>
              <p:nvPr/>
            </p:nvSpPr>
            <p:spPr>
              <a:xfrm>
                <a:off x="1494975" y="919650"/>
                <a:ext cx="12175" cy="11925"/>
              </a:xfrm>
              <a:custGeom>
                <a:avLst/>
                <a:gdLst/>
                <a:ahLst/>
                <a:cxnLst/>
                <a:rect l="l" t="t" r="r" b="b"/>
                <a:pathLst>
                  <a:path w="487" h="477" extrusionOk="0">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
              <p:cNvSpPr/>
              <p:nvPr/>
            </p:nvSpPr>
            <p:spPr>
              <a:xfrm>
                <a:off x="1090575" y="636650"/>
                <a:ext cx="48950" cy="35075"/>
              </a:xfrm>
              <a:custGeom>
                <a:avLst/>
                <a:gdLst/>
                <a:ahLst/>
                <a:cxnLst/>
                <a:rect l="l" t="t" r="r" b="b"/>
                <a:pathLst>
                  <a:path w="1958" h="1403" extrusionOk="0">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
              <p:cNvSpPr/>
              <p:nvPr/>
            </p:nvSpPr>
            <p:spPr>
              <a:xfrm>
                <a:off x="1108950" y="648325"/>
                <a:ext cx="12950" cy="11700"/>
              </a:xfrm>
              <a:custGeom>
                <a:avLst/>
                <a:gdLst/>
                <a:ahLst/>
                <a:cxnLst/>
                <a:rect l="l" t="t" r="r" b="b"/>
                <a:pathLst>
                  <a:path w="518" h="468" extrusionOk="0">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
              <p:cNvSpPr/>
              <p:nvPr/>
            </p:nvSpPr>
            <p:spPr>
              <a:xfrm>
                <a:off x="1591325" y="1085750"/>
                <a:ext cx="48250" cy="35050"/>
              </a:xfrm>
              <a:custGeom>
                <a:avLst/>
                <a:gdLst/>
                <a:ahLst/>
                <a:cxnLst/>
                <a:rect l="l" t="t" r="r" b="b"/>
                <a:pathLst>
                  <a:path w="1930" h="1402" extrusionOk="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
              <p:cNvSpPr/>
              <p:nvPr/>
            </p:nvSpPr>
            <p:spPr>
              <a:xfrm>
                <a:off x="1609725" y="1097450"/>
                <a:ext cx="12175" cy="11700"/>
              </a:xfrm>
              <a:custGeom>
                <a:avLst/>
                <a:gdLst/>
                <a:ahLst/>
                <a:cxnLst/>
                <a:rect l="l" t="t" r="r" b="b"/>
                <a:pathLst>
                  <a:path w="487" h="468" extrusionOk="0">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
              <p:cNvSpPr/>
              <p:nvPr/>
            </p:nvSpPr>
            <p:spPr>
              <a:xfrm>
                <a:off x="1606575" y="1644275"/>
                <a:ext cx="49675" cy="35050"/>
              </a:xfrm>
              <a:custGeom>
                <a:avLst/>
                <a:gdLst/>
                <a:ahLst/>
                <a:cxnLst/>
                <a:rect l="l" t="t" r="r" b="b"/>
                <a:pathLst>
                  <a:path w="1987" h="1402" extrusionOk="0">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
              <p:cNvSpPr/>
              <p:nvPr/>
            </p:nvSpPr>
            <p:spPr>
              <a:xfrm>
                <a:off x="1624925" y="1655975"/>
                <a:ext cx="12175" cy="11675"/>
              </a:xfrm>
              <a:custGeom>
                <a:avLst/>
                <a:gdLst/>
                <a:ahLst/>
                <a:cxnLst/>
                <a:rect l="l" t="t" r="r" b="b"/>
                <a:pathLst>
                  <a:path w="487" h="467" extrusionOk="0">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
              <p:cNvSpPr/>
              <p:nvPr/>
            </p:nvSpPr>
            <p:spPr>
              <a:xfrm>
                <a:off x="1919025" y="1202625"/>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
              <p:cNvSpPr/>
              <p:nvPr/>
            </p:nvSpPr>
            <p:spPr>
              <a:xfrm>
                <a:off x="1937225" y="1214450"/>
                <a:ext cx="12950" cy="11675"/>
              </a:xfrm>
              <a:custGeom>
                <a:avLst/>
                <a:gdLst/>
                <a:ahLst/>
                <a:cxnLst/>
                <a:rect l="l" t="t" r="r" b="b"/>
                <a:pathLst>
                  <a:path w="518" h="467" extrusionOk="0">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
              <p:cNvSpPr/>
              <p:nvPr/>
            </p:nvSpPr>
            <p:spPr>
              <a:xfrm>
                <a:off x="2146050" y="1517225"/>
                <a:ext cx="48050" cy="35200"/>
              </a:xfrm>
              <a:custGeom>
                <a:avLst/>
                <a:gdLst/>
                <a:ahLst/>
                <a:cxnLst/>
                <a:rect l="l" t="t" r="r" b="b"/>
                <a:pathLst>
                  <a:path w="1922" h="1408" extrusionOk="0">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
              <p:cNvSpPr/>
              <p:nvPr/>
            </p:nvSpPr>
            <p:spPr>
              <a:xfrm>
                <a:off x="2164450" y="1528775"/>
                <a:ext cx="12175" cy="11950"/>
              </a:xfrm>
              <a:custGeom>
                <a:avLst/>
                <a:gdLst/>
                <a:ahLst/>
                <a:cxnLst/>
                <a:rect l="l" t="t" r="r" b="b"/>
                <a:pathLst>
                  <a:path w="487" h="478" extrusionOk="0">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
              <p:cNvSpPr/>
              <p:nvPr/>
            </p:nvSpPr>
            <p:spPr>
              <a:xfrm>
                <a:off x="1428925" y="78900"/>
                <a:ext cx="48750" cy="35200"/>
              </a:xfrm>
              <a:custGeom>
                <a:avLst/>
                <a:gdLst/>
                <a:ahLst/>
                <a:cxnLst/>
                <a:rect l="l" t="t" r="r" b="b"/>
                <a:pathLst>
                  <a:path w="1950" h="1408" extrusionOk="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
              <p:cNvSpPr/>
              <p:nvPr/>
            </p:nvSpPr>
            <p:spPr>
              <a:xfrm>
                <a:off x="1447100" y="90600"/>
                <a:ext cx="12950" cy="11650"/>
              </a:xfrm>
              <a:custGeom>
                <a:avLst/>
                <a:gdLst/>
                <a:ahLst/>
                <a:cxnLst/>
                <a:rect l="l" t="t" r="r" b="b"/>
                <a:pathLst>
                  <a:path w="518" h="466" extrusionOk="0">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
              <p:cNvSpPr/>
              <p:nvPr/>
            </p:nvSpPr>
            <p:spPr>
              <a:xfrm>
                <a:off x="467050" y="231650"/>
                <a:ext cx="47875" cy="35325"/>
              </a:xfrm>
              <a:custGeom>
                <a:avLst/>
                <a:gdLst/>
                <a:ahLst/>
                <a:cxnLst/>
                <a:rect l="l" t="t" r="r" b="b"/>
                <a:pathLst>
                  <a:path w="1915" h="1413" extrusionOk="0">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
              <p:cNvSpPr/>
              <p:nvPr/>
            </p:nvSpPr>
            <p:spPr>
              <a:xfrm>
                <a:off x="485075" y="243325"/>
                <a:ext cx="12175" cy="11700"/>
              </a:xfrm>
              <a:custGeom>
                <a:avLst/>
                <a:gdLst/>
                <a:ahLst/>
                <a:cxnLst/>
                <a:rect l="l" t="t" r="r" b="b"/>
                <a:pathLst>
                  <a:path w="487" h="468" extrusionOk="0">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
              <p:cNvSpPr/>
              <p:nvPr/>
            </p:nvSpPr>
            <p:spPr>
              <a:xfrm>
                <a:off x="851950" y="-266100"/>
                <a:ext cx="48950" cy="35075"/>
              </a:xfrm>
              <a:custGeom>
                <a:avLst/>
                <a:gdLst/>
                <a:ahLst/>
                <a:cxnLst/>
                <a:rect l="l" t="t" r="r" b="b"/>
                <a:pathLst>
                  <a:path w="1958" h="1403" extrusionOk="0">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
              <p:cNvSpPr/>
              <p:nvPr/>
            </p:nvSpPr>
            <p:spPr>
              <a:xfrm>
                <a:off x="870350" y="-254400"/>
                <a:ext cx="12925" cy="11700"/>
              </a:xfrm>
              <a:custGeom>
                <a:avLst/>
                <a:gdLst/>
                <a:ahLst/>
                <a:cxnLst/>
                <a:rect l="l" t="t" r="r" b="b"/>
                <a:pathLst>
                  <a:path w="517" h="468" extrusionOk="0">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
              <p:cNvSpPr/>
              <p:nvPr/>
            </p:nvSpPr>
            <p:spPr>
              <a:xfrm>
                <a:off x="2071975" y="-744050"/>
                <a:ext cx="48575" cy="35325"/>
              </a:xfrm>
              <a:custGeom>
                <a:avLst/>
                <a:gdLst/>
                <a:ahLst/>
                <a:cxnLst/>
                <a:rect l="l" t="t" r="r" b="b"/>
                <a:pathLst>
                  <a:path w="1943" h="1413" extrusionOk="0">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
              <p:cNvSpPr/>
              <p:nvPr/>
            </p:nvSpPr>
            <p:spPr>
              <a:xfrm>
                <a:off x="2090725" y="-732350"/>
                <a:ext cx="12200" cy="11925"/>
              </a:xfrm>
              <a:custGeom>
                <a:avLst/>
                <a:gdLst/>
                <a:ahLst/>
                <a:cxnLst/>
                <a:rect l="l" t="t" r="r" b="b"/>
                <a:pathLst>
                  <a:path w="488" h="477" extrusionOk="0">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
              <p:cNvSpPr/>
              <p:nvPr/>
            </p:nvSpPr>
            <p:spPr>
              <a:xfrm>
                <a:off x="1808100" y="219475"/>
                <a:ext cx="48050" cy="35200"/>
              </a:xfrm>
              <a:custGeom>
                <a:avLst/>
                <a:gdLst/>
                <a:ahLst/>
                <a:cxnLst/>
                <a:rect l="l" t="t" r="r" b="b"/>
                <a:pathLst>
                  <a:path w="1922" h="1408" extrusionOk="0">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
              <p:cNvSpPr/>
              <p:nvPr/>
            </p:nvSpPr>
            <p:spPr>
              <a:xfrm>
                <a:off x="1826300" y="231150"/>
                <a:ext cx="12175" cy="11700"/>
              </a:xfrm>
              <a:custGeom>
                <a:avLst/>
                <a:gdLst/>
                <a:ahLst/>
                <a:cxnLst/>
                <a:rect l="l" t="t" r="r" b="b"/>
                <a:pathLst>
                  <a:path w="487" h="468" extrusionOk="0">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
              <p:cNvSpPr/>
              <p:nvPr/>
            </p:nvSpPr>
            <p:spPr>
              <a:xfrm>
                <a:off x="2758575" y="-57875"/>
                <a:ext cx="49675" cy="35050"/>
              </a:xfrm>
              <a:custGeom>
                <a:avLst/>
                <a:gdLst/>
                <a:ahLst/>
                <a:cxnLst/>
                <a:rect l="l" t="t" r="r" b="b"/>
                <a:pathLst>
                  <a:path w="1987" h="1402" extrusionOk="0">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
              <p:cNvSpPr/>
              <p:nvPr/>
            </p:nvSpPr>
            <p:spPr>
              <a:xfrm>
                <a:off x="2776925" y="-46200"/>
                <a:ext cx="12925" cy="11675"/>
              </a:xfrm>
              <a:custGeom>
                <a:avLst/>
                <a:gdLst/>
                <a:ahLst/>
                <a:cxnLst/>
                <a:rect l="l" t="t" r="r" b="b"/>
                <a:pathLst>
                  <a:path w="517" h="467" extrusionOk="0">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
              <p:cNvSpPr/>
              <p:nvPr/>
            </p:nvSpPr>
            <p:spPr>
              <a:xfrm>
                <a:off x="2682725" y="-655300"/>
                <a:ext cx="48550" cy="35325"/>
              </a:xfrm>
              <a:custGeom>
                <a:avLst/>
                <a:gdLst/>
                <a:ahLst/>
                <a:cxnLst/>
                <a:rect l="l" t="t" r="r" b="b"/>
                <a:pathLst>
                  <a:path w="1942" h="1413" extrusionOk="0">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
              <p:cNvSpPr/>
              <p:nvPr/>
            </p:nvSpPr>
            <p:spPr>
              <a:xfrm>
                <a:off x="2700925" y="-643750"/>
                <a:ext cx="12950" cy="11950"/>
              </a:xfrm>
              <a:custGeom>
                <a:avLst/>
                <a:gdLst/>
                <a:ahLst/>
                <a:cxnLst/>
                <a:rect l="l" t="t" r="r" b="b"/>
                <a:pathLst>
                  <a:path w="518" h="478" extrusionOk="0">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
              <p:cNvSpPr/>
              <p:nvPr/>
            </p:nvSpPr>
            <p:spPr>
              <a:xfrm>
                <a:off x="2669750" y="442750"/>
                <a:ext cx="47875" cy="35325"/>
              </a:xfrm>
              <a:custGeom>
                <a:avLst/>
                <a:gdLst/>
                <a:ahLst/>
                <a:cxnLst/>
                <a:rect l="l" t="t" r="r" b="b"/>
                <a:pathLst>
                  <a:path w="1915" h="1413" extrusionOk="0">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
              <p:cNvSpPr/>
              <p:nvPr/>
            </p:nvSpPr>
            <p:spPr>
              <a:xfrm>
                <a:off x="2688000" y="4543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
              <p:cNvSpPr/>
              <p:nvPr/>
            </p:nvSpPr>
            <p:spPr>
              <a:xfrm>
                <a:off x="3316500" y="1027100"/>
                <a:ext cx="47825" cy="35350"/>
              </a:xfrm>
              <a:custGeom>
                <a:avLst/>
                <a:gdLst/>
                <a:ahLst/>
                <a:cxnLst/>
                <a:rect l="l" t="t" r="r" b="b"/>
                <a:pathLst>
                  <a:path w="1913" h="1414" extrusionOk="0">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
              <p:cNvSpPr/>
              <p:nvPr/>
            </p:nvSpPr>
            <p:spPr>
              <a:xfrm>
                <a:off x="3334675" y="1038650"/>
                <a:ext cx="12175" cy="11950"/>
              </a:xfrm>
              <a:custGeom>
                <a:avLst/>
                <a:gdLst/>
                <a:ahLst/>
                <a:cxnLst/>
                <a:rect l="l" t="t" r="r" b="b"/>
                <a:pathLst>
                  <a:path w="487" h="478" extrusionOk="0">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
              <p:cNvSpPr/>
              <p:nvPr/>
            </p:nvSpPr>
            <p:spPr>
              <a:xfrm>
                <a:off x="4005500" y="154125"/>
                <a:ext cx="48975" cy="35050"/>
              </a:xfrm>
              <a:custGeom>
                <a:avLst/>
                <a:gdLst/>
                <a:ahLst/>
                <a:cxnLst/>
                <a:rect l="l" t="t" r="r" b="b"/>
                <a:pathLst>
                  <a:path w="1959" h="1402" extrusionOk="0">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
              <p:cNvSpPr/>
              <p:nvPr/>
            </p:nvSpPr>
            <p:spPr>
              <a:xfrm>
                <a:off x="4024650" y="165550"/>
                <a:ext cx="12200" cy="11950"/>
              </a:xfrm>
              <a:custGeom>
                <a:avLst/>
                <a:gdLst/>
                <a:ahLst/>
                <a:cxnLst/>
                <a:rect l="l" t="t" r="r" b="b"/>
                <a:pathLst>
                  <a:path w="488" h="478" extrusionOk="0">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
              <p:cNvSpPr/>
              <p:nvPr/>
            </p:nvSpPr>
            <p:spPr>
              <a:xfrm>
                <a:off x="3421950" y="-433275"/>
                <a:ext cx="48975" cy="35075"/>
              </a:xfrm>
              <a:custGeom>
                <a:avLst/>
                <a:gdLst/>
                <a:ahLst/>
                <a:cxnLst/>
                <a:rect l="l" t="t" r="r" b="b"/>
                <a:pathLst>
                  <a:path w="1959" h="1403" extrusionOk="0">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
              <p:cNvSpPr/>
              <p:nvPr/>
            </p:nvSpPr>
            <p:spPr>
              <a:xfrm>
                <a:off x="3440300" y="-421575"/>
                <a:ext cx="12175" cy="11700"/>
              </a:xfrm>
              <a:custGeom>
                <a:avLst/>
                <a:gdLst/>
                <a:ahLst/>
                <a:cxnLst/>
                <a:rect l="l" t="t" r="r" b="b"/>
                <a:pathLst>
                  <a:path w="487" h="468" extrusionOk="0">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
              <p:cNvSpPr/>
              <p:nvPr/>
            </p:nvSpPr>
            <p:spPr>
              <a:xfrm>
                <a:off x="4144575" y="690625"/>
                <a:ext cx="48250" cy="35050"/>
              </a:xfrm>
              <a:custGeom>
                <a:avLst/>
                <a:gdLst/>
                <a:ahLst/>
                <a:cxnLst/>
                <a:rect l="l" t="t" r="r" b="b"/>
                <a:pathLst>
                  <a:path w="1930" h="1402" extrusionOk="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
              <p:cNvSpPr/>
              <p:nvPr/>
            </p:nvSpPr>
            <p:spPr>
              <a:xfrm>
                <a:off x="4162950" y="702300"/>
                <a:ext cx="12200" cy="11700"/>
              </a:xfrm>
              <a:custGeom>
                <a:avLst/>
                <a:gdLst/>
                <a:ahLst/>
                <a:cxnLst/>
                <a:rect l="l" t="t" r="r" b="b"/>
                <a:pathLst>
                  <a:path w="488" h="468" extrusionOk="0">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
              <p:cNvSpPr/>
              <p:nvPr/>
            </p:nvSpPr>
            <p:spPr>
              <a:xfrm>
                <a:off x="4757800" y="1357650"/>
                <a:ext cx="48750" cy="35200"/>
              </a:xfrm>
              <a:custGeom>
                <a:avLst/>
                <a:gdLst/>
                <a:ahLst/>
                <a:cxnLst/>
                <a:rect l="l" t="t" r="r" b="b"/>
                <a:pathLst>
                  <a:path w="1950" h="1408" extrusionOk="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
              <p:cNvSpPr/>
              <p:nvPr/>
            </p:nvSpPr>
            <p:spPr>
              <a:xfrm>
                <a:off x="4776950" y="1369200"/>
                <a:ext cx="12175" cy="11950"/>
              </a:xfrm>
              <a:custGeom>
                <a:avLst/>
                <a:gdLst/>
                <a:ahLst/>
                <a:cxnLst/>
                <a:rect l="l" t="t" r="r" b="b"/>
                <a:pathLst>
                  <a:path w="487" h="478" extrusionOk="0">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
              <p:cNvSpPr/>
              <p:nvPr/>
            </p:nvSpPr>
            <p:spPr>
              <a:xfrm>
                <a:off x="5551950" y="100800"/>
                <a:ext cx="49475" cy="35200"/>
              </a:xfrm>
              <a:custGeom>
                <a:avLst/>
                <a:gdLst/>
                <a:ahLst/>
                <a:cxnLst/>
                <a:rect l="l" t="t" r="r" b="b"/>
                <a:pathLst>
                  <a:path w="1979" h="1408" extrusionOk="0">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
              <p:cNvSpPr/>
              <p:nvPr/>
            </p:nvSpPr>
            <p:spPr>
              <a:xfrm>
                <a:off x="5571050" y="112600"/>
                <a:ext cx="12175" cy="11700"/>
              </a:xfrm>
              <a:custGeom>
                <a:avLst/>
                <a:gdLst/>
                <a:ahLst/>
                <a:cxnLst/>
                <a:rect l="l" t="t" r="r" b="b"/>
                <a:pathLst>
                  <a:path w="487" h="468" extrusionOk="0">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
              <p:cNvSpPr/>
              <p:nvPr/>
            </p:nvSpPr>
            <p:spPr>
              <a:xfrm>
                <a:off x="4992125" y="81800"/>
                <a:ext cx="49250" cy="35350"/>
              </a:xfrm>
              <a:custGeom>
                <a:avLst/>
                <a:gdLst/>
                <a:ahLst/>
                <a:cxnLst/>
                <a:rect l="l" t="t" r="r" b="b"/>
                <a:pathLst>
                  <a:path w="1970" h="1414" extrusionOk="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
              <p:cNvSpPr/>
              <p:nvPr/>
            </p:nvSpPr>
            <p:spPr>
              <a:xfrm>
                <a:off x="5010250" y="93600"/>
                <a:ext cx="12175" cy="11700"/>
              </a:xfrm>
              <a:custGeom>
                <a:avLst/>
                <a:gdLst/>
                <a:ahLst/>
                <a:cxnLst/>
                <a:rect l="l" t="t" r="r" b="b"/>
                <a:pathLst>
                  <a:path w="487" h="468" extrusionOk="0">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
              <p:cNvSpPr/>
              <p:nvPr/>
            </p:nvSpPr>
            <p:spPr>
              <a:xfrm>
                <a:off x="5708425" y="-594500"/>
                <a:ext cx="48750" cy="35200"/>
              </a:xfrm>
              <a:custGeom>
                <a:avLst/>
                <a:gdLst/>
                <a:ahLst/>
                <a:cxnLst/>
                <a:rect l="l" t="t" r="r" b="b"/>
                <a:pathLst>
                  <a:path w="1950" h="1408" extrusionOk="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
              <p:cNvSpPr/>
              <p:nvPr/>
            </p:nvSpPr>
            <p:spPr>
              <a:xfrm>
                <a:off x="5727575" y="-582950"/>
                <a:ext cx="12175" cy="11950"/>
              </a:xfrm>
              <a:custGeom>
                <a:avLst/>
                <a:gdLst/>
                <a:ahLst/>
                <a:cxnLst/>
                <a:rect l="l" t="t" r="r" b="b"/>
                <a:pathLst>
                  <a:path w="487" h="478" extrusionOk="0">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
              <p:cNvSpPr/>
              <p:nvPr/>
            </p:nvSpPr>
            <p:spPr>
              <a:xfrm>
                <a:off x="6318625" y="-407425"/>
                <a:ext cx="48950" cy="35050"/>
              </a:xfrm>
              <a:custGeom>
                <a:avLst/>
                <a:gdLst/>
                <a:ahLst/>
                <a:cxnLst/>
                <a:rect l="l" t="t" r="r" b="b"/>
                <a:pathLst>
                  <a:path w="1958" h="1402" extrusionOk="0">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
              <p:cNvSpPr/>
              <p:nvPr/>
            </p:nvSpPr>
            <p:spPr>
              <a:xfrm>
                <a:off x="6337000" y="-395750"/>
                <a:ext cx="12950" cy="11675"/>
              </a:xfrm>
              <a:custGeom>
                <a:avLst/>
                <a:gdLst/>
                <a:ahLst/>
                <a:cxnLst/>
                <a:rect l="l" t="t" r="r" b="b"/>
                <a:pathLst>
                  <a:path w="518" h="467" extrusionOk="0">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
              <p:cNvSpPr/>
              <p:nvPr/>
            </p:nvSpPr>
            <p:spPr>
              <a:xfrm>
                <a:off x="6866150" y="-570050"/>
                <a:ext cx="48550" cy="35375"/>
              </a:xfrm>
              <a:custGeom>
                <a:avLst/>
                <a:gdLst/>
                <a:ahLst/>
                <a:cxnLst/>
                <a:rect l="l" t="t" r="r" b="b"/>
                <a:pathLst>
                  <a:path w="1942" h="1415" extrusionOk="0">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
              <p:cNvSpPr/>
              <p:nvPr/>
            </p:nvSpPr>
            <p:spPr>
              <a:xfrm>
                <a:off x="6884125" y="-558350"/>
                <a:ext cx="12950" cy="11700"/>
              </a:xfrm>
              <a:custGeom>
                <a:avLst/>
                <a:gdLst/>
                <a:ahLst/>
                <a:cxnLst/>
                <a:rect l="l" t="t" r="r" b="b"/>
                <a:pathLst>
                  <a:path w="518" h="468" extrusionOk="0">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
              <p:cNvSpPr/>
              <p:nvPr/>
            </p:nvSpPr>
            <p:spPr>
              <a:xfrm>
                <a:off x="7434100" y="-171850"/>
                <a:ext cx="48250" cy="35050"/>
              </a:xfrm>
              <a:custGeom>
                <a:avLst/>
                <a:gdLst/>
                <a:ahLst/>
                <a:cxnLst/>
                <a:rect l="l" t="t" r="r" b="b"/>
                <a:pathLst>
                  <a:path w="1930" h="1402" extrusionOk="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
              <p:cNvSpPr/>
              <p:nvPr/>
            </p:nvSpPr>
            <p:spPr>
              <a:xfrm>
                <a:off x="7452525" y="-160200"/>
                <a:ext cx="12200" cy="11700"/>
              </a:xfrm>
              <a:custGeom>
                <a:avLst/>
                <a:gdLst/>
                <a:ahLst/>
                <a:cxnLst/>
                <a:rect l="l" t="t" r="r" b="b"/>
                <a:pathLst>
                  <a:path w="488" h="468" extrusionOk="0">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
              <p:cNvSpPr/>
              <p:nvPr/>
            </p:nvSpPr>
            <p:spPr>
              <a:xfrm>
                <a:off x="7147875" y="479975"/>
                <a:ext cx="48525" cy="34575"/>
              </a:xfrm>
              <a:custGeom>
                <a:avLst/>
                <a:gdLst/>
                <a:ahLst/>
                <a:cxnLst/>
                <a:rect l="l" t="t" r="r" b="b"/>
                <a:pathLst>
                  <a:path w="1941" h="1383" extrusionOk="0">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
              <p:cNvSpPr/>
              <p:nvPr/>
            </p:nvSpPr>
            <p:spPr>
              <a:xfrm>
                <a:off x="7166825" y="491525"/>
                <a:ext cx="12175" cy="11950"/>
              </a:xfrm>
              <a:custGeom>
                <a:avLst/>
                <a:gdLst/>
                <a:ahLst/>
                <a:cxnLst/>
                <a:rect l="l" t="t" r="r" b="b"/>
                <a:pathLst>
                  <a:path w="487" h="478" extrusionOk="0">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
              <p:cNvSpPr/>
              <p:nvPr/>
            </p:nvSpPr>
            <p:spPr>
              <a:xfrm>
                <a:off x="41900" y="209600"/>
                <a:ext cx="48250" cy="35825"/>
              </a:xfrm>
              <a:custGeom>
                <a:avLst/>
                <a:gdLst/>
                <a:ahLst/>
                <a:cxnLst/>
                <a:rect l="l" t="t" r="r" b="b"/>
                <a:pathLst>
                  <a:path w="1930" h="1433" extrusionOk="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
              <p:cNvSpPr/>
              <p:nvPr/>
            </p:nvSpPr>
            <p:spPr>
              <a:xfrm>
                <a:off x="60300" y="221300"/>
                <a:ext cx="12950" cy="11950"/>
              </a:xfrm>
              <a:custGeom>
                <a:avLst/>
                <a:gdLst/>
                <a:ahLst/>
                <a:cxnLst/>
                <a:rect l="l" t="t" r="r" b="b"/>
                <a:pathLst>
                  <a:path w="518" h="478" extrusionOk="0">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
              <p:cNvSpPr/>
              <p:nvPr/>
            </p:nvSpPr>
            <p:spPr>
              <a:xfrm>
                <a:off x="-1218000" y="-649825"/>
                <a:ext cx="48975" cy="35050"/>
              </a:xfrm>
              <a:custGeom>
                <a:avLst/>
                <a:gdLst/>
                <a:ahLst/>
                <a:cxnLst/>
                <a:rect l="l" t="t" r="r" b="b"/>
                <a:pathLst>
                  <a:path w="1959" h="1402" extrusionOk="0">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
              <p:cNvSpPr/>
              <p:nvPr/>
            </p:nvSpPr>
            <p:spPr>
              <a:xfrm>
                <a:off x="-1198850" y="-638125"/>
                <a:ext cx="12200" cy="11675"/>
              </a:xfrm>
              <a:custGeom>
                <a:avLst/>
                <a:gdLst/>
                <a:ahLst/>
                <a:cxnLst/>
                <a:rect l="l" t="t" r="r" b="b"/>
                <a:pathLst>
                  <a:path w="488" h="467" extrusionOk="0">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
              <p:cNvSpPr/>
              <p:nvPr/>
            </p:nvSpPr>
            <p:spPr>
              <a:xfrm>
                <a:off x="-1554275" y="-296475"/>
                <a:ext cx="47850" cy="35350"/>
              </a:xfrm>
              <a:custGeom>
                <a:avLst/>
                <a:gdLst/>
                <a:ahLst/>
                <a:cxnLst/>
                <a:rect l="l" t="t" r="r" b="b"/>
                <a:pathLst>
                  <a:path w="1914" h="1414" extrusionOk="0">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
              <p:cNvSpPr/>
              <p:nvPr/>
            </p:nvSpPr>
            <p:spPr>
              <a:xfrm>
                <a:off x="-1536225" y="-284775"/>
                <a:ext cx="12175" cy="11675"/>
              </a:xfrm>
              <a:custGeom>
                <a:avLst/>
                <a:gdLst/>
                <a:ahLst/>
                <a:cxnLst/>
                <a:rect l="l" t="t" r="r" b="b"/>
                <a:pathLst>
                  <a:path w="487" h="467" extrusionOk="0">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
              <p:cNvSpPr/>
              <p:nvPr/>
            </p:nvSpPr>
            <p:spPr>
              <a:xfrm>
                <a:off x="-1211675" y="337275"/>
                <a:ext cx="49475" cy="35175"/>
              </a:xfrm>
              <a:custGeom>
                <a:avLst/>
                <a:gdLst/>
                <a:ahLst/>
                <a:cxnLst/>
                <a:rect l="l" t="t" r="r" b="b"/>
                <a:pathLst>
                  <a:path w="1979" h="1407" extrusionOk="0">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
              <p:cNvSpPr/>
              <p:nvPr/>
            </p:nvSpPr>
            <p:spPr>
              <a:xfrm>
                <a:off x="-1193525" y="348925"/>
                <a:ext cx="12175" cy="11700"/>
              </a:xfrm>
              <a:custGeom>
                <a:avLst/>
                <a:gdLst/>
                <a:ahLst/>
                <a:cxnLst/>
                <a:rect l="l" t="t" r="r" b="b"/>
                <a:pathLst>
                  <a:path w="487" h="468" extrusionOk="0">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
              <p:cNvSpPr/>
              <p:nvPr/>
            </p:nvSpPr>
            <p:spPr>
              <a:xfrm>
                <a:off x="1698650" y="2695050"/>
                <a:ext cx="48575" cy="35350"/>
              </a:xfrm>
              <a:custGeom>
                <a:avLst/>
                <a:gdLst/>
                <a:ahLst/>
                <a:cxnLst/>
                <a:rect l="l" t="t" r="r" b="b"/>
                <a:pathLst>
                  <a:path w="1943" h="1414" extrusionOk="0">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
              <p:cNvSpPr/>
              <p:nvPr/>
            </p:nvSpPr>
            <p:spPr>
              <a:xfrm>
                <a:off x="1716875" y="2706625"/>
                <a:ext cx="12175" cy="11925"/>
              </a:xfrm>
              <a:custGeom>
                <a:avLst/>
                <a:gdLst/>
                <a:ahLst/>
                <a:cxnLst/>
                <a:rect l="l" t="t" r="r" b="b"/>
                <a:pathLst>
                  <a:path w="487" h="477" extrusionOk="0">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
              <p:cNvSpPr/>
              <p:nvPr/>
            </p:nvSpPr>
            <p:spPr>
              <a:xfrm>
                <a:off x="1167350" y="3494600"/>
                <a:ext cx="49675" cy="35050"/>
              </a:xfrm>
              <a:custGeom>
                <a:avLst/>
                <a:gdLst/>
                <a:ahLst/>
                <a:cxnLst/>
                <a:rect l="l" t="t" r="r" b="b"/>
                <a:pathLst>
                  <a:path w="1987" h="1402" extrusionOk="0">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
              <p:cNvSpPr/>
              <p:nvPr/>
            </p:nvSpPr>
            <p:spPr>
              <a:xfrm>
                <a:off x="1186450" y="3506300"/>
                <a:ext cx="12200" cy="11700"/>
              </a:xfrm>
              <a:custGeom>
                <a:avLst/>
                <a:gdLst/>
                <a:ahLst/>
                <a:cxnLst/>
                <a:rect l="l" t="t" r="r" b="b"/>
                <a:pathLst>
                  <a:path w="488" h="468" extrusionOk="0">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
              <p:cNvSpPr/>
              <p:nvPr/>
            </p:nvSpPr>
            <p:spPr>
              <a:xfrm>
                <a:off x="1245300" y="4110125"/>
                <a:ext cx="48525" cy="35350"/>
              </a:xfrm>
              <a:custGeom>
                <a:avLst/>
                <a:gdLst/>
                <a:ahLst/>
                <a:cxnLst/>
                <a:rect l="l" t="t" r="r" b="b"/>
                <a:pathLst>
                  <a:path w="1941" h="1414" extrusionOk="0">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
              <p:cNvSpPr/>
              <p:nvPr/>
            </p:nvSpPr>
            <p:spPr>
              <a:xfrm>
                <a:off x="1263200" y="4121800"/>
                <a:ext cx="12200" cy="11700"/>
              </a:xfrm>
              <a:custGeom>
                <a:avLst/>
                <a:gdLst/>
                <a:ahLst/>
                <a:cxnLst/>
                <a:rect l="l" t="t" r="r" b="b"/>
                <a:pathLst>
                  <a:path w="488" h="468" extrusionOk="0">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
              <p:cNvSpPr/>
              <p:nvPr/>
            </p:nvSpPr>
            <p:spPr>
              <a:xfrm>
                <a:off x="416500" y="4683825"/>
                <a:ext cx="48225" cy="35050"/>
              </a:xfrm>
              <a:custGeom>
                <a:avLst/>
                <a:gdLst/>
                <a:ahLst/>
                <a:cxnLst/>
                <a:rect l="l" t="t" r="r" b="b"/>
                <a:pathLst>
                  <a:path w="1929" h="1402" extrusionOk="0">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
              <p:cNvSpPr/>
              <p:nvPr/>
            </p:nvSpPr>
            <p:spPr>
              <a:xfrm>
                <a:off x="434925" y="4695525"/>
                <a:ext cx="12175" cy="11700"/>
              </a:xfrm>
              <a:custGeom>
                <a:avLst/>
                <a:gdLst/>
                <a:ahLst/>
                <a:cxnLst/>
                <a:rect l="l" t="t" r="r" b="b"/>
                <a:pathLst>
                  <a:path w="487" h="468" extrusionOk="0">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
              <p:cNvSpPr/>
              <p:nvPr/>
            </p:nvSpPr>
            <p:spPr>
              <a:xfrm>
                <a:off x="472425" y="3696725"/>
                <a:ext cx="48550" cy="35375"/>
              </a:xfrm>
              <a:custGeom>
                <a:avLst/>
                <a:gdLst/>
                <a:ahLst/>
                <a:cxnLst/>
                <a:rect l="l" t="t" r="r" b="b"/>
                <a:pathLst>
                  <a:path w="1942" h="1415" extrusionOk="0">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
              <p:cNvSpPr/>
              <p:nvPr/>
            </p:nvSpPr>
            <p:spPr>
              <a:xfrm>
                <a:off x="491150" y="3709675"/>
                <a:ext cx="12200" cy="11925"/>
              </a:xfrm>
              <a:custGeom>
                <a:avLst/>
                <a:gdLst/>
                <a:ahLst/>
                <a:cxnLst/>
                <a:rect l="l" t="t" r="r" b="b"/>
                <a:pathLst>
                  <a:path w="488" h="477" extrusionOk="0">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
              <p:cNvSpPr/>
              <p:nvPr/>
            </p:nvSpPr>
            <p:spPr>
              <a:xfrm>
                <a:off x="2548800" y="1391850"/>
                <a:ext cx="48025" cy="35200"/>
              </a:xfrm>
              <a:custGeom>
                <a:avLst/>
                <a:gdLst/>
                <a:ahLst/>
                <a:cxnLst/>
                <a:rect l="l" t="t" r="r" b="b"/>
                <a:pathLst>
                  <a:path w="1921" h="1408" extrusionOk="0">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
              <p:cNvSpPr/>
              <p:nvPr/>
            </p:nvSpPr>
            <p:spPr>
              <a:xfrm>
                <a:off x="2567175" y="1403400"/>
                <a:ext cx="12200" cy="11950"/>
              </a:xfrm>
              <a:custGeom>
                <a:avLst/>
                <a:gdLst/>
                <a:ahLst/>
                <a:cxnLst/>
                <a:rect l="l" t="t" r="r" b="b"/>
                <a:pathLst>
                  <a:path w="488" h="478" extrusionOk="0">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
              <p:cNvSpPr/>
              <p:nvPr/>
            </p:nvSpPr>
            <p:spPr>
              <a:xfrm>
                <a:off x="-546600" y="-75350"/>
                <a:ext cx="47825" cy="35350"/>
              </a:xfrm>
              <a:custGeom>
                <a:avLst/>
                <a:gdLst/>
                <a:ahLst/>
                <a:cxnLst/>
                <a:rect l="l" t="t" r="r" b="b"/>
                <a:pathLst>
                  <a:path w="1913" h="1414" extrusionOk="0">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
              <p:cNvSpPr/>
              <p:nvPr/>
            </p:nvSpPr>
            <p:spPr>
              <a:xfrm>
                <a:off x="-528625" y="-63650"/>
                <a:ext cx="12200" cy="11950"/>
              </a:xfrm>
              <a:custGeom>
                <a:avLst/>
                <a:gdLst/>
                <a:ahLst/>
                <a:cxnLst/>
                <a:rect l="l" t="t" r="r" b="b"/>
                <a:pathLst>
                  <a:path w="488" h="478" extrusionOk="0">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16"/>
        <p:cNvGrpSpPr/>
        <p:nvPr/>
      </p:nvGrpSpPr>
      <p:grpSpPr>
        <a:xfrm>
          <a:off x="0" y="0"/>
          <a:ext cx="0" cy="0"/>
          <a:chOff x="0" y="0"/>
          <a:chExt cx="0" cy="0"/>
        </a:xfrm>
      </p:grpSpPr>
      <p:grpSp>
        <p:nvGrpSpPr>
          <p:cNvPr id="1317" name="Google Shape;1317;p7"/>
          <p:cNvGrpSpPr/>
          <p:nvPr/>
        </p:nvGrpSpPr>
        <p:grpSpPr>
          <a:xfrm rot="-778054">
            <a:off x="3248929" y="772075"/>
            <a:ext cx="7706697" cy="7263245"/>
            <a:chOff x="2905900" y="1175475"/>
            <a:chExt cx="7706675" cy="7263225"/>
          </a:xfrm>
        </p:grpSpPr>
        <p:sp>
          <p:nvSpPr>
            <p:cNvPr id="1318" name="Google Shape;1318;p7"/>
            <p:cNvSpPr/>
            <p:nvPr/>
          </p:nvSpPr>
          <p:spPr>
            <a:xfrm>
              <a:off x="2928900" y="2844350"/>
              <a:ext cx="6739500" cy="5594350"/>
            </a:xfrm>
            <a:custGeom>
              <a:avLst/>
              <a:gdLst/>
              <a:ahLst/>
              <a:cxnLst/>
              <a:rect l="l" t="t" r="r" b="b"/>
              <a:pathLst>
                <a:path w="269580" h="223774" extrusionOk="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7"/>
            <p:cNvSpPr/>
            <p:nvPr/>
          </p:nvSpPr>
          <p:spPr>
            <a:xfrm>
              <a:off x="3997800" y="4845525"/>
              <a:ext cx="58325" cy="40500"/>
            </a:xfrm>
            <a:custGeom>
              <a:avLst/>
              <a:gdLst/>
              <a:ahLst/>
              <a:cxnLst/>
              <a:rect l="l" t="t" r="r" b="b"/>
              <a:pathLst>
                <a:path w="2333" h="1620" extrusionOk="0">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7"/>
            <p:cNvSpPr/>
            <p:nvPr/>
          </p:nvSpPr>
          <p:spPr>
            <a:xfrm>
              <a:off x="4372550" y="5700400"/>
              <a:ext cx="58950" cy="40500"/>
            </a:xfrm>
            <a:custGeom>
              <a:avLst/>
              <a:gdLst/>
              <a:ahLst/>
              <a:cxnLst/>
              <a:rect l="l" t="t" r="r" b="b"/>
              <a:pathLst>
                <a:path w="2358" h="1620" extrusionOk="0">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7"/>
            <p:cNvSpPr/>
            <p:nvPr/>
          </p:nvSpPr>
          <p:spPr>
            <a:xfrm>
              <a:off x="4647500" y="5247950"/>
              <a:ext cx="58175" cy="40825"/>
            </a:xfrm>
            <a:custGeom>
              <a:avLst/>
              <a:gdLst/>
              <a:ahLst/>
              <a:cxnLst/>
              <a:rect l="l" t="t" r="r" b="b"/>
              <a:pathLst>
                <a:path w="2327" h="1633" extrusionOk="0">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7"/>
            <p:cNvSpPr/>
            <p:nvPr/>
          </p:nvSpPr>
          <p:spPr>
            <a:xfrm>
              <a:off x="4535925" y="4628950"/>
              <a:ext cx="57675" cy="40525"/>
            </a:xfrm>
            <a:custGeom>
              <a:avLst/>
              <a:gdLst/>
              <a:ahLst/>
              <a:cxnLst/>
              <a:rect l="l" t="t" r="r" b="b"/>
              <a:pathLst>
                <a:path w="2307" h="1621" extrusionOk="0">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7"/>
            <p:cNvSpPr/>
            <p:nvPr/>
          </p:nvSpPr>
          <p:spPr>
            <a:xfrm>
              <a:off x="5270550" y="5014675"/>
              <a:ext cx="57600" cy="40775"/>
            </a:xfrm>
            <a:custGeom>
              <a:avLst/>
              <a:gdLst/>
              <a:ahLst/>
              <a:cxnLst/>
              <a:rect l="l" t="t" r="r" b="b"/>
              <a:pathLst>
                <a:path w="2304" h="1631" extrusionOk="0">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7"/>
            <p:cNvSpPr/>
            <p:nvPr/>
          </p:nvSpPr>
          <p:spPr>
            <a:xfrm>
              <a:off x="5177275" y="4503575"/>
              <a:ext cx="57550" cy="40500"/>
            </a:xfrm>
            <a:custGeom>
              <a:avLst/>
              <a:gdLst/>
              <a:ahLst/>
              <a:cxnLst/>
              <a:rect l="l" t="t" r="r" b="b"/>
              <a:pathLst>
                <a:path w="2302" h="1620" extrusionOk="0">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7"/>
            <p:cNvSpPr/>
            <p:nvPr/>
          </p:nvSpPr>
          <p:spPr>
            <a:xfrm>
              <a:off x="5057700" y="5967250"/>
              <a:ext cx="58150" cy="40825"/>
            </a:xfrm>
            <a:custGeom>
              <a:avLst/>
              <a:gdLst/>
              <a:ahLst/>
              <a:cxnLst/>
              <a:rect l="l" t="t" r="r" b="b"/>
              <a:pathLst>
                <a:path w="2326" h="1633" extrusionOk="0">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
            <p:cNvSpPr/>
            <p:nvPr/>
          </p:nvSpPr>
          <p:spPr>
            <a:xfrm>
              <a:off x="5883200" y="5973150"/>
              <a:ext cx="57525" cy="40550"/>
            </a:xfrm>
            <a:custGeom>
              <a:avLst/>
              <a:gdLst/>
              <a:ahLst/>
              <a:cxnLst/>
              <a:rect l="l" t="t" r="r" b="b"/>
              <a:pathLst>
                <a:path w="2301" h="1622" extrusionOk="0">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
            <p:cNvSpPr/>
            <p:nvPr/>
          </p:nvSpPr>
          <p:spPr>
            <a:xfrm>
              <a:off x="5931725" y="4845275"/>
              <a:ext cx="58225" cy="40750"/>
            </a:xfrm>
            <a:custGeom>
              <a:avLst/>
              <a:gdLst/>
              <a:ahLst/>
              <a:cxnLst/>
              <a:rect l="l" t="t" r="r" b="b"/>
              <a:pathLst>
                <a:path w="2329" h="1630" extrusionOk="0">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
            <p:cNvSpPr/>
            <p:nvPr/>
          </p:nvSpPr>
          <p:spPr>
            <a:xfrm>
              <a:off x="5286650" y="7263675"/>
              <a:ext cx="57350" cy="41025"/>
            </a:xfrm>
            <a:custGeom>
              <a:avLst/>
              <a:gdLst/>
              <a:ahLst/>
              <a:cxnLst/>
              <a:rect l="l" t="t" r="r" b="b"/>
              <a:pathLst>
                <a:path w="2294" h="1641" extrusionOk="0">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
            <p:cNvSpPr/>
            <p:nvPr/>
          </p:nvSpPr>
          <p:spPr>
            <a:xfrm>
              <a:off x="5314750" y="6321675"/>
              <a:ext cx="58850" cy="40775"/>
            </a:xfrm>
            <a:custGeom>
              <a:avLst/>
              <a:gdLst/>
              <a:ahLst/>
              <a:cxnLst/>
              <a:rect l="l" t="t" r="r" b="b"/>
              <a:pathLst>
                <a:path w="2354" h="1631" extrusionOk="0">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
            <p:cNvSpPr/>
            <p:nvPr/>
          </p:nvSpPr>
          <p:spPr>
            <a:xfrm>
              <a:off x="6292525" y="7103300"/>
              <a:ext cx="58150" cy="40825"/>
            </a:xfrm>
            <a:custGeom>
              <a:avLst/>
              <a:gdLst/>
              <a:ahLst/>
              <a:cxnLst/>
              <a:rect l="l" t="t" r="r" b="b"/>
              <a:pathLst>
                <a:path w="2326" h="1633" extrusionOk="0">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
            <p:cNvSpPr/>
            <p:nvPr/>
          </p:nvSpPr>
          <p:spPr>
            <a:xfrm>
              <a:off x="6776025" y="5652975"/>
              <a:ext cx="57450" cy="40775"/>
            </a:xfrm>
            <a:custGeom>
              <a:avLst/>
              <a:gdLst/>
              <a:ahLst/>
              <a:cxnLst/>
              <a:rect l="l" t="t" r="r" b="b"/>
              <a:pathLst>
                <a:path w="2298" h="1631" extrusionOk="0">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
            <p:cNvSpPr/>
            <p:nvPr/>
          </p:nvSpPr>
          <p:spPr>
            <a:xfrm>
              <a:off x="6423500" y="5285500"/>
              <a:ext cx="58200" cy="40500"/>
            </a:xfrm>
            <a:custGeom>
              <a:avLst/>
              <a:gdLst/>
              <a:ahLst/>
              <a:cxnLst/>
              <a:rect l="l" t="t" r="r" b="b"/>
              <a:pathLst>
                <a:path w="2328" h="1620" extrusionOk="0">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
            <p:cNvSpPr/>
            <p:nvPr/>
          </p:nvSpPr>
          <p:spPr>
            <a:xfrm>
              <a:off x="7421050" y="6393875"/>
              <a:ext cx="57575" cy="40775"/>
            </a:xfrm>
            <a:custGeom>
              <a:avLst/>
              <a:gdLst/>
              <a:ahLst/>
              <a:cxnLst/>
              <a:rect l="l" t="t" r="r" b="b"/>
              <a:pathLst>
                <a:path w="2303" h="1631" extrusionOk="0">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
            <p:cNvSpPr/>
            <p:nvPr/>
          </p:nvSpPr>
          <p:spPr>
            <a:xfrm>
              <a:off x="8126400" y="5589200"/>
              <a:ext cx="57600" cy="40775"/>
            </a:xfrm>
            <a:custGeom>
              <a:avLst/>
              <a:gdLst/>
              <a:ahLst/>
              <a:cxnLst/>
              <a:rect l="l" t="t" r="r" b="b"/>
              <a:pathLst>
                <a:path w="2304" h="1631" extrusionOk="0">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
            <p:cNvSpPr/>
            <p:nvPr/>
          </p:nvSpPr>
          <p:spPr>
            <a:xfrm>
              <a:off x="7689425" y="5573200"/>
              <a:ext cx="58850" cy="40750"/>
            </a:xfrm>
            <a:custGeom>
              <a:avLst/>
              <a:gdLst/>
              <a:ahLst/>
              <a:cxnLst/>
              <a:rect l="l" t="t" r="r" b="b"/>
              <a:pathLst>
                <a:path w="2354" h="1630" extrusionOk="0">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
            <p:cNvSpPr/>
            <p:nvPr/>
          </p:nvSpPr>
          <p:spPr>
            <a:xfrm>
              <a:off x="8348175" y="4434425"/>
              <a:ext cx="58325" cy="40500"/>
            </a:xfrm>
            <a:custGeom>
              <a:avLst/>
              <a:gdLst/>
              <a:ahLst/>
              <a:cxnLst/>
              <a:rect l="l" t="t" r="r" b="b"/>
              <a:pathLst>
                <a:path w="2333" h="1620" extrusionOk="0">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
            <p:cNvSpPr/>
            <p:nvPr/>
          </p:nvSpPr>
          <p:spPr>
            <a:xfrm>
              <a:off x="5215200" y="4038225"/>
              <a:ext cx="57475" cy="40750"/>
            </a:xfrm>
            <a:custGeom>
              <a:avLst/>
              <a:gdLst/>
              <a:ahLst/>
              <a:cxnLst/>
              <a:rect l="l" t="t" r="r" b="b"/>
              <a:pathLst>
                <a:path w="2299" h="1630" extrusionOk="0">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
            <p:cNvSpPr/>
            <p:nvPr/>
          </p:nvSpPr>
          <p:spPr>
            <a:xfrm>
              <a:off x="5536525" y="3264200"/>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
            <p:cNvSpPr/>
            <p:nvPr/>
          </p:nvSpPr>
          <p:spPr>
            <a:xfrm>
              <a:off x="3785025" y="3922000"/>
              <a:ext cx="58225" cy="40775"/>
            </a:xfrm>
            <a:custGeom>
              <a:avLst/>
              <a:gdLst/>
              <a:ahLst/>
              <a:cxnLst/>
              <a:rect l="l" t="t" r="r" b="b"/>
              <a:pathLst>
                <a:path w="2329" h="1631" extrusionOk="0">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
            <p:cNvSpPr/>
            <p:nvPr/>
          </p:nvSpPr>
          <p:spPr>
            <a:xfrm>
              <a:off x="5940050" y="7646625"/>
              <a:ext cx="57400" cy="40800"/>
            </a:xfrm>
            <a:custGeom>
              <a:avLst/>
              <a:gdLst/>
              <a:ahLst/>
              <a:cxnLst/>
              <a:rect l="l" t="t" r="r" b="b"/>
              <a:pathLst>
                <a:path w="2296" h="1632" extrusionOk="0">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
            <p:cNvSpPr/>
            <p:nvPr/>
          </p:nvSpPr>
          <p:spPr>
            <a:xfrm>
              <a:off x="4139200" y="7183900"/>
              <a:ext cx="58000" cy="41025"/>
            </a:xfrm>
            <a:custGeom>
              <a:avLst/>
              <a:gdLst/>
              <a:ahLst/>
              <a:cxnLst/>
              <a:rect l="l" t="t" r="r" b="b"/>
              <a:pathLst>
                <a:path w="2320" h="1641" extrusionOk="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7"/>
            <p:cNvSpPr/>
            <p:nvPr/>
          </p:nvSpPr>
          <p:spPr>
            <a:xfrm>
              <a:off x="3683925" y="6031700"/>
              <a:ext cx="58350" cy="40975"/>
            </a:xfrm>
            <a:custGeom>
              <a:avLst/>
              <a:gdLst/>
              <a:ahLst/>
              <a:cxnLst/>
              <a:rect l="l" t="t" r="r" b="b"/>
              <a:pathLst>
                <a:path w="2334" h="1639" extrusionOk="0">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7"/>
            <p:cNvSpPr/>
            <p:nvPr/>
          </p:nvSpPr>
          <p:spPr>
            <a:xfrm>
              <a:off x="2993275" y="5645375"/>
              <a:ext cx="58875" cy="40775"/>
            </a:xfrm>
            <a:custGeom>
              <a:avLst/>
              <a:gdLst/>
              <a:ahLst/>
              <a:cxnLst/>
              <a:rect l="l" t="t" r="r" b="b"/>
              <a:pathLst>
                <a:path w="2355" h="1631" extrusionOk="0">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
            <p:cNvSpPr/>
            <p:nvPr/>
          </p:nvSpPr>
          <p:spPr>
            <a:xfrm>
              <a:off x="3193950" y="4943550"/>
              <a:ext cx="58200" cy="40500"/>
            </a:xfrm>
            <a:custGeom>
              <a:avLst/>
              <a:gdLst/>
              <a:ahLst/>
              <a:cxnLst/>
              <a:rect l="l" t="t" r="r" b="b"/>
              <a:pathLst>
                <a:path w="2328" h="1620" extrusionOk="0">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
            <p:cNvSpPr/>
            <p:nvPr/>
          </p:nvSpPr>
          <p:spPr>
            <a:xfrm>
              <a:off x="2905900" y="4509350"/>
              <a:ext cx="58225" cy="40750"/>
            </a:xfrm>
            <a:custGeom>
              <a:avLst/>
              <a:gdLst/>
              <a:ahLst/>
              <a:cxnLst/>
              <a:rect l="l" t="t" r="r" b="b"/>
              <a:pathLst>
                <a:path w="2329" h="1630" extrusionOk="0">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
            <p:cNvSpPr/>
            <p:nvPr/>
          </p:nvSpPr>
          <p:spPr>
            <a:xfrm>
              <a:off x="7494175" y="3580000"/>
              <a:ext cx="58050" cy="40825"/>
            </a:xfrm>
            <a:custGeom>
              <a:avLst/>
              <a:gdLst/>
              <a:ahLst/>
              <a:cxnLst/>
              <a:rect l="l" t="t" r="r" b="b"/>
              <a:pathLst>
                <a:path w="2322" h="1633" extrusionOk="0">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
            <p:cNvSpPr/>
            <p:nvPr/>
          </p:nvSpPr>
          <p:spPr>
            <a:xfrm>
              <a:off x="8140100" y="3675300"/>
              <a:ext cx="57550" cy="40500"/>
            </a:xfrm>
            <a:custGeom>
              <a:avLst/>
              <a:gdLst/>
              <a:ahLst/>
              <a:cxnLst/>
              <a:rect l="l" t="t" r="r" b="b"/>
              <a:pathLst>
                <a:path w="2302" h="1620" extrusionOk="0">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
            <p:cNvSpPr/>
            <p:nvPr/>
          </p:nvSpPr>
          <p:spPr>
            <a:xfrm>
              <a:off x="8477350" y="2828025"/>
              <a:ext cx="58325" cy="40500"/>
            </a:xfrm>
            <a:custGeom>
              <a:avLst/>
              <a:gdLst/>
              <a:ahLst/>
              <a:cxnLst/>
              <a:rect l="l" t="t" r="r" b="b"/>
              <a:pathLst>
                <a:path w="2333" h="1620" extrusionOk="0">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
            <p:cNvSpPr/>
            <p:nvPr/>
          </p:nvSpPr>
          <p:spPr>
            <a:xfrm>
              <a:off x="9636150" y="3074225"/>
              <a:ext cx="58375" cy="40450"/>
            </a:xfrm>
            <a:custGeom>
              <a:avLst/>
              <a:gdLst/>
              <a:ahLst/>
              <a:cxnLst/>
              <a:rect l="l" t="t" r="r" b="b"/>
              <a:pathLst>
                <a:path w="2335" h="1618" extrusionOk="0">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
            <p:cNvSpPr/>
            <p:nvPr/>
          </p:nvSpPr>
          <p:spPr>
            <a:xfrm>
              <a:off x="5654625" y="1181925"/>
              <a:ext cx="4940850" cy="3255375"/>
            </a:xfrm>
            <a:custGeom>
              <a:avLst/>
              <a:gdLst/>
              <a:ahLst/>
              <a:cxnLst/>
              <a:rect l="l" t="t" r="r" b="b"/>
              <a:pathLst>
                <a:path w="197634" h="130215" extrusionOk="0">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
            <p:cNvSpPr/>
            <p:nvPr/>
          </p:nvSpPr>
          <p:spPr>
            <a:xfrm>
              <a:off x="6484000" y="1835075"/>
              <a:ext cx="39550" cy="28850"/>
            </a:xfrm>
            <a:custGeom>
              <a:avLst/>
              <a:gdLst/>
              <a:ahLst/>
              <a:cxnLst/>
              <a:rect l="l" t="t" r="r" b="b"/>
              <a:pathLst>
                <a:path w="1582" h="1154" extrusionOk="0">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7"/>
            <p:cNvSpPr/>
            <p:nvPr/>
          </p:nvSpPr>
          <p:spPr>
            <a:xfrm>
              <a:off x="6523575" y="2480975"/>
              <a:ext cx="38800" cy="28850"/>
            </a:xfrm>
            <a:custGeom>
              <a:avLst/>
              <a:gdLst/>
              <a:ahLst/>
              <a:cxnLst/>
              <a:rect l="l" t="t" r="r" b="b"/>
              <a:pathLst>
                <a:path w="1552" h="1154" extrusionOk="0">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
            <p:cNvSpPr/>
            <p:nvPr/>
          </p:nvSpPr>
          <p:spPr>
            <a:xfrm>
              <a:off x="6810800" y="2252250"/>
              <a:ext cx="38075" cy="28100"/>
            </a:xfrm>
            <a:custGeom>
              <a:avLst/>
              <a:gdLst/>
              <a:ahLst/>
              <a:cxnLst/>
              <a:rect l="l" t="t" r="r" b="b"/>
              <a:pathLst>
                <a:path w="1523" h="1124" extrusionOk="0">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
            <p:cNvSpPr/>
            <p:nvPr/>
          </p:nvSpPr>
          <p:spPr>
            <a:xfrm>
              <a:off x="6885275" y="1823675"/>
              <a:ext cx="38875" cy="28850"/>
            </a:xfrm>
            <a:custGeom>
              <a:avLst/>
              <a:gdLst/>
              <a:ahLst/>
              <a:cxnLst/>
              <a:rect l="l" t="t" r="r" b="b"/>
              <a:pathLst>
                <a:path w="1555" h="1154" extrusionOk="0">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7"/>
            <p:cNvSpPr/>
            <p:nvPr/>
          </p:nvSpPr>
          <p:spPr>
            <a:xfrm>
              <a:off x="7271300" y="2249425"/>
              <a:ext cx="39225" cy="28625"/>
            </a:xfrm>
            <a:custGeom>
              <a:avLst/>
              <a:gdLst/>
              <a:ahLst/>
              <a:cxnLst/>
              <a:rect l="l" t="t" r="r" b="b"/>
              <a:pathLst>
                <a:path w="1569" h="1145" extrusionOk="0">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7"/>
            <p:cNvSpPr/>
            <p:nvPr/>
          </p:nvSpPr>
          <p:spPr>
            <a:xfrm>
              <a:off x="7332900" y="1895100"/>
              <a:ext cx="38750" cy="28100"/>
            </a:xfrm>
            <a:custGeom>
              <a:avLst/>
              <a:gdLst/>
              <a:ahLst/>
              <a:cxnLst/>
              <a:rect l="l" t="t" r="r" b="b"/>
              <a:pathLst>
                <a:path w="1550" h="1124" extrusionOk="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7"/>
            <p:cNvSpPr/>
            <p:nvPr/>
          </p:nvSpPr>
          <p:spPr>
            <a:xfrm>
              <a:off x="6905775" y="2817725"/>
              <a:ext cx="38300" cy="27975"/>
            </a:xfrm>
            <a:custGeom>
              <a:avLst/>
              <a:gdLst/>
              <a:ahLst/>
              <a:cxnLst/>
              <a:rect l="l" t="t" r="r" b="b"/>
              <a:pathLst>
                <a:path w="1532" h="1119" extrusionOk="0">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
            <p:cNvSpPr/>
            <p:nvPr/>
          </p:nvSpPr>
          <p:spPr>
            <a:xfrm>
              <a:off x="7440025" y="3019100"/>
              <a:ext cx="39000" cy="27975"/>
            </a:xfrm>
            <a:custGeom>
              <a:avLst/>
              <a:gdLst/>
              <a:ahLst/>
              <a:cxnLst/>
              <a:rect l="l" t="t" r="r" b="b"/>
              <a:pathLst>
                <a:path w="1560" h="1119" extrusionOk="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
            <p:cNvSpPr/>
            <p:nvPr/>
          </p:nvSpPr>
          <p:spPr>
            <a:xfrm>
              <a:off x="7741650" y="2297825"/>
              <a:ext cx="39525" cy="28125"/>
            </a:xfrm>
            <a:custGeom>
              <a:avLst/>
              <a:gdLst/>
              <a:ahLst/>
              <a:cxnLst/>
              <a:rect l="l" t="t" r="r" b="b"/>
              <a:pathLst>
                <a:path w="1581" h="1125" extrusionOk="0">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7"/>
            <p:cNvSpPr/>
            <p:nvPr/>
          </p:nvSpPr>
          <p:spPr>
            <a:xfrm>
              <a:off x="6743175" y="3715800"/>
              <a:ext cx="39525" cy="28850"/>
            </a:xfrm>
            <a:custGeom>
              <a:avLst/>
              <a:gdLst/>
              <a:ahLst/>
              <a:cxnLst/>
              <a:rect l="l" t="t" r="r" b="b"/>
              <a:pathLst>
                <a:path w="1581" h="1154" extrusionOk="0">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7"/>
            <p:cNvSpPr/>
            <p:nvPr/>
          </p:nvSpPr>
          <p:spPr>
            <a:xfrm>
              <a:off x="6987900" y="3110275"/>
              <a:ext cx="38975" cy="27975"/>
            </a:xfrm>
            <a:custGeom>
              <a:avLst/>
              <a:gdLst/>
              <a:ahLst/>
              <a:cxnLst/>
              <a:rect l="l" t="t" r="r" b="b"/>
              <a:pathLst>
                <a:path w="1559" h="1119" extrusionOk="0">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7"/>
            <p:cNvSpPr/>
            <p:nvPr/>
          </p:nvSpPr>
          <p:spPr>
            <a:xfrm>
              <a:off x="7436225" y="3851800"/>
              <a:ext cx="38800" cy="28100"/>
            </a:xfrm>
            <a:custGeom>
              <a:avLst/>
              <a:gdLst/>
              <a:ahLst/>
              <a:cxnLst/>
              <a:rect l="l" t="t" r="r" b="b"/>
              <a:pathLst>
                <a:path w="1552" h="1124" extrusionOk="0">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7"/>
            <p:cNvSpPr/>
            <p:nvPr/>
          </p:nvSpPr>
          <p:spPr>
            <a:xfrm>
              <a:off x="8097525" y="3024500"/>
              <a:ext cx="39000" cy="28025"/>
            </a:xfrm>
            <a:custGeom>
              <a:avLst/>
              <a:gdLst/>
              <a:ahLst/>
              <a:cxnLst/>
              <a:rect l="l" t="t" r="r" b="b"/>
              <a:pathLst>
                <a:path w="1560" h="1121" extrusionOk="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7"/>
            <p:cNvSpPr/>
            <p:nvPr/>
          </p:nvSpPr>
          <p:spPr>
            <a:xfrm>
              <a:off x="7955975" y="2701350"/>
              <a:ext cx="38800" cy="28850"/>
            </a:xfrm>
            <a:custGeom>
              <a:avLst/>
              <a:gdLst/>
              <a:ahLst/>
              <a:cxnLst/>
              <a:rect l="l" t="t" r="r" b="b"/>
              <a:pathLst>
                <a:path w="1552" h="1154" extrusionOk="0">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7"/>
            <p:cNvSpPr/>
            <p:nvPr/>
          </p:nvSpPr>
          <p:spPr>
            <a:xfrm>
              <a:off x="8338975" y="3661075"/>
              <a:ext cx="39475" cy="28100"/>
            </a:xfrm>
            <a:custGeom>
              <a:avLst/>
              <a:gdLst/>
              <a:ahLst/>
              <a:cxnLst/>
              <a:rect l="l" t="t" r="r" b="b"/>
              <a:pathLst>
                <a:path w="1579" h="1124" extrusionOk="0">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
            <p:cNvSpPr/>
            <p:nvPr/>
          </p:nvSpPr>
          <p:spPr>
            <a:xfrm>
              <a:off x="8990225" y="3306975"/>
              <a:ext cx="38800" cy="28100"/>
            </a:xfrm>
            <a:custGeom>
              <a:avLst/>
              <a:gdLst/>
              <a:ahLst/>
              <a:cxnLst/>
              <a:rect l="l" t="t" r="r" b="b"/>
              <a:pathLst>
                <a:path w="1552" h="1124" extrusionOk="0">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
            <p:cNvSpPr/>
            <p:nvPr/>
          </p:nvSpPr>
          <p:spPr>
            <a:xfrm>
              <a:off x="8710700" y="3191475"/>
              <a:ext cx="39375" cy="28225"/>
            </a:xfrm>
            <a:custGeom>
              <a:avLst/>
              <a:gdLst/>
              <a:ahLst/>
              <a:cxnLst/>
              <a:rect l="l" t="t" r="r" b="b"/>
              <a:pathLst>
                <a:path w="1575" h="1129" extrusionOk="0">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7"/>
            <p:cNvSpPr/>
            <p:nvPr/>
          </p:nvSpPr>
          <p:spPr>
            <a:xfrm>
              <a:off x="9411200" y="2608625"/>
              <a:ext cx="38750" cy="28100"/>
            </a:xfrm>
            <a:custGeom>
              <a:avLst/>
              <a:gdLst/>
              <a:ahLst/>
              <a:cxnLst/>
              <a:rect l="l" t="t" r="r" b="b"/>
              <a:pathLst>
                <a:path w="1550" h="1124" extrusionOk="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
            <p:cNvSpPr/>
            <p:nvPr/>
          </p:nvSpPr>
          <p:spPr>
            <a:xfrm>
              <a:off x="7468900" y="1601775"/>
              <a:ext cx="38750" cy="28100"/>
            </a:xfrm>
            <a:custGeom>
              <a:avLst/>
              <a:gdLst/>
              <a:ahLst/>
              <a:cxnLst/>
              <a:rect l="l" t="t" r="r" b="b"/>
              <a:pathLst>
                <a:path w="1550" h="1124" extrusionOk="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7"/>
            <p:cNvSpPr/>
            <p:nvPr/>
          </p:nvSpPr>
          <p:spPr>
            <a:xfrm>
              <a:off x="7863250" y="1175475"/>
              <a:ext cx="38075" cy="28100"/>
            </a:xfrm>
            <a:custGeom>
              <a:avLst/>
              <a:gdLst/>
              <a:ahLst/>
              <a:cxnLst/>
              <a:rect l="l" t="t" r="r" b="b"/>
              <a:pathLst>
                <a:path w="1523" h="1124" extrusionOk="0">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
            <p:cNvSpPr/>
            <p:nvPr/>
          </p:nvSpPr>
          <p:spPr>
            <a:xfrm>
              <a:off x="6566150" y="1183975"/>
              <a:ext cx="39725" cy="27975"/>
            </a:xfrm>
            <a:custGeom>
              <a:avLst/>
              <a:gdLst/>
              <a:ahLst/>
              <a:cxnLst/>
              <a:rect l="l" t="t" r="r" b="b"/>
              <a:pathLst>
                <a:path w="1589" h="1119" extrusionOk="0">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
            <p:cNvSpPr/>
            <p:nvPr/>
          </p:nvSpPr>
          <p:spPr>
            <a:xfrm>
              <a:off x="7077575" y="4120800"/>
              <a:ext cx="38750" cy="28125"/>
            </a:xfrm>
            <a:custGeom>
              <a:avLst/>
              <a:gdLst/>
              <a:ahLst/>
              <a:cxnLst/>
              <a:rect l="l" t="t" r="r" b="b"/>
              <a:pathLst>
                <a:path w="1550" h="1125" extrusionOk="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
            <p:cNvSpPr/>
            <p:nvPr/>
          </p:nvSpPr>
          <p:spPr>
            <a:xfrm>
              <a:off x="6351025" y="4418700"/>
              <a:ext cx="38850" cy="28850"/>
            </a:xfrm>
            <a:custGeom>
              <a:avLst/>
              <a:gdLst/>
              <a:ahLst/>
              <a:cxnLst/>
              <a:rect l="l" t="t" r="r" b="b"/>
              <a:pathLst>
                <a:path w="1554" h="1154" extrusionOk="0">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
            <p:cNvSpPr/>
            <p:nvPr/>
          </p:nvSpPr>
          <p:spPr>
            <a:xfrm>
              <a:off x="6017475" y="3389250"/>
              <a:ext cx="39200" cy="28650"/>
            </a:xfrm>
            <a:custGeom>
              <a:avLst/>
              <a:gdLst/>
              <a:ahLst/>
              <a:cxnLst/>
              <a:rect l="l" t="t" r="r" b="b"/>
              <a:pathLst>
                <a:path w="1568" h="1146" extrusionOk="0">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
            <p:cNvSpPr/>
            <p:nvPr/>
          </p:nvSpPr>
          <p:spPr>
            <a:xfrm>
              <a:off x="5996250" y="2531875"/>
              <a:ext cx="38775" cy="28100"/>
            </a:xfrm>
            <a:custGeom>
              <a:avLst/>
              <a:gdLst/>
              <a:ahLst/>
              <a:cxnLst/>
              <a:rect l="l" t="t" r="r" b="b"/>
              <a:pathLst>
                <a:path w="1551" h="1124" extrusionOk="0">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
            <p:cNvSpPr/>
            <p:nvPr/>
          </p:nvSpPr>
          <p:spPr>
            <a:xfrm>
              <a:off x="5640550" y="2115450"/>
              <a:ext cx="38100" cy="28125"/>
            </a:xfrm>
            <a:custGeom>
              <a:avLst/>
              <a:gdLst/>
              <a:ahLst/>
              <a:cxnLst/>
              <a:rect l="l" t="t" r="r" b="b"/>
              <a:pathLst>
                <a:path w="1524" h="1125" extrusionOk="0">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7"/>
            <p:cNvSpPr/>
            <p:nvPr/>
          </p:nvSpPr>
          <p:spPr>
            <a:xfrm>
              <a:off x="5938475" y="1706775"/>
              <a:ext cx="38975" cy="28725"/>
            </a:xfrm>
            <a:custGeom>
              <a:avLst/>
              <a:gdLst/>
              <a:ahLst/>
              <a:cxnLst/>
              <a:rect l="l" t="t" r="r" b="b"/>
              <a:pathLst>
                <a:path w="1559" h="1149" extrusionOk="0">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7"/>
            <p:cNvSpPr/>
            <p:nvPr/>
          </p:nvSpPr>
          <p:spPr>
            <a:xfrm>
              <a:off x="5854900" y="1355700"/>
              <a:ext cx="38925" cy="27975"/>
            </a:xfrm>
            <a:custGeom>
              <a:avLst/>
              <a:gdLst/>
              <a:ahLst/>
              <a:cxnLst/>
              <a:rect l="l" t="t" r="r" b="b"/>
              <a:pathLst>
                <a:path w="1557" h="1119" extrusionOk="0">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
            <p:cNvSpPr/>
            <p:nvPr/>
          </p:nvSpPr>
          <p:spPr>
            <a:xfrm>
              <a:off x="9060075" y="1848750"/>
              <a:ext cx="39500" cy="28100"/>
            </a:xfrm>
            <a:custGeom>
              <a:avLst/>
              <a:gdLst/>
              <a:ahLst/>
              <a:cxnLst/>
              <a:rect l="l" t="t" r="r" b="b"/>
              <a:pathLst>
                <a:path w="1580" h="1124" extrusionOk="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
            <p:cNvSpPr/>
            <p:nvPr/>
          </p:nvSpPr>
          <p:spPr>
            <a:xfrm>
              <a:off x="9456800" y="2065300"/>
              <a:ext cx="38750" cy="28100"/>
            </a:xfrm>
            <a:custGeom>
              <a:avLst/>
              <a:gdLst/>
              <a:ahLst/>
              <a:cxnLst/>
              <a:rect l="l" t="t" r="r" b="b"/>
              <a:pathLst>
                <a:path w="1550" h="1124" extrusionOk="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
            <p:cNvSpPr/>
            <p:nvPr/>
          </p:nvSpPr>
          <p:spPr>
            <a:xfrm>
              <a:off x="9878525" y="1594950"/>
              <a:ext cx="39475" cy="28100"/>
            </a:xfrm>
            <a:custGeom>
              <a:avLst/>
              <a:gdLst/>
              <a:ahLst/>
              <a:cxnLst/>
              <a:rect l="l" t="t" r="r" b="b"/>
              <a:pathLst>
                <a:path w="1579" h="1124" extrusionOk="0">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
            <p:cNvSpPr/>
            <p:nvPr/>
          </p:nvSpPr>
          <p:spPr>
            <a:xfrm>
              <a:off x="10573825" y="2031875"/>
              <a:ext cx="38750" cy="28100"/>
            </a:xfrm>
            <a:custGeom>
              <a:avLst/>
              <a:gdLst/>
              <a:ahLst/>
              <a:cxnLst/>
              <a:rect l="l" t="t" r="r" b="b"/>
              <a:pathLst>
                <a:path w="1550" h="1124" extrusionOk="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7"/>
          <p:cNvSpPr txBox="1">
            <a:spLocks noGrp="1"/>
          </p:cNvSpPr>
          <p:nvPr>
            <p:ph type="body" idx="1"/>
          </p:nvPr>
        </p:nvSpPr>
        <p:spPr>
          <a:xfrm>
            <a:off x="722750" y="1409700"/>
            <a:ext cx="4038600" cy="267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95959"/>
              </a:buClr>
              <a:buSzPts val="1400"/>
              <a:buFont typeface="Anaheim"/>
              <a:buAutoNum type="arabicPeriod"/>
              <a:defRPr sz="1400"/>
            </a:lvl1pPr>
            <a:lvl2pPr marL="914400" lvl="1" indent="-317500" rtl="0">
              <a:spcBef>
                <a:spcPts val="1600"/>
              </a:spcBef>
              <a:spcAft>
                <a:spcPts val="0"/>
              </a:spcAft>
              <a:buClr>
                <a:srgbClr val="595959"/>
              </a:buClr>
              <a:buSzPts val="1400"/>
              <a:buFont typeface="Anaheim"/>
              <a:buAutoNum type="alphaLcPeriod"/>
              <a:defRPr/>
            </a:lvl2pPr>
            <a:lvl3pPr marL="1371600" lvl="2" indent="-317500" rtl="0">
              <a:spcBef>
                <a:spcPts val="1600"/>
              </a:spcBef>
              <a:spcAft>
                <a:spcPts val="0"/>
              </a:spcAft>
              <a:buClr>
                <a:srgbClr val="595959"/>
              </a:buClr>
              <a:buSzPts val="1400"/>
              <a:buFont typeface="Anaheim"/>
              <a:buAutoNum type="romanLcPeriod"/>
              <a:defRPr/>
            </a:lvl3pPr>
            <a:lvl4pPr marL="1828800" lvl="3" indent="-317500" rtl="0">
              <a:spcBef>
                <a:spcPts val="1600"/>
              </a:spcBef>
              <a:spcAft>
                <a:spcPts val="0"/>
              </a:spcAft>
              <a:buClr>
                <a:srgbClr val="595959"/>
              </a:buClr>
              <a:buSzPts val="1400"/>
              <a:buFont typeface="Anaheim"/>
              <a:buAutoNum type="arabicPeriod"/>
              <a:defRPr/>
            </a:lvl4pPr>
            <a:lvl5pPr marL="2286000" lvl="4" indent="-317500" rtl="0">
              <a:spcBef>
                <a:spcPts val="1600"/>
              </a:spcBef>
              <a:spcAft>
                <a:spcPts val="0"/>
              </a:spcAft>
              <a:buClr>
                <a:srgbClr val="595959"/>
              </a:buClr>
              <a:buSzPts val="1400"/>
              <a:buFont typeface="Anaheim"/>
              <a:buAutoNum type="alphaLcPeriod"/>
              <a:defRPr/>
            </a:lvl5pPr>
            <a:lvl6pPr marL="2743200" lvl="5" indent="-317500" rtl="0">
              <a:spcBef>
                <a:spcPts val="1600"/>
              </a:spcBef>
              <a:spcAft>
                <a:spcPts val="0"/>
              </a:spcAft>
              <a:buClr>
                <a:srgbClr val="595959"/>
              </a:buClr>
              <a:buSzPts val="1400"/>
              <a:buFont typeface="Anaheim"/>
              <a:buAutoNum type="romanLcPeriod"/>
              <a:defRPr/>
            </a:lvl6pPr>
            <a:lvl7pPr marL="3200400" lvl="6" indent="-317500" rtl="0">
              <a:spcBef>
                <a:spcPts val="1600"/>
              </a:spcBef>
              <a:spcAft>
                <a:spcPts val="0"/>
              </a:spcAft>
              <a:buClr>
                <a:srgbClr val="595959"/>
              </a:buClr>
              <a:buSzPts val="1400"/>
              <a:buFont typeface="Anaheim"/>
              <a:buAutoNum type="arabicPeriod"/>
              <a:defRPr/>
            </a:lvl7pPr>
            <a:lvl8pPr marL="3657600" lvl="7" indent="-317500" rtl="0">
              <a:spcBef>
                <a:spcPts val="1600"/>
              </a:spcBef>
              <a:spcAft>
                <a:spcPts val="0"/>
              </a:spcAft>
              <a:buClr>
                <a:srgbClr val="595959"/>
              </a:buClr>
              <a:buSzPts val="1400"/>
              <a:buFont typeface="Anaheim"/>
              <a:buAutoNum type="alphaLcPeriod"/>
              <a:defRPr/>
            </a:lvl8pPr>
            <a:lvl9pPr marL="4114800" lvl="8" indent="-317500" rtl="0">
              <a:spcBef>
                <a:spcPts val="1600"/>
              </a:spcBef>
              <a:spcAft>
                <a:spcPts val="1600"/>
              </a:spcAft>
              <a:buClr>
                <a:srgbClr val="595959"/>
              </a:buClr>
              <a:buSzPts val="1400"/>
              <a:buFont typeface="Anaheim"/>
              <a:buAutoNum type="romanLcPeriod"/>
              <a:defRPr/>
            </a:lvl9pPr>
          </a:lstStyle>
          <a:p>
            <a:endParaRPr/>
          </a:p>
        </p:txBody>
      </p:sp>
      <p:sp>
        <p:nvSpPr>
          <p:cNvPr id="1384" name="Google Shape;1384;p7"/>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85"/>
        <p:cNvGrpSpPr/>
        <p:nvPr/>
      </p:nvGrpSpPr>
      <p:grpSpPr>
        <a:xfrm>
          <a:off x="0" y="0"/>
          <a:ext cx="0" cy="0"/>
          <a:chOff x="0" y="0"/>
          <a:chExt cx="0" cy="0"/>
        </a:xfrm>
      </p:grpSpPr>
      <p:grpSp>
        <p:nvGrpSpPr>
          <p:cNvPr id="1386" name="Google Shape;1386;p8"/>
          <p:cNvGrpSpPr/>
          <p:nvPr/>
        </p:nvGrpSpPr>
        <p:grpSpPr>
          <a:xfrm>
            <a:off x="-767292" y="3067057"/>
            <a:ext cx="10488084" cy="6107348"/>
            <a:chOff x="-120550" y="-133450"/>
            <a:chExt cx="7847425" cy="4570000"/>
          </a:xfrm>
        </p:grpSpPr>
        <p:sp>
          <p:nvSpPr>
            <p:cNvPr id="1387" name="Google Shape;1387;p8"/>
            <p:cNvSpPr/>
            <p:nvPr/>
          </p:nvSpPr>
          <p:spPr>
            <a:xfrm>
              <a:off x="3043625" y="854400"/>
              <a:ext cx="25100" cy="25875"/>
            </a:xfrm>
            <a:custGeom>
              <a:avLst/>
              <a:gdLst/>
              <a:ahLst/>
              <a:cxnLst/>
              <a:rect l="l" t="t" r="r" b="b"/>
              <a:pathLst>
                <a:path w="1004" h="1035" extrusionOk="0">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832400" y="1074775"/>
              <a:ext cx="25100" cy="24350"/>
            </a:xfrm>
            <a:custGeom>
              <a:avLst/>
              <a:gdLst/>
              <a:ahLst/>
              <a:cxnLst/>
              <a:rect l="l" t="t" r="r" b="b"/>
              <a:pathLst>
                <a:path w="1004" h="974" extrusionOk="0">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
            <p:cNvSpPr/>
            <p:nvPr/>
          </p:nvSpPr>
          <p:spPr>
            <a:xfrm>
              <a:off x="3821775" y="796650"/>
              <a:ext cx="25100" cy="24350"/>
            </a:xfrm>
            <a:custGeom>
              <a:avLst/>
              <a:gdLst/>
              <a:ahLst/>
              <a:cxnLst/>
              <a:rect l="l" t="t" r="r" b="b"/>
              <a:pathLst>
                <a:path w="1004" h="974" extrusionOk="0">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
            <p:cNvSpPr/>
            <p:nvPr/>
          </p:nvSpPr>
          <p:spPr>
            <a:xfrm>
              <a:off x="3083150" y="1124175"/>
              <a:ext cx="24350" cy="25850"/>
            </a:xfrm>
            <a:custGeom>
              <a:avLst/>
              <a:gdLst/>
              <a:ahLst/>
              <a:cxnLst/>
              <a:rect l="l" t="t" r="r" b="b"/>
              <a:pathLst>
                <a:path w="974" h="1034" extrusionOk="0">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774625" y="761700"/>
              <a:ext cx="25100" cy="25100"/>
            </a:xfrm>
            <a:custGeom>
              <a:avLst/>
              <a:gdLst/>
              <a:ahLst/>
              <a:cxnLst/>
              <a:rect l="l" t="t" r="r" b="b"/>
              <a:pathLst>
                <a:path w="1004" h="1004" extrusionOk="0">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8"/>
            <p:cNvSpPr/>
            <p:nvPr/>
          </p:nvSpPr>
          <p:spPr>
            <a:xfrm>
              <a:off x="2267775" y="829325"/>
              <a:ext cx="25100" cy="25100"/>
            </a:xfrm>
            <a:custGeom>
              <a:avLst/>
              <a:gdLst/>
              <a:ahLst/>
              <a:cxnLst/>
              <a:rect l="l" t="t" r="r" b="b"/>
              <a:pathLst>
                <a:path w="1004" h="1004" extrusionOk="0">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8"/>
            <p:cNvSpPr/>
            <p:nvPr/>
          </p:nvSpPr>
          <p:spPr>
            <a:xfrm>
              <a:off x="2434200" y="767775"/>
              <a:ext cx="25100" cy="25100"/>
            </a:xfrm>
            <a:custGeom>
              <a:avLst/>
              <a:gdLst/>
              <a:ahLst/>
              <a:cxnLst/>
              <a:rect l="l" t="t" r="r" b="b"/>
              <a:pathLst>
                <a:path w="1004" h="1004" extrusionOk="0">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608950" y="1347575"/>
              <a:ext cx="24350" cy="24350"/>
            </a:xfrm>
            <a:custGeom>
              <a:avLst/>
              <a:gdLst/>
              <a:ahLst/>
              <a:cxnLst/>
              <a:rect l="l" t="t" r="r" b="b"/>
              <a:pathLst>
                <a:path w="974" h="974" extrusionOk="0">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8"/>
            <p:cNvSpPr/>
            <p:nvPr/>
          </p:nvSpPr>
          <p:spPr>
            <a:xfrm>
              <a:off x="2525400" y="967625"/>
              <a:ext cx="25100" cy="24350"/>
            </a:xfrm>
            <a:custGeom>
              <a:avLst/>
              <a:gdLst/>
              <a:ahLst/>
              <a:cxnLst/>
              <a:rect l="l" t="t" r="r" b="b"/>
              <a:pathLst>
                <a:path w="1004" h="974" extrusionOk="0">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
            <p:cNvSpPr/>
            <p:nvPr/>
          </p:nvSpPr>
          <p:spPr>
            <a:xfrm>
              <a:off x="2292850" y="1350625"/>
              <a:ext cx="24350" cy="25100"/>
            </a:xfrm>
            <a:custGeom>
              <a:avLst/>
              <a:gdLst/>
              <a:ahLst/>
              <a:cxnLst/>
              <a:rect l="l" t="t" r="r" b="b"/>
              <a:pathLst>
                <a:path w="974" h="1004" extrusionOk="0">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79950" y="923550"/>
              <a:ext cx="25100" cy="25100"/>
            </a:xfrm>
            <a:custGeom>
              <a:avLst/>
              <a:gdLst/>
              <a:ahLst/>
              <a:cxnLst/>
              <a:rect l="l" t="t" r="r" b="b"/>
              <a:pathLst>
                <a:path w="1004" h="1004" extrusionOk="0">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
            <p:cNvSpPr/>
            <p:nvPr/>
          </p:nvSpPr>
          <p:spPr>
            <a:xfrm>
              <a:off x="3086950" y="548175"/>
              <a:ext cx="12950" cy="12950"/>
            </a:xfrm>
            <a:custGeom>
              <a:avLst/>
              <a:gdLst/>
              <a:ahLst/>
              <a:cxnLst/>
              <a:rect l="l" t="t" r="r" b="b"/>
              <a:pathLst>
                <a:path w="518" h="518" extrusionOk="0">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
            <p:cNvSpPr/>
            <p:nvPr/>
          </p:nvSpPr>
          <p:spPr>
            <a:xfrm>
              <a:off x="2854425" y="709275"/>
              <a:ext cx="12950" cy="12175"/>
            </a:xfrm>
            <a:custGeom>
              <a:avLst/>
              <a:gdLst/>
              <a:ahLst/>
              <a:cxnLst/>
              <a:rect l="l" t="t" r="r" b="b"/>
              <a:pathLst>
                <a:path w="518" h="487" extrusionOk="0">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8"/>
            <p:cNvSpPr/>
            <p:nvPr/>
          </p:nvSpPr>
          <p:spPr>
            <a:xfrm>
              <a:off x="1967625" y="1444075"/>
              <a:ext cx="13700" cy="13700"/>
            </a:xfrm>
            <a:custGeom>
              <a:avLst/>
              <a:gdLst/>
              <a:ahLst/>
              <a:cxnLst/>
              <a:rect l="l" t="t" r="r" b="b"/>
              <a:pathLst>
                <a:path w="548" h="548" extrusionOk="0">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
            <p:cNvSpPr/>
            <p:nvPr/>
          </p:nvSpPr>
          <p:spPr>
            <a:xfrm>
              <a:off x="1424300" y="1013225"/>
              <a:ext cx="13700" cy="12175"/>
            </a:xfrm>
            <a:custGeom>
              <a:avLst/>
              <a:gdLst/>
              <a:ahLst/>
              <a:cxnLst/>
              <a:rect l="l" t="t" r="r" b="b"/>
              <a:pathLst>
                <a:path w="548" h="487" extrusionOk="0">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8"/>
            <p:cNvSpPr/>
            <p:nvPr/>
          </p:nvSpPr>
          <p:spPr>
            <a:xfrm>
              <a:off x="1719900" y="1083900"/>
              <a:ext cx="12950" cy="12925"/>
            </a:xfrm>
            <a:custGeom>
              <a:avLst/>
              <a:gdLst/>
              <a:ahLst/>
              <a:cxnLst/>
              <a:rect l="l" t="t" r="r" b="b"/>
              <a:pathLst>
                <a:path w="518" h="517" extrusionOk="0">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8"/>
            <p:cNvSpPr/>
            <p:nvPr/>
          </p:nvSpPr>
          <p:spPr>
            <a:xfrm>
              <a:off x="2843025" y="499550"/>
              <a:ext cx="12950" cy="12925"/>
            </a:xfrm>
            <a:custGeom>
              <a:avLst/>
              <a:gdLst/>
              <a:ahLst/>
              <a:cxnLst/>
              <a:rect l="l" t="t" r="r" b="b"/>
              <a:pathLst>
                <a:path w="518" h="517" extrusionOk="0">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
            <p:cNvSpPr/>
            <p:nvPr/>
          </p:nvSpPr>
          <p:spPr>
            <a:xfrm>
              <a:off x="1463825" y="1476750"/>
              <a:ext cx="24325" cy="24350"/>
            </a:xfrm>
            <a:custGeom>
              <a:avLst/>
              <a:gdLst/>
              <a:ahLst/>
              <a:cxnLst/>
              <a:rect l="l" t="t" r="r" b="b"/>
              <a:pathLst>
                <a:path w="973" h="974" extrusionOk="0">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
            <p:cNvSpPr/>
            <p:nvPr/>
          </p:nvSpPr>
          <p:spPr>
            <a:xfrm>
              <a:off x="1924325" y="1191800"/>
              <a:ext cx="24325" cy="25100"/>
            </a:xfrm>
            <a:custGeom>
              <a:avLst/>
              <a:gdLst/>
              <a:ahLst/>
              <a:cxnLst/>
              <a:rect l="l" t="t" r="r" b="b"/>
              <a:pathLst>
                <a:path w="973" h="1004" extrusionOk="0">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
            <p:cNvSpPr/>
            <p:nvPr/>
          </p:nvSpPr>
          <p:spPr>
            <a:xfrm>
              <a:off x="1912925" y="896950"/>
              <a:ext cx="24325" cy="25875"/>
            </a:xfrm>
            <a:custGeom>
              <a:avLst/>
              <a:gdLst/>
              <a:ahLst/>
              <a:cxnLst/>
              <a:rect l="l" t="t" r="r" b="b"/>
              <a:pathLst>
                <a:path w="973" h="1035" extrusionOk="0">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8"/>
            <p:cNvSpPr/>
            <p:nvPr/>
          </p:nvSpPr>
          <p:spPr>
            <a:xfrm>
              <a:off x="1605150" y="1197875"/>
              <a:ext cx="12950" cy="13700"/>
            </a:xfrm>
            <a:custGeom>
              <a:avLst/>
              <a:gdLst/>
              <a:ahLst/>
              <a:cxnLst/>
              <a:rect l="l" t="t" r="r" b="b"/>
              <a:pathLst>
                <a:path w="518" h="548" extrusionOk="0">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583150" y="1086175"/>
              <a:ext cx="13700" cy="12175"/>
            </a:xfrm>
            <a:custGeom>
              <a:avLst/>
              <a:gdLst/>
              <a:ahLst/>
              <a:cxnLst/>
              <a:rect l="l" t="t" r="r" b="b"/>
              <a:pathLst>
                <a:path w="548" h="487" extrusionOk="0">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8"/>
            <p:cNvSpPr/>
            <p:nvPr/>
          </p:nvSpPr>
          <p:spPr>
            <a:xfrm>
              <a:off x="1608950" y="1570975"/>
              <a:ext cx="12950" cy="12950"/>
            </a:xfrm>
            <a:custGeom>
              <a:avLst/>
              <a:gdLst/>
              <a:ahLst/>
              <a:cxnLst/>
              <a:rect l="l" t="t" r="r" b="b"/>
              <a:pathLst>
                <a:path w="518" h="518" extrusionOk="0">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8"/>
            <p:cNvSpPr/>
            <p:nvPr/>
          </p:nvSpPr>
          <p:spPr>
            <a:xfrm>
              <a:off x="1942550" y="539050"/>
              <a:ext cx="12950" cy="13700"/>
            </a:xfrm>
            <a:custGeom>
              <a:avLst/>
              <a:gdLst/>
              <a:ahLst/>
              <a:cxnLst/>
              <a:rect l="l" t="t" r="r" b="b"/>
              <a:pathLst>
                <a:path w="518" h="548" extrusionOk="0">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8"/>
            <p:cNvSpPr/>
            <p:nvPr/>
          </p:nvSpPr>
          <p:spPr>
            <a:xfrm>
              <a:off x="2779950" y="1347575"/>
              <a:ext cx="13700" cy="12950"/>
            </a:xfrm>
            <a:custGeom>
              <a:avLst/>
              <a:gdLst/>
              <a:ahLst/>
              <a:cxnLst/>
              <a:rect l="l" t="t" r="r" b="b"/>
              <a:pathLst>
                <a:path w="548" h="518" extrusionOk="0">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224450" y="827800"/>
              <a:ext cx="12950" cy="12200"/>
            </a:xfrm>
            <a:custGeom>
              <a:avLst/>
              <a:gdLst/>
              <a:ahLst/>
              <a:cxnLst/>
              <a:rect l="l" t="t" r="r" b="b"/>
              <a:pathLst>
                <a:path w="518" h="488" extrusionOk="0">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8"/>
            <p:cNvSpPr/>
            <p:nvPr/>
          </p:nvSpPr>
          <p:spPr>
            <a:xfrm>
              <a:off x="488875" y="1022350"/>
              <a:ext cx="25100" cy="25100"/>
            </a:xfrm>
            <a:custGeom>
              <a:avLst/>
              <a:gdLst/>
              <a:ahLst/>
              <a:cxnLst/>
              <a:rect l="l" t="t" r="r" b="b"/>
              <a:pathLst>
                <a:path w="1004" h="1004" extrusionOk="0">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8"/>
            <p:cNvSpPr/>
            <p:nvPr/>
          </p:nvSpPr>
          <p:spPr>
            <a:xfrm>
              <a:off x="693300" y="956225"/>
              <a:ext cx="24325" cy="25875"/>
            </a:xfrm>
            <a:custGeom>
              <a:avLst/>
              <a:gdLst/>
              <a:ahLst/>
              <a:cxnLst/>
              <a:rect l="l" t="t" r="r" b="b"/>
              <a:pathLst>
                <a:path w="973" h="1035" extrusionOk="0">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8"/>
            <p:cNvSpPr/>
            <p:nvPr/>
          </p:nvSpPr>
          <p:spPr>
            <a:xfrm>
              <a:off x="848300" y="1102125"/>
              <a:ext cx="24350" cy="25100"/>
            </a:xfrm>
            <a:custGeom>
              <a:avLst/>
              <a:gdLst/>
              <a:ahLst/>
              <a:cxnLst/>
              <a:rect l="l" t="t" r="r" b="b"/>
              <a:pathLst>
                <a:path w="974" h="1004" extrusionOk="0">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039050" y="1074025"/>
              <a:ext cx="24325" cy="24325"/>
            </a:xfrm>
            <a:custGeom>
              <a:avLst/>
              <a:gdLst/>
              <a:ahLst/>
              <a:cxnLst/>
              <a:rect l="l" t="t" r="r" b="b"/>
              <a:pathLst>
                <a:path w="973" h="973" extrusionOk="0">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
            <p:cNvSpPr/>
            <p:nvPr/>
          </p:nvSpPr>
          <p:spPr>
            <a:xfrm>
              <a:off x="645425" y="2504125"/>
              <a:ext cx="13700" cy="13700"/>
            </a:xfrm>
            <a:custGeom>
              <a:avLst/>
              <a:gdLst/>
              <a:ahLst/>
              <a:cxnLst/>
              <a:rect l="l" t="t" r="r" b="b"/>
              <a:pathLst>
                <a:path w="548" h="548" extrusionOk="0">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8"/>
            <p:cNvSpPr/>
            <p:nvPr/>
          </p:nvSpPr>
          <p:spPr>
            <a:xfrm>
              <a:off x="2251075" y="703200"/>
              <a:ext cx="12925" cy="12925"/>
            </a:xfrm>
            <a:custGeom>
              <a:avLst/>
              <a:gdLst/>
              <a:ahLst/>
              <a:cxnLst/>
              <a:rect l="l" t="t" r="r" b="b"/>
              <a:pathLst>
                <a:path w="517" h="517" extrusionOk="0">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8"/>
            <p:cNvSpPr/>
            <p:nvPr/>
          </p:nvSpPr>
          <p:spPr>
            <a:xfrm>
              <a:off x="806500" y="2165975"/>
              <a:ext cx="12950" cy="12950"/>
            </a:xfrm>
            <a:custGeom>
              <a:avLst/>
              <a:gdLst/>
              <a:ahLst/>
              <a:cxnLst/>
              <a:rect l="l" t="t" r="r" b="b"/>
              <a:pathLst>
                <a:path w="518" h="518" extrusionOk="0">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8"/>
            <p:cNvSpPr/>
            <p:nvPr/>
          </p:nvSpPr>
          <p:spPr>
            <a:xfrm>
              <a:off x="876425" y="1174325"/>
              <a:ext cx="13700" cy="13700"/>
            </a:xfrm>
            <a:custGeom>
              <a:avLst/>
              <a:gdLst/>
              <a:ahLst/>
              <a:cxnLst/>
              <a:rect l="l" t="t" r="r" b="b"/>
              <a:pathLst>
                <a:path w="548" h="548" extrusionOk="0">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8"/>
            <p:cNvSpPr/>
            <p:nvPr/>
          </p:nvSpPr>
          <p:spPr>
            <a:xfrm>
              <a:off x="653025" y="581600"/>
              <a:ext cx="25100" cy="25100"/>
            </a:xfrm>
            <a:custGeom>
              <a:avLst/>
              <a:gdLst/>
              <a:ahLst/>
              <a:cxnLst/>
              <a:rect l="l" t="t" r="r" b="b"/>
              <a:pathLst>
                <a:path w="1004" h="1004" extrusionOk="0">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8"/>
            <p:cNvSpPr/>
            <p:nvPr/>
          </p:nvSpPr>
          <p:spPr>
            <a:xfrm>
              <a:off x="280675" y="728275"/>
              <a:ext cx="13700" cy="12925"/>
            </a:xfrm>
            <a:custGeom>
              <a:avLst/>
              <a:gdLst/>
              <a:ahLst/>
              <a:cxnLst/>
              <a:rect l="l" t="t" r="r" b="b"/>
              <a:pathLst>
                <a:path w="548" h="517" extrusionOk="0">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8"/>
            <p:cNvSpPr/>
            <p:nvPr/>
          </p:nvSpPr>
          <p:spPr>
            <a:xfrm>
              <a:off x="352850" y="562600"/>
              <a:ext cx="25100" cy="25875"/>
            </a:xfrm>
            <a:custGeom>
              <a:avLst/>
              <a:gdLst/>
              <a:ahLst/>
              <a:cxnLst/>
              <a:rect l="l" t="t" r="r" b="b"/>
              <a:pathLst>
                <a:path w="1004" h="1035" extrusionOk="0">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
            <p:cNvSpPr/>
            <p:nvPr/>
          </p:nvSpPr>
          <p:spPr>
            <a:xfrm>
              <a:off x="615775" y="629475"/>
              <a:ext cx="13700" cy="12200"/>
            </a:xfrm>
            <a:custGeom>
              <a:avLst/>
              <a:gdLst/>
              <a:ahLst/>
              <a:cxnLst/>
              <a:rect l="l" t="t" r="r" b="b"/>
              <a:pathLst>
                <a:path w="548" h="488" extrusionOk="0">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8"/>
            <p:cNvSpPr/>
            <p:nvPr/>
          </p:nvSpPr>
          <p:spPr>
            <a:xfrm>
              <a:off x="906825" y="3757950"/>
              <a:ext cx="13700" cy="13700"/>
            </a:xfrm>
            <a:custGeom>
              <a:avLst/>
              <a:gdLst/>
              <a:ahLst/>
              <a:cxnLst/>
              <a:rect l="l" t="t" r="r" b="b"/>
              <a:pathLst>
                <a:path w="548" h="548" extrusionOk="0">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8"/>
            <p:cNvSpPr/>
            <p:nvPr/>
          </p:nvSpPr>
          <p:spPr>
            <a:xfrm>
              <a:off x="7275475" y="4211600"/>
              <a:ext cx="25100" cy="25100"/>
            </a:xfrm>
            <a:custGeom>
              <a:avLst/>
              <a:gdLst/>
              <a:ahLst/>
              <a:cxnLst/>
              <a:rect l="l" t="t" r="r" b="b"/>
              <a:pathLst>
                <a:path w="1004" h="1004" extrusionOk="0">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8"/>
            <p:cNvSpPr/>
            <p:nvPr/>
          </p:nvSpPr>
          <p:spPr>
            <a:xfrm>
              <a:off x="555750" y="3765550"/>
              <a:ext cx="24350" cy="25100"/>
            </a:xfrm>
            <a:custGeom>
              <a:avLst/>
              <a:gdLst/>
              <a:ahLst/>
              <a:cxnLst/>
              <a:rect l="l" t="t" r="r" b="b"/>
              <a:pathLst>
                <a:path w="974" h="1004" extrusionOk="0">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
            <p:cNvSpPr/>
            <p:nvPr/>
          </p:nvSpPr>
          <p:spPr>
            <a:xfrm>
              <a:off x="647700" y="2923575"/>
              <a:ext cx="24325" cy="24350"/>
            </a:xfrm>
            <a:custGeom>
              <a:avLst/>
              <a:gdLst/>
              <a:ahLst/>
              <a:cxnLst/>
              <a:rect l="l" t="t" r="r" b="b"/>
              <a:pathLst>
                <a:path w="973" h="974" extrusionOk="0">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
            <p:cNvSpPr/>
            <p:nvPr/>
          </p:nvSpPr>
          <p:spPr>
            <a:xfrm>
              <a:off x="351325" y="3924350"/>
              <a:ext cx="24350" cy="25100"/>
            </a:xfrm>
            <a:custGeom>
              <a:avLst/>
              <a:gdLst/>
              <a:ahLst/>
              <a:cxnLst/>
              <a:rect l="l" t="t" r="r" b="b"/>
              <a:pathLst>
                <a:path w="974" h="1004" extrusionOk="0">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97850" y="3531500"/>
              <a:ext cx="25100" cy="24350"/>
            </a:xfrm>
            <a:custGeom>
              <a:avLst/>
              <a:gdLst/>
              <a:ahLst/>
              <a:cxnLst/>
              <a:rect l="l" t="t" r="r" b="b"/>
              <a:pathLst>
                <a:path w="1004" h="974" extrusionOk="0">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8"/>
            <p:cNvSpPr/>
            <p:nvPr/>
          </p:nvSpPr>
          <p:spPr>
            <a:xfrm>
              <a:off x="732050" y="3199425"/>
              <a:ext cx="13700" cy="12950"/>
            </a:xfrm>
            <a:custGeom>
              <a:avLst/>
              <a:gdLst/>
              <a:ahLst/>
              <a:cxnLst/>
              <a:rect l="l" t="t" r="r" b="b"/>
              <a:pathLst>
                <a:path w="548" h="518" extrusionOk="0">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8"/>
            <p:cNvSpPr/>
            <p:nvPr/>
          </p:nvSpPr>
          <p:spPr>
            <a:xfrm>
              <a:off x="314850" y="3972225"/>
              <a:ext cx="13725" cy="12950"/>
            </a:xfrm>
            <a:custGeom>
              <a:avLst/>
              <a:gdLst/>
              <a:ahLst/>
              <a:cxnLst/>
              <a:rect l="l" t="t" r="r" b="b"/>
              <a:pathLst>
                <a:path w="549" h="518" extrusionOk="0">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8"/>
            <p:cNvSpPr/>
            <p:nvPr/>
          </p:nvSpPr>
          <p:spPr>
            <a:xfrm>
              <a:off x="529150" y="3017050"/>
              <a:ext cx="12950" cy="13700"/>
            </a:xfrm>
            <a:custGeom>
              <a:avLst/>
              <a:gdLst/>
              <a:ahLst/>
              <a:cxnLst/>
              <a:rect l="l" t="t" r="r" b="b"/>
              <a:pathLst>
                <a:path w="518" h="548" extrusionOk="0">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8"/>
            <p:cNvSpPr/>
            <p:nvPr/>
          </p:nvSpPr>
          <p:spPr>
            <a:xfrm>
              <a:off x="298150" y="3270850"/>
              <a:ext cx="24325" cy="25875"/>
            </a:xfrm>
            <a:custGeom>
              <a:avLst/>
              <a:gdLst/>
              <a:ahLst/>
              <a:cxnLst/>
              <a:rect l="l" t="t" r="r" b="b"/>
              <a:pathLst>
                <a:path w="973" h="1035" extrusionOk="0">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8"/>
            <p:cNvSpPr/>
            <p:nvPr/>
          </p:nvSpPr>
          <p:spPr>
            <a:xfrm>
              <a:off x="291300" y="3027700"/>
              <a:ext cx="25100" cy="25100"/>
            </a:xfrm>
            <a:custGeom>
              <a:avLst/>
              <a:gdLst/>
              <a:ahLst/>
              <a:cxnLst/>
              <a:rect l="l" t="t" r="r" b="b"/>
              <a:pathLst>
                <a:path w="1004" h="1004" extrusionOk="0">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8"/>
            <p:cNvSpPr/>
            <p:nvPr/>
          </p:nvSpPr>
          <p:spPr>
            <a:xfrm>
              <a:off x="364250" y="3390150"/>
              <a:ext cx="25100" cy="25100"/>
            </a:xfrm>
            <a:custGeom>
              <a:avLst/>
              <a:gdLst/>
              <a:ahLst/>
              <a:cxnLst/>
              <a:rect l="l" t="t" r="r" b="b"/>
              <a:pathLst>
                <a:path w="1004" h="1004" extrusionOk="0">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8"/>
            <p:cNvSpPr/>
            <p:nvPr/>
          </p:nvSpPr>
          <p:spPr>
            <a:xfrm>
              <a:off x="7055100" y="3887125"/>
              <a:ext cx="13700" cy="12950"/>
            </a:xfrm>
            <a:custGeom>
              <a:avLst/>
              <a:gdLst/>
              <a:ahLst/>
              <a:cxnLst/>
              <a:rect l="l" t="t" r="r" b="b"/>
              <a:pathLst>
                <a:path w="548" h="518" extrusionOk="0">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8"/>
            <p:cNvSpPr/>
            <p:nvPr/>
          </p:nvSpPr>
          <p:spPr>
            <a:xfrm>
              <a:off x="7236725" y="3681200"/>
              <a:ext cx="25100" cy="25100"/>
            </a:xfrm>
            <a:custGeom>
              <a:avLst/>
              <a:gdLst/>
              <a:ahLst/>
              <a:cxnLst/>
              <a:rect l="l" t="t" r="r" b="b"/>
              <a:pathLst>
                <a:path w="1004" h="1004" extrusionOk="0">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8"/>
            <p:cNvSpPr/>
            <p:nvPr/>
          </p:nvSpPr>
          <p:spPr>
            <a:xfrm>
              <a:off x="327775" y="3438025"/>
              <a:ext cx="12950" cy="12200"/>
            </a:xfrm>
            <a:custGeom>
              <a:avLst/>
              <a:gdLst/>
              <a:ahLst/>
              <a:cxnLst/>
              <a:rect l="l" t="t" r="r" b="b"/>
              <a:pathLst>
                <a:path w="518" h="488" extrusionOk="0">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
            <p:cNvSpPr/>
            <p:nvPr/>
          </p:nvSpPr>
          <p:spPr>
            <a:xfrm>
              <a:off x="3290600" y="504100"/>
              <a:ext cx="25850" cy="24350"/>
            </a:xfrm>
            <a:custGeom>
              <a:avLst/>
              <a:gdLst/>
              <a:ahLst/>
              <a:cxnLst/>
              <a:rect l="l" t="t" r="r" b="b"/>
              <a:pathLst>
                <a:path w="1034" h="974" extrusionOk="0">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
            <p:cNvSpPr/>
            <p:nvPr/>
          </p:nvSpPr>
          <p:spPr>
            <a:xfrm>
              <a:off x="4995800" y="1010950"/>
              <a:ext cx="25850" cy="25100"/>
            </a:xfrm>
            <a:custGeom>
              <a:avLst/>
              <a:gdLst/>
              <a:ahLst/>
              <a:cxnLst/>
              <a:rect l="l" t="t" r="r" b="b"/>
              <a:pathLst>
                <a:path w="1034" h="1004" extrusionOk="0">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
            <p:cNvSpPr/>
            <p:nvPr/>
          </p:nvSpPr>
          <p:spPr>
            <a:xfrm>
              <a:off x="6143250" y="1058825"/>
              <a:ext cx="25850" cy="24325"/>
            </a:xfrm>
            <a:custGeom>
              <a:avLst/>
              <a:gdLst/>
              <a:ahLst/>
              <a:cxnLst/>
              <a:rect l="l" t="t" r="r" b="b"/>
              <a:pathLst>
                <a:path w="1034" h="973" extrusionOk="0">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
            <p:cNvSpPr/>
            <p:nvPr/>
          </p:nvSpPr>
          <p:spPr>
            <a:xfrm>
              <a:off x="5658425" y="782225"/>
              <a:ext cx="25100" cy="25100"/>
            </a:xfrm>
            <a:custGeom>
              <a:avLst/>
              <a:gdLst/>
              <a:ahLst/>
              <a:cxnLst/>
              <a:rect l="l" t="t" r="r" b="b"/>
              <a:pathLst>
                <a:path w="1004" h="1004" extrusionOk="0">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
            <p:cNvSpPr/>
            <p:nvPr/>
          </p:nvSpPr>
          <p:spPr>
            <a:xfrm>
              <a:off x="5652350" y="969150"/>
              <a:ext cx="25850" cy="25100"/>
            </a:xfrm>
            <a:custGeom>
              <a:avLst/>
              <a:gdLst/>
              <a:ahLst/>
              <a:cxnLst/>
              <a:rect l="l" t="t" r="r" b="b"/>
              <a:pathLst>
                <a:path w="1034" h="1004" extrusionOk="0">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
            <p:cNvSpPr/>
            <p:nvPr/>
          </p:nvSpPr>
          <p:spPr>
            <a:xfrm>
              <a:off x="3344550" y="1516275"/>
              <a:ext cx="25100" cy="25100"/>
            </a:xfrm>
            <a:custGeom>
              <a:avLst/>
              <a:gdLst/>
              <a:ahLst/>
              <a:cxnLst/>
              <a:rect l="l" t="t" r="r" b="b"/>
              <a:pathLst>
                <a:path w="1004" h="1004" extrusionOk="0">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
            <p:cNvSpPr/>
            <p:nvPr/>
          </p:nvSpPr>
          <p:spPr>
            <a:xfrm>
              <a:off x="5385625" y="842250"/>
              <a:ext cx="25850" cy="24350"/>
            </a:xfrm>
            <a:custGeom>
              <a:avLst/>
              <a:gdLst/>
              <a:ahLst/>
              <a:cxnLst/>
              <a:rect l="l" t="t" r="r" b="b"/>
              <a:pathLst>
                <a:path w="1034" h="974" extrusionOk="0">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
            <p:cNvSpPr/>
            <p:nvPr/>
          </p:nvSpPr>
          <p:spPr>
            <a:xfrm>
              <a:off x="5396275" y="531450"/>
              <a:ext cx="25100" cy="25100"/>
            </a:xfrm>
            <a:custGeom>
              <a:avLst/>
              <a:gdLst/>
              <a:ahLst/>
              <a:cxnLst/>
              <a:rect l="l" t="t" r="r" b="b"/>
              <a:pathLst>
                <a:path w="1004" h="1004" extrusionOk="0">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
            <p:cNvSpPr/>
            <p:nvPr/>
          </p:nvSpPr>
          <p:spPr>
            <a:xfrm>
              <a:off x="5099150" y="846800"/>
              <a:ext cx="25850" cy="25875"/>
            </a:xfrm>
            <a:custGeom>
              <a:avLst/>
              <a:gdLst/>
              <a:ahLst/>
              <a:cxnLst/>
              <a:rect l="l" t="t" r="r" b="b"/>
              <a:pathLst>
                <a:path w="1034" h="1035" extrusionOk="0">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
            <p:cNvSpPr/>
            <p:nvPr/>
          </p:nvSpPr>
          <p:spPr>
            <a:xfrm>
              <a:off x="4022375" y="653025"/>
              <a:ext cx="12175" cy="12200"/>
            </a:xfrm>
            <a:custGeom>
              <a:avLst/>
              <a:gdLst/>
              <a:ahLst/>
              <a:cxnLst/>
              <a:rect l="l" t="t" r="r" b="b"/>
              <a:pathLst>
                <a:path w="487" h="488" extrusionOk="0">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8"/>
            <p:cNvSpPr/>
            <p:nvPr/>
          </p:nvSpPr>
          <p:spPr>
            <a:xfrm>
              <a:off x="4644725" y="653800"/>
              <a:ext cx="12200" cy="12950"/>
            </a:xfrm>
            <a:custGeom>
              <a:avLst/>
              <a:gdLst/>
              <a:ahLst/>
              <a:cxnLst/>
              <a:rect l="l" t="t" r="r" b="b"/>
              <a:pathLst>
                <a:path w="488" h="518" extrusionOk="0">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8"/>
            <p:cNvSpPr/>
            <p:nvPr/>
          </p:nvSpPr>
          <p:spPr>
            <a:xfrm>
              <a:off x="5827125" y="491950"/>
              <a:ext cx="12175" cy="12175"/>
            </a:xfrm>
            <a:custGeom>
              <a:avLst/>
              <a:gdLst/>
              <a:ahLst/>
              <a:cxnLst/>
              <a:rect l="l" t="t" r="r" b="b"/>
              <a:pathLst>
                <a:path w="487" h="487" extrusionOk="0">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
            <p:cNvSpPr/>
            <p:nvPr/>
          </p:nvSpPr>
          <p:spPr>
            <a:xfrm>
              <a:off x="6405400" y="683425"/>
              <a:ext cx="12175" cy="12200"/>
            </a:xfrm>
            <a:custGeom>
              <a:avLst/>
              <a:gdLst/>
              <a:ahLst/>
              <a:cxnLst/>
              <a:rect l="l" t="t" r="r" b="b"/>
              <a:pathLst>
                <a:path w="487" h="488" extrusionOk="0">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
            <p:cNvSpPr/>
            <p:nvPr/>
          </p:nvSpPr>
          <p:spPr>
            <a:xfrm>
              <a:off x="6020125" y="620350"/>
              <a:ext cx="12200" cy="12950"/>
            </a:xfrm>
            <a:custGeom>
              <a:avLst/>
              <a:gdLst/>
              <a:ahLst/>
              <a:cxnLst/>
              <a:rect l="l" t="t" r="r" b="b"/>
              <a:pathLst>
                <a:path w="488" h="518" extrusionOk="0">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8"/>
            <p:cNvSpPr/>
            <p:nvPr/>
          </p:nvSpPr>
          <p:spPr>
            <a:xfrm>
              <a:off x="4245025" y="678875"/>
              <a:ext cx="12175" cy="12175"/>
            </a:xfrm>
            <a:custGeom>
              <a:avLst/>
              <a:gdLst/>
              <a:ahLst/>
              <a:cxnLst/>
              <a:rect l="l" t="t" r="r" b="b"/>
              <a:pathLst>
                <a:path w="487" h="487" extrusionOk="0">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8"/>
            <p:cNvSpPr/>
            <p:nvPr/>
          </p:nvSpPr>
          <p:spPr>
            <a:xfrm>
              <a:off x="4746550" y="1112775"/>
              <a:ext cx="25100" cy="25100"/>
            </a:xfrm>
            <a:custGeom>
              <a:avLst/>
              <a:gdLst/>
              <a:ahLst/>
              <a:cxnLst/>
              <a:rect l="l" t="t" r="r" b="b"/>
              <a:pathLst>
                <a:path w="1004" h="1004" extrusionOk="0">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8"/>
            <p:cNvSpPr/>
            <p:nvPr/>
          </p:nvSpPr>
          <p:spPr>
            <a:xfrm>
              <a:off x="5862825" y="681150"/>
              <a:ext cx="25875" cy="25100"/>
            </a:xfrm>
            <a:custGeom>
              <a:avLst/>
              <a:gdLst/>
              <a:ahLst/>
              <a:cxnLst/>
              <a:rect l="l" t="t" r="r" b="b"/>
              <a:pathLst>
                <a:path w="1035" h="1004" extrusionOk="0">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8"/>
            <p:cNvSpPr/>
            <p:nvPr/>
          </p:nvSpPr>
          <p:spPr>
            <a:xfrm>
              <a:off x="5884875" y="936475"/>
              <a:ext cx="25850" cy="24350"/>
            </a:xfrm>
            <a:custGeom>
              <a:avLst/>
              <a:gdLst/>
              <a:ahLst/>
              <a:cxnLst/>
              <a:rect l="l" t="t" r="r" b="b"/>
              <a:pathLst>
                <a:path w="1034" h="974" extrusionOk="0">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
            <p:cNvSpPr/>
            <p:nvPr/>
          </p:nvSpPr>
          <p:spPr>
            <a:xfrm>
              <a:off x="6180475" y="627950"/>
              <a:ext cx="12175" cy="12950"/>
            </a:xfrm>
            <a:custGeom>
              <a:avLst/>
              <a:gdLst/>
              <a:ahLst/>
              <a:cxnLst/>
              <a:rect l="l" t="t" r="r" b="b"/>
              <a:pathLst>
                <a:path w="487" h="518" extrusionOk="0">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
            <p:cNvSpPr/>
            <p:nvPr/>
          </p:nvSpPr>
          <p:spPr>
            <a:xfrm>
              <a:off x="5481375" y="769300"/>
              <a:ext cx="12175" cy="12175"/>
            </a:xfrm>
            <a:custGeom>
              <a:avLst/>
              <a:gdLst/>
              <a:ahLst/>
              <a:cxnLst/>
              <a:rect l="l" t="t" r="r" b="b"/>
              <a:pathLst>
                <a:path w="487" h="487" extrusionOk="0">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8"/>
            <p:cNvSpPr/>
            <p:nvPr/>
          </p:nvSpPr>
          <p:spPr>
            <a:xfrm>
              <a:off x="4619650" y="1207000"/>
              <a:ext cx="12950" cy="12175"/>
            </a:xfrm>
            <a:custGeom>
              <a:avLst/>
              <a:gdLst/>
              <a:ahLst/>
              <a:cxnLst/>
              <a:rect l="l" t="t" r="r" b="b"/>
              <a:pathLst>
                <a:path w="518" h="487" extrusionOk="0">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8"/>
            <p:cNvSpPr/>
            <p:nvPr/>
          </p:nvSpPr>
          <p:spPr>
            <a:xfrm>
              <a:off x="4659175" y="763225"/>
              <a:ext cx="25100" cy="25100"/>
            </a:xfrm>
            <a:custGeom>
              <a:avLst/>
              <a:gdLst/>
              <a:ahLst/>
              <a:cxnLst/>
              <a:rect l="l" t="t" r="r" b="b"/>
              <a:pathLst>
                <a:path w="1004" h="1004" extrusionOk="0">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8"/>
            <p:cNvSpPr/>
            <p:nvPr/>
          </p:nvSpPr>
          <p:spPr>
            <a:xfrm>
              <a:off x="4497300" y="819450"/>
              <a:ext cx="25875" cy="24350"/>
            </a:xfrm>
            <a:custGeom>
              <a:avLst/>
              <a:gdLst/>
              <a:ahLst/>
              <a:cxnLst/>
              <a:rect l="l" t="t" r="r" b="b"/>
              <a:pathLst>
                <a:path w="1035" h="974" extrusionOk="0">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8"/>
            <p:cNvSpPr/>
            <p:nvPr/>
          </p:nvSpPr>
          <p:spPr>
            <a:xfrm>
              <a:off x="6083975" y="1362025"/>
              <a:ext cx="12175" cy="12175"/>
            </a:xfrm>
            <a:custGeom>
              <a:avLst/>
              <a:gdLst/>
              <a:ahLst/>
              <a:cxnLst/>
              <a:rect l="l" t="t" r="r" b="b"/>
              <a:pathLst>
                <a:path w="487" h="487" extrusionOk="0">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8"/>
            <p:cNvSpPr/>
            <p:nvPr/>
          </p:nvSpPr>
          <p:spPr>
            <a:xfrm>
              <a:off x="4670575" y="993475"/>
              <a:ext cx="12175" cy="12175"/>
            </a:xfrm>
            <a:custGeom>
              <a:avLst/>
              <a:gdLst/>
              <a:ahLst/>
              <a:cxnLst/>
              <a:rect l="l" t="t" r="r" b="b"/>
              <a:pathLst>
                <a:path w="487" h="487" extrusionOk="0">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
            <p:cNvSpPr/>
            <p:nvPr/>
          </p:nvSpPr>
          <p:spPr>
            <a:xfrm>
              <a:off x="5215400" y="701675"/>
              <a:ext cx="12200" cy="12175"/>
            </a:xfrm>
            <a:custGeom>
              <a:avLst/>
              <a:gdLst/>
              <a:ahLst/>
              <a:cxnLst/>
              <a:rect l="l" t="t" r="r" b="b"/>
              <a:pathLst>
                <a:path w="488" h="487" extrusionOk="0">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8"/>
            <p:cNvSpPr/>
            <p:nvPr/>
          </p:nvSpPr>
          <p:spPr>
            <a:xfrm>
              <a:off x="6818775" y="931150"/>
              <a:ext cx="12200" cy="12950"/>
            </a:xfrm>
            <a:custGeom>
              <a:avLst/>
              <a:gdLst/>
              <a:ahLst/>
              <a:cxnLst/>
              <a:rect l="l" t="t" r="r" b="b"/>
              <a:pathLst>
                <a:path w="488" h="518" extrusionOk="0">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8"/>
            <p:cNvSpPr/>
            <p:nvPr/>
          </p:nvSpPr>
          <p:spPr>
            <a:xfrm>
              <a:off x="7305125" y="549700"/>
              <a:ext cx="25850" cy="24325"/>
            </a:xfrm>
            <a:custGeom>
              <a:avLst/>
              <a:gdLst/>
              <a:ahLst/>
              <a:cxnLst/>
              <a:rect l="l" t="t" r="r" b="b"/>
              <a:pathLst>
                <a:path w="1034" h="973" extrusionOk="0">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
            <p:cNvSpPr/>
            <p:nvPr/>
          </p:nvSpPr>
          <p:spPr>
            <a:xfrm>
              <a:off x="7207100" y="643150"/>
              <a:ext cx="25850" cy="25100"/>
            </a:xfrm>
            <a:custGeom>
              <a:avLst/>
              <a:gdLst/>
              <a:ahLst/>
              <a:cxnLst/>
              <a:rect l="l" t="t" r="r" b="b"/>
              <a:pathLst>
                <a:path w="1034" h="1004" extrusionOk="0">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
            <p:cNvSpPr/>
            <p:nvPr/>
          </p:nvSpPr>
          <p:spPr>
            <a:xfrm>
              <a:off x="7170625" y="1497275"/>
              <a:ext cx="25100" cy="25100"/>
            </a:xfrm>
            <a:custGeom>
              <a:avLst/>
              <a:gdLst/>
              <a:ahLst/>
              <a:cxnLst/>
              <a:rect l="l" t="t" r="r" b="b"/>
              <a:pathLst>
                <a:path w="1004" h="1004" extrusionOk="0">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
            <p:cNvSpPr/>
            <p:nvPr/>
          </p:nvSpPr>
          <p:spPr>
            <a:xfrm>
              <a:off x="6975325" y="1216125"/>
              <a:ext cx="25850" cy="25100"/>
            </a:xfrm>
            <a:custGeom>
              <a:avLst/>
              <a:gdLst/>
              <a:ahLst/>
              <a:cxnLst/>
              <a:rect l="l" t="t" r="r" b="b"/>
              <a:pathLst>
                <a:path w="1034" h="1004" extrusionOk="0">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
            <p:cNvSpPr/>
            <p:nvPr/>
          </p:nvSpPr>
          <p:spPr>
            <a:xfrm>
              <a:off x="6742025" y="581600"/>
              <a:ext cx="25875" cy="25100"/>
            </a:xfrm>
            <a:custGeom>
              <a:avLst/>
              <a:gdLst/>
              <a:ahLst/>
              <a:cxnLst/>
              <a:rect l="l" t="t" r="r" b="b"/>
              <a:pathLst>
                <a:path w="1035" h="1004" extrusionOk="0">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
            <p:cNvSpPr/>
            <p:nvPr/>
          </p:nvSpPr>
          <p:spPr>
            <a:xfrm>
              <a:off x="6898575" y="1967650"/>
              <a:ext cx="12175" cy="12175"/>
            </a:xfrm>
            <a:custGeom>
              <a:avLst/>
              <a:gdLst/>
              <a:ahLst/>
              <a:cxnLst/>
              <a:rect l="l" t="t" r="r" b="b"/>
              <a:pathLst>
                <a:path w="487" h="487" extrusionOk="0">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
            <p:cNvSpPr/>
            <p:nvPr/>
          </p:nvSpPr>
          <p:spPr>
            <a:xfrm>
              <a:off x="6875025" y="1507900"/>
              <a:ext cx="12175" cy="12200"/>
            </a:xfrm>
            <a:custGeom>
              <a:avLst/>
              <a:gdLst/>
              <a:ahLst/>
              <a:cxnLst/>
              <a:rect l="l" t="t" r="r" b="b"/>
              <a:pathLst>
                <a:path w="487" h="488" extrusionOk="0">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8"/>
            <p:cNvSpPr/>
            <p:nvPr/>
          </p:nvSpPr>
          <p:spPr>
            <a:xfrm>
              <a:off x="6900850" y="2232850"/>
              <a:ext cx="12175" cy="12175"/>
            </a:xfrm>
            <a:custGeom>
              <a:avLst/>
              <a:gdLst/>
              <a:ahLst/>
              <a:cxnLst/>
              <a:rect l="l" t="t" r="r" b="b"/>
              <a:pathLst>
                <a:path w="487" h="487" extrusionOk="0">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
            <p:cNvSpPr/>
            <p:nvPr/>
          </p:nvSpPr>
          <p:spPr>
            <a:xfrm>
              <a:off x="510150" y="2106700"/>
              <a:ext cx="25100" cy="24350"/>
            </a:xfrm>
            <a:custGeom>
              <a:avLst/>
              <a:gdLst/>
              <a:ahLst/>
              <a:cxnLst/>
              <a:rect l="l" t="t" r="r" b="b"/>
              <a:pathLst>
                <a:path w="1004" h="974" extrusionOk="0">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
            <p:cNvSpPr/>
            <p:nvPr/>
          </p:nvSpPr>
          <p:spPr>
            <a:xfrm>
              <a:off x="405300" y="1871900"/>
              <a:ext cx="25850" cy="24350"/>
            </a:xfrm>
            <a:custGeom>
              <a:avLst/>
              <a:gdLst/>
              <a:ahLst/>
              <a:cxnLst/>
              <a:rect l="l" t="t" r="r" b="b"/>
              <a:pathLst>
                <a:path w="1034" h="974" extrusionOk="0">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8"/>
            <p:cNvSpPr/>
            <p:nvPr/>
          </p:nvSpPr>
          <p:spPr>
            <a:xfrm>
              <a:off x="401500" y="1976000"/>
              <a:ext cx="25850" cy="25100"/>
            </a:xfrm>
            <a:custGeom>
              <a:avLst/>
              <a:gdLst/>
              <a:ahLst/>
              <a:cxnLst/>
              <a:rect l="l" t="t" r="r" b="b"/>
              <a:pathLst>
                <a:path w="1034" h="1004" extrusionOk="0">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8"/>
            <p:cNvSpPr/>
            <p:nvPr/>
          </p:nvSpPr>
          <p:spPr>
            <a:xfrm>
              <a:off x="741925" y="1534500"/>
              <a:ext cx="25100" cy="25100"/>
            </a:xfrm>
            <a:custGeom>
              <a:avLst/>
              <a:gdLst/>
              <a:ahLst/>
              <a:cxnLst/>
              <a:rect l="l" t="t" r="r" b="b"/>
              <a:pathLst>
                <a:path w="1004" h="1004" extrusionOk="0">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
            <p:cNvSpPr/>
            <p:nvPr/>
          </p:nvSpPr>
          <p:spPr>
            <a:xfrm>
              <a:off x="2335425" y="1804275"/>
              <a:ext cx="25850" cy="25100"/>
            </a:xfrm>
            <a:custGeom>
              <a:avLst/>
              <a:gdLst/>
              <a:ahLst/>
              <a:cxnLst/>
              <a:rect l="l" t="t" r="r" b="b"/>
              <a:pathLst>
                <a:path w="1034" h="1004" extrusionOk="0">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
            <p:cNvSpPr/>
            <p:nvPr/>
          </p:nvSpPr>
          <p:spPr>
            <a:xfrm>
              <a:off x="264700" y="2153825"/>
              <a:ext cx="25875" cy="25100"/>
            </a:xfrm>
            <a:custGeom>
              <a:avLst/>
              <a:gdLst/>
              <a:ahLst/>
              <a:cxnLst/>
              <a:rect l="l" t="t" r="r" b="b"/>
              <a:pathLst>
                <a:path w="1035" h="1004" extrusionOk="0">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8"/>
            <p:cNvSpPr/>
            <p:nvPr/>
          </p:nvSpPr>
          <p:spPr>
            <a:xfrm>
              <a:off x="444050" y="1482075"/>
              <a:ext cx="12925" cy="12950"/>
            </a:xfrm>
            <a:custGeom>
              <a:avLst/>
              <a:gdLst/>
              <a:ahLst/>
              <a:cxnLst/>
              <a:rect l="l" t="t" r="r" b="b"/>
              <a:pathLst>
                <a:path w="517" h="518" extrusionOk="0">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8"/>
            <p:cNvSpPr/>
            <p:nvPr/>
          </p:nvSpPr>
          <p:spPr>
            <a:xfrm>
              <a:off x="741925" y="1636325"/>
              <a:ext cx="12175" cy="12200"/>
            </a:xfrm>
            <a:custGeom>
              <a:avLst/>
              <a:gdLst/>
              <a:ahLst/>
              <a:cxnLst/>
              <a:rect l="l" t="t" r="r" b="b"/>
              <a:pathLst>
                <a:path w="487" h="488" extrusionOk="0">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8"/>
            <p:cNvSpPr/>
            <p:nvPr/>
          </p:nvSpPr>
          <p:spPr>
            <a:xfrm>
              <a:off x="1114275" y="1389375"/>
              <a:ext cx="25100" cy="24325"/>
            </a:xfrm>
            <a:custGeom>
              <a:avLst/>
              <a:gdLst/>
              <a:ahLst/>
              <a:cxnLst/>
              <a:rect l="l" t="t" r="r" b="b"/>
              <a:pathLst>
                <a:path w="1004" h="973" extrusionOk="0">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8"/>
            <p:cNvSpPr/>
            <p:nvPr/>
          </p:nvSpPr>
          <p:spPr>
            <a:xfrm>
              <a:off x="565625" y="1643175"/>
              <a:ext cx="25875" cy="24350"/>
            </a:xfrm>
            <a:custGeom>
              <a:avLst/>
              <a:gdLst/>
              <a:ahLst/>
              <a:cxnLst/>
              <a:rect l="l" t="t" r="r" b="b"/>
              <a:pathLst>
                <a:path w="1035" h="974" extrusionOk="0">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8"/>
            <p:cNvSpPr/>
            <p:nvPr/>
          </p:nvSpPr>
          <p:spPr>
            <a:xfrm>
              <a:off x="450125" y="2663700"/>
              <a:ext cx="25850" cy="25100"/>
            </a:xfrm>
            <a:custGeom>
              <a:avLst/>
              <a:gdLst/>
              <a:ahLst/>
              <a:cxnLst/>
              <a:rect l="l" t="t" r="r" b="b"/>
              <a:pathLst>
                <a:path w="1034" h="1004" extrusionOk="0">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8"/>
            <p:cNvSpPr/>
            <p:nvPr/>
          </p:nvSpPr>
          <p:spPr>
            <a:xfrm>
              <a:off x="902250" y="1643925"/>
              <a:ext cx="12200" cy="12200"/>
            </a:xfrm>
            <a:custGeom>
              <a:avLst/>
              <a:gdLst/>
              <a:ahLst/>
              <a:cxnLst/>
              <a:rect l="l" t="t" r="r" b="b"/>
              <a:pathLst>
                <a:path w="488" h="488" extrusionOk="0">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8"/>
            <p:cNvSpPr/>
            <p:nvPr/>
          </p:nvSpPr>
          <p:spPr>
            <a:xfrm>
              <a:off x="260150" y="1727525"/>
              <a:ext cx="12175" cy="12175"/>
            </a:xfrm>
            <a:custGeom>
              <a:avLst/>
              <a:gdLst/>
              <a:ahLst/>
              <a:cxnLst/>
              <a:rect l="l" t="t" r="r" b="b"/>
              <a:pathLst>
                <a:path w="487" h="487" extrusionOk="0">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8"/>
            <p:cNvSpPr/>
            <p:nvPr/>
          </p:nvSpPr>
          <p:spPr>
            <a:xfrm>
              <a:off x="317150" y="4411450"/>
              <a:ext cx="24325" cy="25100"/>
            </a:xfrm>
            <a:custGeom>
              <a:avLst/>
              <a:gdLst/>
              <a:ahLst/>
              <a:cxnLst/>
              <a:rect l="l" t="t" r="r" b="b"/>
              <a:pathLst>
                <a:path w="973" h="1004" extrusionOk="0">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8"/>
            <p:cNvSpPr/>
            <p:nvPr/>
          </p:nvSpPr>
          <p:spPr>
            <a:xfrm>
              <a:off x="710000" y="1333900"/>
              <a:ext cx="12200" cy="12950"/>
            </a:xfrm>
            <a:custGeom>
              <a:avLst/>
              <a:gdLst/>
              <a:ahLst/>
              <a:cxnLst/>
              <a:rect l="l" t="t" r="r" b="b"/>
              <a:pathLst>
                <a:path w="488" h="518" extrusionOk="0">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8"/>
            <p:cNvSpPr/>
            <p:nvPr/>
          </p:nvSpPr>
          <p:spPr>
            <a:xfrm>
              <a:off x="406050" y="2372675"/>
              <a:ext cx="12950" cy="12175"/>
            </a:xfrm>
            <a:custGeom>
              <a:avLst/>
              <a:gdLst/>
              <a:ahLst/>
              <a:cxnLst/>
              <a:rect l="l" t="t" r="r" b="b"/>
              <a:pathLst>
                <a:path w="518" h="487" extrusionOk="0">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8"/>
            <p:cNvSpPr/>
            <p:nvPr/>
          </p:nvSpPr>
          <p:spPr>
            <a:xfrm>
              <a:off x="1032200" y="561850"/>
              <a:ext cx="12175" cy="12175"/>
            </a:xfrm>
            <a:custGeom>
              <a:avLst/>
              <a:gdLst/>
              <a:ahLst/>
              <a:cxnLst/>
              <a:rect l="l" t="t" r="r" b="b"/>
              <a:pathLst>
                <a:path w="487" h="487" extrusionOk="0">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8"/>
            <p:cNvSpPr/>
            <p:nvPr/>
          </p:nvSpPr>
          <p:spPr>
            <a:xfrm>
              <a:off x="7012550" y="1659900"/>
              <a:ext cx="25875" cy="25100"/>
            </a:xfrm>
            <a:custGeom>
              <a:avLst/>
              <a:gdLst/>
              <a:ahLst/>
              <a:cxnLst/>
              <a:rect l="l" t="t" r="r" b="b"/>
              <a:pathLst>
                <a:path w="1035" h="1004" extrusionOk="0">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8"/>
            <p:cNvSpPr/>
            <p:nvPr/>
          </p:nvSpPr>
          <p:spPr>
            <a:xfrm>
              <a:off x="7330950" y="1606700"/>
              <a:ext cx="12175" cy="12175"/>
            </a:xfrm>
            <a:custGeom>
              <a:avLst/>
              <a:gdLst/>
              <a:ahLst/>
              <a:cxnLst/>
              <a:rect l="l" t="t" r="r" b="b"/>
              <a:pathLst>
                <a:path w="487" h="487" extrusionOk="0">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
            <p:cNvSpPr/>
            <p:nvPr/>
          </p:nvSpPr>
          <p:spPr>
            <a:xfrm>
              <a:off x="7109825" y="1142400"/>
              <a:ext cx="12175" cy="12200"/>
            </a:xfrm>
            <a:custGeom>
              <a:avLst/>
              <a:gdLst/>
              <a:ahLst/>
              <a:cxnLst/>
              <a:rect l="l" t="t" r="r" b="b"/>
              <a:pathLst>
                <a:path w="487" h="488" extrusionOk="0">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
            <p:cNvSpPr/>
            <p:nvPr/>
          </p:nvSpPr>
          <p:spPr>
            <a:xfrm>
              <a:off x="7294475" y="1378725"/>
              <a:ext cx="12950" cy="12200"/>
            </a:xfrm>
            <a:custGeom>
              <a:avLst/>
              <a:gdLst/>
              <a:ahLst/>
              <a:cxnLst/>
              <a:rect l="l" t="t" r="r" b="b"/>
              <a:pathLst>
                <a:path w="518" h="488" extrusionOk="0">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8"/>
            <p:cNvSpPr/>
            <p:nvPr/>
          </p:nvSpPr>
          <p:spPr>
            <a:xfrm>
              <a:off x="6552825" y="1257150"/>
              <a:ext cx="25850" cy="25850"/>
            </a:xfrm>
            <a:custGeom>
              <a:avLst/>
              <a:gdLst/>
              <a:ahLst/>
              <a:cxnLst/>
              <a:rect l="l" t="t" r="r" b="b"/>
              <a:pathLst>
                <a:path w="1034" h="1034" extrusionOk="0">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8"/>
            <p:cNvSpPr/>
            <p:nvPr/>
          </p:nvSpPr>
          <p:spPr>
            <a:xfrm>
              <a:off x="7284600" y="1005625"/>
              <a:ext cx="25100" cy="24350"/>
            </a:xfrm>
            <a:custGeom>
              <a:avLst/>
              <a:gdLst/>
              <a:ahLst/>
              <a:cxnLst/>
              <a:rect l="l" t="t" r="r" b="b"/>
              <a:pathLst>
                <a:path w="1004" h="974" extrusionOk="0">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
            <p:cNvSpPr/>
            <p:nvPr/>
          </p:nvSpPr>
          <p:spPr>
            <a:xfrm>
              <a:off x="7193400" y="2672825"/>
              <a:ext cx="25100" cy="24350"/>
            </a:xfrm>
            <a:custGeom>
              <a:avLst/>
              <a:gdLst/>
              <a:ahLst/>
              <a:cxnLst/>
              <a:rect l="l" t="t" r="r" b="b"/>
              <a:pathLst>
                <a:path w="1004" h="974" extrusionOk="0">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8"/>
            <p:cNvSpPr/>
            <p:nvPr/>
          </p:nvSpPr>
          <p:spPr>
            <a:xfrm>
              <a:off x="7316500" y="957750"/>
              <a:ext cx="12200" cy="12950"/>
            </a:xfrm>
            <a:custGeom>
              <a:avLst/>
              <a:gdLst/>
              <a:ahLst/>
              <a:cxnLst/>
              <a:rect l="l" t="t" r="r" b="b"/>
              <a:pathLst>
                <a:path w="488" h="518" extrusionOk="0">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8"/>
            <p:cNvSpPr/>
            <p:nvPr/>
          </p:nvSpPr>
          <p:spPr>
            <a:xfrm>
              <a:off x="321700" y="93000"/>
              <a:ext cx="7202275" cy="3167250"/>
            </a:xfrm>
            <a:custGeom>
              <a:avLst/>
              <a:gdLst/>
              <a:ahLst/>
              <a:cxnLst/>
              <a:rect l="l" t="t" r="r" b="b"/>
              <a:pathLst>
                <a:path w="288091" h="126690" extrusionOk="0">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8"/>
            <p:cNvSpPr/>
            <p:nvPr/>
          </p:nvSpPr>
          <p:spPr>
            <a:xfrm>
              <a:off x="116525" y="83125"/>
              <a:ext cx="7355800" cy="3179400"/>
            </a:xfrm>
            <a:custGeom>
              <a:avLst/>
              <a:gdLst/>
              <a:ahLst/>
              <a:cxnLst/>
              <a:rect l="l" t="t" r="r" b="b"/>
              <a:pathLst>
                <a:path w="294232" h="127176" extrusionOk="0">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8"/>
            <p:cNvSpPr/>
            <p:nvPr/>
          </p:nvSpPr>
          <p:spPr>
            <a:xfrm>
              <a:off x="326250" y="3390150"/>
              <a:ext cx="360975" cy="210525"/>
            </a:xfrm>
            <a:custGeom>
              <a:avLst/>
              <a:gdLst/>
              <a:ahLst/>
              <a:cxnLst/>
              <a:rect l="l" t="t" r="r" b="b"/>
              <a:pathLst>
                <a:path w="14439" h="8421" extrusionOk="0">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8"/>
            <p:cNvSpPr/>
            <p:nvPr/>
          </p:nvSpPr>
          <p:spPr>
            <a:xfrm>
              <a:off x="377175" y="3380275"/>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
            <p:cNvSpPr/>
            <p:nvPr/>
          </p:nvSpPr>
          <p:spPr>
            <a:xfrm>
              <a:off x="675050" y="3531500"/>
              <a:ext cx="24350" cy="24350"/>
            </a:xfrm>
            <a:custGeom>
              <a:avLst/>
              <a:gdLst/>
              <a:ahLst/>
              <a:cxnLst/>
              <a:rect l="l" t="t" r="r" b="b"/>
              <a:pathLst>
                <a:path w="974" h="974" extrusionOk="0">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
            <p:cNvSpPr/>
            <p:nvPr/>
          </p:nvSpPr>
          <p:spPr>
            <a:xfrm>
              <a:off x="314850" y="3586975"/>
              <a:ext cx="25125" cy="25100"/>
            </a:xfrm>
            <a:custGeom>
              <a:avLst/>
              <a:gdLst/>
              <a:ahLst/>
              <a:cxnLst/>
              <a:rect l="l" t="t" r="r" b="b"/>
              <a:pathLst>
                <a:path w="1005" h="1004" extrusionOk="0">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
            <p:cNvSpPr/>
            <p:nvPr/>
          </p:nvSpPr>
          <p:spPr>
            <a:xfrm>
              <a:off x="3022350" y="1029175"/>
              <a:ext cx="24350" cy="25100"/>
            </a:xfrm>
            <a:custGeom>
              <a:avLst/>
              <a:gdLst/>
              <a:ahLst/>
              <a:cxnLst/>
              <a:rect l="l" t="t" r="r" b="b"/>
              <a:pathLst>
                <a:path w="974" h="1004" extrusionOk="0">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
            <p:cNvSpPr/>
            <p:nvPr/>
          </p:nvSpPr>
          <p:spPr>
            <a:xfrm>
              <a:off x="4840025" y="1577050"/>
              <a:ext cx="25100" cy="25125"/>
            </a:xfrm>
            <a:custGeom>
              <a:avLst/>
              <a:gdLst/>
              <a:ahLst/>
              <a:cxnLst/>
              <a:rect l="l" t="t" r="r" b="b"/>
              <a:pathLst>
                <a:path w="1004" h="1005" extrusionOk="0">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8"/>
            <p:cNvSpPr/>
            <p:nvPr/>
          </p:nvSpPr>
          <p:spPr>
            <a:xfrm>
              <a:off x="4408400" y="7966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8"/>
            <p:cNvSpPr/>
            <p:nvPr/>
          </p:nvSpPr>
          <p:spPr>
            <a:xfrm>
              <a:off x="4847625" y="1352125"/>
              <a:ext cx="25100" cy="25100"/>
            </a:xfrm>
            <a:custGeom>
              <a:avLst/>
              <a:gdLst/>
              <a:ahLst/>
              <a:cxnLst/>
              <a:rect l="l" t="t" r="r" b="b"/>
              <a:pathLst>
                <a:path w="1004" h="1004" extrusionOk="0">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8"/>
            <p:cNvSpPr/>
            <p:nvPr/>
          </p:nvSpPr>
          <p:spPr>
            <a:xfrm>
              <a:off x="4903850" y="1082375"/>
              <a:ext cx="25100" cy="25100"/>
            </a:xfrm>
            <a:custGeom>
              <a:avLst/>
              <a:gdLst/>
              <a:ahLst/>
              <a:cxnLst/>
              <a:rect l="l" t="t" r="r" b="b"/>
              <a:pathLst>
                <a:path w="1004" h="1004" extrusionOk="0">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8"/>
            <p:cNvSpPr/>
            <p:nvPr/>
          </p:nvSpPr>
          <p:spPr>
            <a:xfrm>
              <a:off x="5694150" y="1390900"/>
              <a:ext cx="24325" cy="25100"/>
            </a:xfrm>
            <a:custGeom>
              <a:avLst/>
              <a:gdLst/>
              <a:ahLst/>
              <a:cxnLst/>
              <a:rect l="l" t="t" r="r" b="b"/>
              <a:pathLst>
                <a:path w="973" h="1004" extrusionOk="0">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
            <p:cNvSpPr/>
            <p:nvPr/>
          </p:nvSpPr>
          <p:spPr>
            <a:xfrm>
              <a:off x="5516325" y="1629500"/>
              <a:ext cx="25100" cy="25100"/>
            </a:xfrm>
            <a:custGeom>
              <a:avLst/>
              <a:gdLst/>
              <a:ahLst/>
              <a:cxnLst/>
              <a:rect l="l" t="t" r="r" b="b"/>
              <a:pathLst>
                <a:path w="1004" h="1004" extrusionOk="0">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
            <p:cNvSpPr/>
            <p:nvPr/>
          </p:nvSpPr>
          <p:spPr>
            <a:xfrm>
              <a:off x="5972250" y="1356700"/>
              <a:ext cx="25125" cy="25100"/>
            </a:xfrm>
            <a:custGeom>
              <a:avLst/>
              <a:gdLst/>
              <a:ahLst/>
              <a:cxnLst/>
              <a:rect l="l" t="t" r="r" b="b"/>
              <a:pathLst>
                <a:path w="1005" h="1004" extrusionOk="0">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
            <p:cNvSpPr/>
            <p:nvPr/>
          </p:nvSpPr>
          <p:spPr>
            <a:xfrm>
              <a:off x="5958575" y="508650"/>
              <a:ext cx="24350" cy="25100"/>
            </a:xfrm>
            <a:custGeom>
              <a:avLst/>
              <a:gdLst/>
              <a:ahLst/>
              <a:cxnLst/>
              <a:rect l="l" t="t" r="r" b="b"/>
              <a:pathLst>
                <a:path w="974" h="1004" extrusionOk="0">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
            <p:cNvSpPr/>
            <p:nvPr/>
          </p:nvSpPr>
          <p:spPr>
            <a:xfrm>
              <a:off x="6366650" y="534500"/>
              <a:ext cx="24325" cy="24325"/>
            </a:xfrm>
            <a:custGeom>
              <a:avLst/>
              <a:gdLst/>
              <a:ahLst/>
              <a:cxnLst/>
              <a:rect l="l" t="t" r="r" b="b"/>
              <a:pathLst>
                <a:path w="973" h="973" extrusionOk="0">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
            <p:cNvSpPr/>
            <p:nvPr/>
          </p:nvSpPr>
          <p:spPr>
            <a:xfrm>
              <a:off x="5844600" y="1774625"/>
              <a:ext cx="24350" cy="25100"/>
            </a:xfrm>
            <a:custGeom>
              <a:avLst/>
              <a:gdLst/>
              <a:ahLst/>
              <a:cxnLst/>
              <a:rect l="l" t="t" r="r" b="b"/>
              <a:pathLst>
                <a:path w="974" h="1004" extrusionOk="0">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
            <p:cNvSpPr/>
            <p:nvPr/>
          </p:nvSpPr>
          <p:spPr>
            <a:xfrm>
              <a:off x="6049000" y="2034525"/>
              <a:ext cx="25100" cy="24325"/>
            </a:xfrm>
            <a:custGeom>
              <a:avLst/>
              <a:gdLst/>
              <a:ahLst/>
              <a:cxnLst/>
              <a:rect l="l" t="t" r="r" b="b"/>
              <a:pathLst>
                <a:path w="1004" h="973" extrusionOk="0">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
            <p:cNvSpPr/>
            <p:nvPr/>
          </p:nvSpPr>
          <p:spPr>
            <a:xfrm>
              <a:off x="6694150" y="2762500"/>
              <a:ext cx="25100" cy="25100"/>
            </a:xfrm>
            <a:custGeom>
              <a:avLst/>
              <a:gdLst/>
              <a:ahLst/>
              <a:cxnLst/>
              <a:rect l="l" t="t" r="r" b="b"/>
              <a:pathLst>
                <a:path w="1004" h="1004" extrusionOk="0">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8"/>
            <p:cNvSpPr/>
            <p:nvPr/>
          </p:nvSpPr>
          <p:spPr>
            <a:xfrm>
              <a:off x="6564975" y="2904600"/>
              <a:ext cx="25100" cy="24325"/>
            </a:xfrm>
            <a:custGeom>
              <a:avLst/>
              <a:gdLst/>
              <a:ahLst/>
              <a:cxnLst/>
              <a:rect l="l" t="t" r="r" b="b"/>
              <a:pathLst>
                <a:path w="1004" h="973" extrusionOk="0">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8"/>
            <p:cNvSpPr/>
            <p:nvPr/>
          </p:nvSpPr>
          <p:spPr>
            <a:xfrm>
              <a:off x="6713150" y="3058075"/>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8"/>
            <p:cNvSpPr/>
            <p:nvPr/>
          </p:nvSpPr>
          <p:spPr>
            <a:xfrm>
              <a:off x="7274725" y="2934225"/>
              <a:ext cx="24325" cy="25100"/>
            </a:xfrm>
            <a:custGeom>
              <a:avLst/>
              <a:gdLst/>
              <a:ahLst/>
              <a:cxnLst/>
              <a:rect l="l" t="t" r="r" b="b"/>
              <a:pathLst>
                <a:path w="973" h="1004" extrusionOk="0">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8"/>
            <p:cNvSpPr/>
            <p:nvPr/>
          </p:nvSpPr>
          <p:spPr>
            <a:xfrm>
              <a:off x="5814975" y="2073275"/>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8"/>
            <p:cNvSpPr/>
            <p:nvPr/>
          </p:nvSpPr>
          <p:spPr>
            <a:xfrm>
              <a:off x="6249625" y="2269325"/>
              <a:ext cx="25100" cy="25100"/>
            </a:xfrm>
            <a:custGeom>
              <a:avLst/>
              <a:gdLst/>
              <a:ahLst/>
              <a:cxnLst/>
              <a:rect l="l" t="t" r="r" b="b"/>
              <a:pathLst>
                <a:path w="1004" h="1004" extrusionOk="0">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8"/>
            <p:cNvSpPr/>
            <p:nvPr/>
          </p:nvSpPr>
          <p:spPr>
            <a:xfrm>
              <a:off x="1756375" y="1772350"/>
              <a:ext cx="24350" cy="24350"/>
            </a:xfrm>
            <a:custGeom>
              <a:avLst/>
              <a:gdLst/>
              <a:ahLst/>
              <a:cxnLst/>
              <a:rect l="l" t="t" r="r" b="b"/>
              <a:pathLst>
                <a:path w="974" h="974" extrusionOk="0">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8"/>
            <p:cNvSpPr/>
            <p:nvPr/>
          </p:nvSpPr>
          <p:spPr>
            <a:xfrm>
              <a:off x="1823250" y="1881025"/>
              <a:ext cx="25100" cy="25100"/>
            </a:xfrm>
            <a:custGeom>
              <a:avLst/>
              <a:gdLst/>
              <a:ahLst/>
              <a:cxnLst/>
              <a:rect l="l" t="t" r="r" b="b"/>
              <a:pathLst>
                <a:path w="1004" h="1004" extrusionOk="0">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8"/>
            <p:cNvSpPr/>
            <p:nvPr/>
          </p:nvSpPr>
          <p:spPr>
            <a:xfrm>
              <a:off x="7180500" y="3434225"/>
              <a:ext cx="106400" cy="78300"/>
            </a:xfrm>
            <a:custGeom>
              <a:avLst/>
              <a:gdLst/>
              <a:ahLst/>
              <a:cxnLst/>
              <a:rect l="l" t="t" r="r" b="b"/>
              <a:pathLst>
                <a:path w="4256" h="3132" extrusionOk="0">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8"/>
            <p:cNvSpPr/>
            <p:nvPr/>
          </p:nvSpPr>
          <p:spPr>
            <a:xfrm>
              <a:off x="7169100" y="3498050"/>
              <a:ext cx="25100" cy="24425"/>
            </a:xfrm>
            <a:custGeom>
              <a:avLst/>
              <a:gdLst/>
              <a:ahLst/>
              <a:cxnLst/>
              <a:rect l="l" t="t" r="r" b="b"/>
              <a:pathLst>
                <a:path w="1004" h="977" extrusionOk="0">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8"/>
            <p:cNvSpPr/>
            <p:nvPr/>
          </p:nvSpPr>
          <p:spPr>
            <a:xfrm>
              <a:off x="7273950" y="3422075"/>
              <a:ext cx="24350" cy="24425"/>
            </a:xfrm>
            <a:custGeom>
              <a:avLst/>
              <a:gdLst/>
              <a:ahLst/>
              <a:cxnLst/>
              <a:rect l="l" t="t" r="r" b="b"/>
              <a:pathLst>
                <a:path w="974" h="977" extrusionOk="0">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8"/>
            <p:cNvSpPr/>
            <p:nvPr/>
          </p:nvSpPr>
          <p:spPr>
            <a:xfrm>
              <a:off x="1498025" y="2330875"/>
              <a:ext cx="24325" cy="24350"/>
            </a:xfrm>
            <a:custGeom>
              <a:avLst/>
              <a:gdLst/>
              <a:ahLst/>
              <a:cxnLst/>
              <a:rect l="l" t="t" r="r" b="b"/>
              <a:pathLst>
                <a:path w="973" h="974" extrusionOk="0">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8"/>
            <p:cNvSpPr/>
            <p:nvPr/>
          </p:nvSpPr>
          <p:spPr>
            <a:xfrm>
              <a:off x="893900" y="2115825"/>
              <a:ext cx="24350" cy="25100"/>
            </a:xfrm>
            <a:custGeom>
              <a:avLst/>
              <a:gdLst/>
              <a:ahLst/>
              <a:cxnLst/>
              <a:rect l="l" t="t" r="r" b="b"/>
              <a:pathLst>
                <a:path w="974" h="1004" extrusionOk="0">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
            <p:cNvSpPr/>
            <p:nvPr/>
          </p:nvSpPr>
          <p:spPr>
            <a:xfrm>
              <a:off x="473675" y="19273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
            <p:cNvSpPr/>
            <p:nvPr/>
          </p:nvSpPr>
          <p:spPr>
            <a:xfrm>
              <a:off x="760925" y="771575"/>
              <a:ext cx="24325" cy="25100"/>
            </a:xfrm>
            <a:custGeom>
              <a:avLst/>
              <a:gdLst/>
              <a:ahLst/>
              <a:cxnLst/>
              <a:rect l="l" t="t" r="r" b="b"/>
              <a:pathLst>
                <a:path w="973" h="1004" extrusionOk="0">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
            <p:cNvSpPr/>
            <p:nvPr/>
          </p:nvSpPr>
          <p:spPr>
            <a:xfrm>
              <a:off x="670500" y="2012475"/>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
            <p:cNvSpPr/>
            <p:nvPr/>
          </p:nvSpPr>
          <p:spPr>
            <a:xfrm>
              <a:off x="696325" y="2446375"/>
              <a:ext cx="24350" cy="25100"/>
            </a:xfrm>
            <a:custGeom>
              <a:avLst/>
              <a:gdLst/>
              <a:ahLst/>
              <a:cxnLst/>
              <a:rect l="l" t="t" r="r" b="b"/>
              <a:pathLst>
                <a:path w="974" h="1004" extrusionOk="0">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8"/>
            <p:cNvSpPr/>
            <p:nvPr/>
          </p:nvSpPr>
          <p:spPr>
            <a:xfrm>
              <a:off x="1080825" y="2792875"/>
              <a:ext cx="24350" cy="25100"/>
            </a:xfrm>
            <a:custGeom>
              <a:avLst/>
              <a:gdLst/>
              <a:ahLst/>
              <a:cxnLst/>
              <a:rect l="l" t="t" r="r" b="b"/>
              <a:pathLst>
                <a:path w="974" h="1004" extrusionOk="0">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8"/>
            <p:cNvSpPr/>
            <p:nvPr/>
          </p:nvSpPr>
          <p:spPr>
            <a:xfrm>
              <a:off x="1358950" y="2805800"/>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
            <p:cNvSpPr/>
            <p:nvPr/>
          </p:nvSpPr>
          <p:spPr>
            <a:xfrm>
              <a:off x="2108200" y="1576300"/>
              <a:ext cx="25100" cy="25100"/>
            </a:xfrm>
            <a:custGeom>
              <a:avLst/>
              <a:gdLst/>
              <a:ahLst/>
              <a:cxnLst/>
              <a:rect l="l" t="t" r="r" b="b"/>
              <a:pathLst>
                <a:path w="1004" h="1004" extrusionOk="0">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
            <p:cNvSpPr/>
            <p:nvPr/>
          </p:nvSpPr>
          <p:spPr>
            <a:xfrm>
              <a:off x="2468400" y="1520075"/>
              <a:ext cx="25100" cy="25100"/>
            </a:xfrm>
            <a:custGeom>
              <a:avLst/>
              <a:gdLst/>
              <a:ahLst/>
              <a:cxnLst/>
              <a:rect l="l" t="t" r="r" b="b"/>
              <a:pathLst>
                <a:path w="1004" h="1004" extrusionOk="0">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
            <p:cNvSpPr/>
            <p:nvPr/>
          </p:nvSpPr>
          <p:spPr>
            <a:xfrm>
              <a:off x="1943300" y="1340725"/>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
            <p:cNvSpPr/>
            <p:nvPr/>
          </p:nvSpPr>
          <p:spPr>
            <a:xfrm>
              <a:off x="1476725" y="964600"/>
              <a:ext cx="25125" cy="24325"/>
            </a:xfrm>
            <a:custGeom>
              <a:avLst/>
              <a:gdLst/>
              <a:ahLst/>
              <a:cxnLst/>
              <a:rect l="l" t="t" r="r" b="b"/>
              <a:pathLst>
                <a:path w="1005" h="973" extrusionOk="0">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
            <p:cNvSpPr/>
            <p:nvPr/>
          </p:nvSpPr>
          <p:spPr>
            <a:xfrm>
              <a:off x="1476725" y="1230550"/>
              <a:ext cx="25125" cy="25100"/>
            </a:xfrm>
            <a:custGeom>
              <a:avLst/>
              <a:gdLst/>
              <a:ahLst/>
              <a:cxnLst/>
              <a:rect l="l" t="t" r="r" b="b"/>
              <a:pathLst>
                <a:path w="1005" h="1004" extrusionOk="0">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
            <p:cNvSpPr/>
            <p:nvPr/>
          </p:nvSpPr>
          <p:spPr>
            <a:xfrm>
              <a:off x="1259400" y="1665975"/>
              <a:ext cx="24350" cy="24325"/>
            </a:xfrm>
            <a:custGeom>
              <a:avLst/>
              <a:gdLst/>
              <a:ahLst/>
              <a:cxnLst/>
              <a:rect l="l" t="t" r="r" b="b"/>
              <a:pathLst>
                <a:path w="974" h="973" extrusionOk="0">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
            <p:cNvSpPr/>
            <p:nvPr/>
          </p:nvSpPr>
          <p:spPr>
            <a:xfrm>
              <a:off x="4067975" y="835400"/>
              <a:ext cx="25100" cy="25100"/>
            </a:xfrm>
            <a:custGeom>
              <a:avLst/>
              <a:gdLst/>
              <a:ahLst/>
              <a:cxnLst/>
              <a:rect l="l" t="t" r="r" b="b"/>
              <a:pathLst>
                <a:path w="1004" h="1004" extrusionOk="0">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
            <p:cNvSpPr/>
            <p:nvPr/>
          </p:nvSpPr>
          <p:spPr>
            <a:xfrm>
              <a:off x="3581650" y="660625"/>
              <a:ext cx="25100" cy="25100"/>
            </a:xfrm>
            <a:custGeom>
              <a:avLst/>
              <a:gdLst/>
              <a:ahLst/>
              <a:cxnLst/>
              <a:rect l="l" t="t" r="r" b="b"/>
              <a:pathLst>
                <a:path w="1004" h="1004" extrusionOk="0">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
            <p:cNvSpPr/>
            <p:nvPr/>
          </p:nvSpPr>
          <p:spPr>
            <a:xfrm>
              <a:off x="2974475" y="644675"/>
              <a:ext cx="25100" cy="24350"/>
            </a:xfrm>
            <a:custGeom>
              <a:avLst/>
              <a:gdLst/>
              <a:ahLst/>
              <a:cxnLst/>
              <a:rect l="l" t="t" r="r" b="b"/>
              <a:pathLst>
                <a:path w="1004" h="974" extrusionOk="0">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
            <p:cNvSpPr/>
            <p:nvPr/>
          </p:nvSpPr>
          <p:spPr>
            <a:xfrm>
              <a:off x="2615825" y="942550"/>
              <a:ext cx="24325" cy="25100"/>
            </a:xfrm>
            <a:custGeom>
              <a:avLst/>
              <a:gdLst/>
              <a:ahLst/>
              <a:cxnLst/>
              <a:rect l="l" t="t" r="r" b="b"/>
              <a:pathLst>
                <a:path w="973" h="1004" extrusionOk="0">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
            <p:cNvSpPr/>
            <p:nvPr/>
          </p:nvSpPr>
          <p:spPr>
            <a:xfrm>
              <a:off x="2124925" y="688000"/>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
            <p:cNvSpPr/>
            <p:nvPr/>
          </p:nvSpPr>
          <p:spPr>
            <a:xfrm>
              <a:off x="1798925" y="906850"/>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8"/>
            <p:cNvSpPr/>
            <p:nvPr/>
          </p:nvSpPr>
          <p:spPr>
            <a:xfrm>
              <a:off x="2349850" y="1263225"/>
              <a:ext cx="24350" cy="24350"/>
            </a:xfrm>
            <a:custGeom>
              <a:avLst/>
              <a:gdLst/>
              <a:ahLst/>
              <a:cxnLst/>
              <a:rect l="l" t="t" r="r" b="b"/>
              <a:pathLst>
                <a:path w="974" h="974" extrusionOk="0">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
            <p:cNvSpPr/>
            <p:nvPr/>
          </p:nvSpPr>
          <p:spPr>
            <a:xfrm>
              <a:off x="2489675" y="587675"/>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
            <p:cNvSpPr/>
            <p:nvPr/>
          </p:nvSpPr>
          <p:spPr>
            <a:xfrm>
              <a:off x="2751075" y="536775"/>
              <a:ext cx="25100" cy="25100"/>
            </a:xfrm>
            <a:custGeom>
              <a:avLst/>
              <a:gdLst/>
              <a:ahLst/>
              <a:cxnLst/>
              <a:rect l="l" t="t" r="r" b="b"/>
              <a:pathLst>
                <a:path w="1004" h="1004" extrusionOk="0">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
            <p:cNvSpPr/>
            <p:nvPr/>
          </p:nvSpPr>
          <p:spPr>
            <a:xfrm>
              <a:off x="2039825" y="55425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
            <p:cNvSpPr/>
            <p:nvPr/>
          </p:nvSpPr>
          <p:spPr>
            <a:xfrm>
              <a:off x="1602875" y="675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8"/>
            <p:cNvSpPr/>
            <p:nvPr/>
          </p:nvSpPr>
          <p:spPr>
            <a:xfrm>
              <a:off x="1769300" y="675825"/>
              <a:ext cx="25100" cy="25100"/>
            </a:xfrm>
            <a:custGeom>
              <a:avLst/>
              <a:gdLst/>
              <a:ahLst/>
              <a:cxnLst/>
              <a:rect l="l" t="t" r="r" b="b"/>
              <a:pathLst>
                <a:path w="1004" h="1004" extrusionOk="0">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
            <p:cNvSpPr/>
            <p:nvPr/>
          </p:nvSpPr>
          <p:spPr>
            <a:xfrm>
              <a:off x="1365800" y="592250"/>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
            <p:cNvSpPr/>
            <p:nvPr/>
          </p:nvSpPr>
          <p:spPr>
            <a:xfrm>
              <a:off x="1115025" y="524625"/>
              <a:ext cx="24350" cy="25100"/>
            </a:xfrm>
            <a:custGeom>
              <a:avLst/>
              <a:gdLst/>
              <a:ahLst/>
              <a:cxnLst/>
              <a:rect l="l" t="t" r="r" b="b"/>
              <a:pathLst>
                <a:path w="974" h="1004" extrusionOk="0">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
            <p:cNvSpPr/>
            <p:nvPr/>
          </p:nvSpPr>
          <p:spPr>
            <a:xfrm>
              <a:off x="1210025" y="87720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
            <p:cNvSpPr/>
            <p:nvPr/>
          </p:nvSpPr>
          <p:spPr>
            <a:xfrm>
              <a:off x="839200" y="1416725"/>
              <a:ext cx="25100" cy="25100"/>
            </a:xfrm>
            <a:custGeom>
              <a:avLst/>
              <a:gdLst/>
              <a:ahLst/>
              <a:cxnLst/>
              <a:rect l="l" t="t" r="r" b="b"/>
              <a:pathLst>
                <a:path w="1004" h="1004" extrusionOk="0">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8"/>
            <p:cNvSpPr/>
            <p:nvPr/>
          </p:nvSpPr>
          <p:spPr>
            <a:xfrm>
              <a:off x="1118075" y="1464600"/>
              <a:ext cx="24325" cy="24350"/>
            </a:xfrm>
            <a:custGeom>
              <a:avLst/>
              <a:gdLst/>
              <a:ahLst/>
              <a:cxnLst/>
              <a:rect l="l" t="t" r="r" b="b"/>
              <a:pathLst>
                <a:path w="973" h="974" extrusionOk="0">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
            <p:cNvSpPr/>
            <p:nvPr/>
          </p:nvSpPr>
          <p:spPr>
            <a:xfrm>
              <a:off x="1437975" y="1576300"/>
              <a:ext cx="24350" cy="25100"/>
            </a:xfrm>
            <a:custGeom>
              <a:avLst/>
              <a:gdLst/>
              <a:ahLst/>
              <a:cxnLst/>
              <a:rect l="l" t="t" r="r" b="b"/>
              <a:pathLst>
                <a:path w="974" h="1004" extrusionOk="0">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
            <p:cNvSpPr/>
            <p:nvPr/>
          </p:nvSpPr>
          <p:spPr>
            <a:xfrm>
              <a:off x="1384025" y="207402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
            <p:cNvSpPr/>
            <p:nvPr/>
          </p:nvSpPr>
          <p:spPr>
            <a:xfrm>
              <a:off x="1049675" y="2257150"/>
              <a:ext cx="24350" cy="25125"/>
            </a:xfrm>
            <a:custGeom>
              <a:avLst/>
              <a:gdLst/>
              <a:ahLst/>
              <a:cxnLst/>
              <a:rect l="l" t="t" r="r" b="b"/>
              <a:pathLst>
                <a:path w="974" h="1005" extrusionOk="0">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
            <p:cNvSpPr/>
            <p:nvPr/>
          </p:nvSpPr>
          <p:spPr>
            <a:xfrm>
              <a:off x="571700" y="1798200"/>
              <a:ext cx="24350" cy="25100"/>
            </a:xfrm>
            <a:custGeom>
              <a:avLst/>
              <a:gdLst/>
              <a:ahLst/>
              <a:cxnLst/>
              <a:rect l="l" t="t" r="r" b="b"/>
              <a:pathLst>
                <a:path w="974" h="1004" extrusionOk="0">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
            <p:cNvSpPr/>
            <p:nvPr/>
          </p:nvSpPr>
          <p:spPr>
            <a:xfrm>
              <a:off x="310300" y="1369600"/>
              <a:ext cx="25100" cy="24350"/>
            </a:xfrm>
            <a:custGeom>
              <a:avLst/>
              <a:gdLst/>
              <a:ahLst/>
              <a:cxnLst/>
              <a:rect l="l" t="t" r="r" b="b"/>
              <a:pathLst>
                <a:path w="1004" h="974" extrusionOk="0">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
            <p:cNvSpPr/>
            <p:nvPr/>
          </p:nvSpPr>
          <p:spPr>
            <a:xfrm>
              <a:off x="719125" y="805025"/>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
            <p:cNvSpPr/>
            <p:nvPr/>
          </p:nvSpPr>
          <p:spPr>
            <a:xfrm>
              <a:off x="583875" y="499550"/>
              <a:ext cx="25100" cy="23575"/>
            </a:xfrm>
            <a:custGeom>
              <a:avLst/>
              <a:gdLst/>
              <a:ahLst/>
              <a:cxnLst/>
              <a:rect l="l" t="t" r="r" b="b"/>
              <a:pathLst>
                <a:path w="1004" h="943" extrusionOk="0">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
            <p:cNvSpPr/>
            <p:nvPr/>
          </p:nvSpPr>
          <p:spPr>
            <a:xfrm>
              <a:off x="333850" y="563375"/>
              <a:ext cx="25100" cy="25100"/>
            </a:xfrm>
            <a:custGeom>
              <a:avLst/>
              <a:gdLst/>
              <a:ahLst/>
              <a:cxnLst/>
              <a:rect l="l" t="t" r="r" b="b"/>
              <a:pathLst>
                <a:path w="1004" h="1004" extrusionOk="0">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
            <p:cNvSpPr/>
            <p:nvPr/>
          </p:nvSpPr>
          <p:spPr>
            <a:xfrm>
              <a:off x="302700" y="1090725"/>
              <a:ext cx="25100" cy="25100"/>
            </a:xfrm>
            <a:custGeom>
              <a:avLst/>
              <a:gdLst/>
              <a:ahLst/>
              <a:cxnLst/>
              <a:rect l="l" t="t" r="r" b="b"/>
              <a:pathLst>
                <a:path w="1004" h="1004" extrusionOk="0">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8"/>
            <p:cNvSpPr/>
            <p:nvPr/>
          </p:nvSpPr>
          <p:spPr>
            <a:xfrm>
              <a:off x="782200" y="2256400"/>
              <a:ext cx="25100" cy="25100"/>
            </a:xfrm>
            <a:custGeom>
              <a:avLst/>
              <a:gdLst/>
              <a:ahLst/>
              <a:cxnLst/>
              <a:rect l="l" t="t" r="r" b="b"/>
              <a:pathLst>
                <a:path w="1004" h="1004" extrusionOk="0">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
            <p:cNvSpPr/>
            <p:nvPr/>
          </p:nvSpPr>
          <p:spPr>
            <a:xfrm>
              <a:off x="852875" y="2645475"/>
              <a:ext cx="24325" cy="25100"/>
            </a:xfrm>
            <a:custGeom>
              <a:avLst/>
              <a:gdLst/>
              <a:ahLst/>
              <a:cxnLst/>
              <a:rect l="l" t="t" r="r" b="b"/>
              <a:pathLst>
                <a:path w="973" h="1004" extrusionOk="0">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8"/>
            <p:cNvSpPr/>
            <p:nvPr/>
          </p:nvSpPr>
          <p:spPr>
            <a:xfrm>
              <a:off x="332350" y="2780725"/>
              <a:ext cx="24325" cy="25100"/>
            </a:xfrm>
            <a:custGeom>
              <a:avLst/>
              <a:gdLst/>
              <a:ahLst/>
              <a:cxnLst/>
              <a:rect l="l" t="t" r="r" b="b"/>
              <a:pathLst>
                <a:path w="973" h="1004" extrusionOk="0">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8"/>
            <p:cNvSpPr/>
            <p:nvPr/>
          </p:nvSpPr>
          <p:spPr>
            <a:xfrm>
              <a:off x="535225" y="3108250"/>
              <a:ext cx="25100" cy="25100"/>
            </a:xfrm>
            <a:custGeom>
              <a:avLst/>
              <a:gdLst/>
              <a:ahLst/>
              <a:cxnLst/>
              <a:rect l="l" t="t" r="r" b="b"/>
              <a:pathLst>
                <a:path w="1004" h="1004" extrusionOk="0">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
            <p:cNvSpPr/>
            <p:nvPr/>
          </p:nvSpPr>
          <p:spPr>
            <a:xfrm>
              <a:off x="684925" y="3042900"/>
              <a:ext cx="24350" cy="24325"/>
            </a:xfrm>
            <a:custGeom>
              <a:avLst/>
              <a:gdLst/>
              <a:ahLst/>
              <a:cxnLst/>
              <a:rect l="l" t="t" r="r" b="b"/>
              <a:pathLst>
                <a:path w="974" h="973" extrusionOk="0">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8"/>
            <p:cNvSpPr/>
            <p:nvPr/>
          </p:nvSpPr>
          <p:spPr>
            <a:xfrm>
              <a:off x="368050" y="2058825"/>
              <a:ext cx="25100" cy="25100"/>
            </a:xfrm>
            <a:custGeom>
              <a:avLst/>
              <a:gdLst/>
              <a:ahLst/>
              <a:cxnLst/>
              <a:rect l="l" t="t" r="r" b="b"/>
              <a:pathLst>
                <a:path w="1004" h="1004" extrusionOk="0">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8"/>
            <p:cNvSpPr/>
            <p:nvPr/>
          </p:nvSpPr>
          <p:spPr>
            <a:xfrm>
              <a:off x="1259400" y="2434225"/>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8"/>
            <p:cNvSpPr/>
            <p:nvPr/>
          </p:nvSpPr>
          <p:spPr>
            <a:xfrm>
              <a:off x="1004075" y="2611275"/>
              <a:ext cx="24350" cy="25100"/>
            </a:xfrm>
            <a:custGeom>
              <a:avLst/>
              <a:gdLst/>
              <a:ahLst/>
              <a:cxnLst/>
              <a:rect l="l" t="t" r="r" b="b"/>
              <a:pathLst>
                <a:path w="974" h="1004" extrusionOk="0">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8"/>
            <p:cNvSpPr/>
            <p:nvPr/>
          </p:nvSpPr>
          <p:spPr>
            <a:xfrm>
              <a:off x="966100" y="1893175"/>
              <a:ext cx="24325" cy="25100"/>
            </a:xfrm>
            <a:custGeom>
              <a:avLst/>
              <a:gdLst/>
              <a:ahLst/>
              <a:cxnLst/>
              <a:rect l="l" t="t" r="r" b="b"/>
              <a:pathLst>
                <a:path w="973" h="1004" extrusionOk="0">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8"/>
            <p:cNvSpPr/>
            <p:nvPr/>
          </p:nvSpPr>
          <p:spPr>
            <a:xfrm>
              <a:off x="1721425" y="1369600"/>
              <a:ext cx="25100" cy="24350"/>
            </a:xfrm>
            <a:custGeom>
              <a:avLst/>
              <a:gdLst/>
              <a:ahLst/>
              <a:cxnLst/>
              <a:rect l="l" t="t" r="r" b="b"/>
              <a:pathLst>
                <a:path w="1004" h="974" extrusionOk="0">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8"/>
            <p:cNvSpPr/>
            <p:nvPr/>
          </p:nvSpPr>
          <p:spPr>
            <a:xfrm>
              <a:off x="2675100" y="1223725"/>
              <a:ext cx="25100" cy="25100"/>
            </a:xfrm>
            <a:custGeom>
              <a:avLst/>
              <a:gdLst/>
              <a:ahLst/>
              <a:cxnLst/>
              <a:rect l="l" t="t" r="r" b="b"/>
              <a:pathLst>
                <a:path w="1004" h="1004" extrusionOk="0">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
            <p:cNvSpPr/>
            <p:nvPr/>
          </p:nvSpPr>
          <p:spPr>
            <a:xfrm>
              <a:off x="3080875" y="1450150"/>
              <a:ext cx="25100" cy="24350"/>
            </a:xfrm>
            <a:custGeom>
              <a:avLst/>
              <a:gdLst/>
              <a:ahLst/>
              <a:cxnLst/>
              <a:rect l="l" t="t" r="r" b="b"/>
              <a:pathLst>
                <a:path w="1004" h="974" extrusionOk="0">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8"/>
            <p:cNvSpPr/>
            <p:nvPr/>
          </p:nvSpPr>
          <p:spPr>
            <a:xfrm>
              <a:off x="3642425" y="1381775"/>
              <a:ext cx="25100" cy="24325"/>
            </a:xfrm>
            <a:custGeom>
              <a:avLst/>
              <a:gdLst/>
              <a:ahLst/>
              <a:cxnLst/>
              <a:rect l="l" t="t" r="r" b="b"/>
              <a:pathLst>
                <a:path w="1004" h="973" extrusionOk="0">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8"/>
            <p:cNvSpPr/>
            <p:nvPr/>
          </p:nvSpPr>
          <p:spPr>
            <a:xfrm>
              <a:off x="4980600" y="1479800"/>
              <a:ext cx="25100" cy="24325"/>
            </a:xfrm>
            <a:custGeom>
              <a:avLst/>
              <a:gdLst/>
              <a:ahLst/>
              <a:cxnLst/>
              <a:rect l="l" t="t" r="r" b="b"/>
              <a:pathLst>
                <a:path w="1004" h="973" extrusionOk="0">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8"/>
            <p:cNvSpPr/>
            <p:nvPr/>
          </p:nvSpPr>
          <p:spPr>
            <a:xfrm>
              <a:off x="5121175" y="1461550"/>
              <a:ext cx="25100" cy="24350"/>
            </a:xfrm>
            <a:custGeom>
              <a:avLst/>
              <a:gdLst/>
              <a:ahLst/>
              <a:cxnLst/>
              <a:rect l="l" t="t" r="r" b="b"/>
              <a:pathLst>
                <a:path w="1004" h="974" extrusionOk="0">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8"/>
            <p:cNvSpPr/>
            <p:nvPr/>
          </p:nvSpPr>
          <p:spPr>
            <a:xfrm>
              <a:off x="5098375" y="1655325"/>
              <a:ext cx="25100" cy="24350"/>
            </a:xfrm>
            <a:custGeom>
              <a:avLst/>
              <a:gdLst/>
              <a:ahLst/>
              <a:cxnLst/>
              <a:rect l="l" t="t" r="r" b="b"/>
              <a:pathLst>
                <a:path w="1004" h="974" extrusionOk="0">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8"/>
            <p:cNvSpPr/>
            <p:nvPr/>
          </p:nvSpPr>
          <p:spPr>
            <a:xfrm>
              <a:off x="4055825" y="1168250"/>
              <a:ext cx="24325" cy="24325"/>
            </a:xfrm>
            <a:custGeom>
              <a:avLst/>
              <a:gdLst/>
              <a:ahLst/>
              <a:cxnLst/>
              <a:rect l="l" t="t" r="r" b="b"/>
              <a:pathLst>
                <a:path w="973" h="973" extrusionOk="0">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8"/>
            <p:cNvSpPr/>
            <p:nvPr/>
          </p:nvSpPr>
          <p:spPr>
            <a:xfrm>
              <a:off x="4523150" y="1168250"/>
              <a:ext cx="24350" cy="24325"/>
            </a:xfrm>
            <a:custGeom>
              <a:avLst/>
              <a:gdLst/>
              <a:ahLst/>
              <a:cxnLst/>
              <a:rect l="l" t="t" r="r" b="b"/>
              <a:pathLst>
                <a:path w="974" h="973" extrusionOk="0">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8"/>
            <p:cNvSpPr/>
            <p:nvPr/>
          </p:nvSpPr>
          <p:spPr>
            <a:xfrm>
              <a:off x="4625725" y="839200"/>
              <a:ext cx="24350" cy="25100"/>
            </a:xfrm>
            <a:custGeom>
              <a:avLst/>
              <a:gdLst/>
              <a:ahLst/>
              <a:cxnLst/>
              <a:rect l="l" t="t" r="r" b="b"/>
              <a:pathLst>
                <a:path w="974" h="1004" extrusionOk="0">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8"/>
            <p:cNvSpPr/>
            <p:nvPr/>
          </p:nvSpPr>
          <p:spPr>
            <a:xfrm>
              <a:off x="4927400" y="652275"/>
              <a:ext cx="25100" cy="24350"/>
            </a:xfrm>
            <a:custGeom>
              <a:avLst/>
              <a:gdLst/>
              <a:ahLst/>
              <a:cxnLst/>
              <a:rect l="l" t="t" r="r" b="b"/>
              <a:pathLst>
                <a:path w="1004" h="974" extrusionOk="0">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8"/>
            <p:cNvSpPr/>
            <p:nvPr/>
          </p:nvSpPr>
          <p:spPr>
            <a:xfrm>
              <a:off x="5136375" y="1168250"/>
              <a:ext cx="25100" cy="24325"/>
            </a:xfrm>
            <a:custGeom>
              <a:avLst/>
              <a:gdLst/>
              <a:ahLst/>
              <a:cxnLst/>
              <a:rect l="l" t="t" r="r" b="b"/>
              <a:pathLst>
                <a:path w="1004" h="973" extrusionOk="0">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8"/>
            <p:cNvSpPr/>
            <p:nvPr/>
          </p:nvSpPr>
          <p:spPr>
            <a:xfrm>
              <a:off x="5214650" y="1409125"/>
              <a:ext cx="24350" cy="25100"/>
            </a:xfrm>
            <a:custGeom>
              <a:avLst/>
              <a:gdLst/>
              <a:ahLst/>
              <a:cxnLst/>
              <a:rect l="l" t="t" r="r" b="b"/>
              <a:pathLst>
                <a:path w="974" h="1004" extrusionOk="0">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8"/>
            <p:cNvSpPr/>
            <p:nvPr/>
          </p:nvSpPr>
          <p:spPr>
            <a:xfrm>
              <a:off x="5928200" y="7472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8"/>
            <p:cNvSpPr/>
            <p:nvPr/>
          </p:nvSpPr>
          <p:spPr>
            <a:xfrm>
              <a:off x="5362825" y="998775"/>
              <a:ext cx="24350" cy="25100"/>
            </a:xfrm>
            <a:custGeom>
              <a:avLst/>
              <a:gdLst/>
              <a:ahLst/>
              <a:cxnLst/>
              <a:rect l="l" t="t" r="r" b="b"/>
              <a:pathLst>
                <a:path w="974" h="1004" extrusionOk="0">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8"/>
            <p:cNvSpPr/>
            <p:nvPr/>
          </p:nvSpPr>
          <p:spPr>
            <a:xfrm>
              <a:off x="5593825" y="678875"/>
              <a:ext cx="24350" cy="24350"/>
            </a:xfrm>
            <a:custGeom>
              <a:avLst/>
              <a:gdLst/>
              <a:ahLst/>
              <a:cxnLst/>
              <a:rect l="l" t="t" r="r" b="b"/>
              <a:pathLst>
                <a:path w="974" h="974" extrusionOk="0">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8"/>
            <p:cNvSpPr/>
            <p:nvPr/>
          </p:nvSpPr>
          <p:spPr>
            <a:xfrm>
              <a:off x="6139450" y="500300"/>
              <a:ext cx="25100" cy="24350"/>
            </a:xfrm>
            <a:custGeom>
              <a:avLst/>
              <a:gdLst/>
              <a:ahLst/>
              <a:cxnLst/>
              <a:rect l="l" t="t" r="r" b="b"/>
              <a:pathLst>
                <a:path w="1004" h="974" extrusionOk="0">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8"/>
            <p:cNvSpPr/>
            <p:nvPr/>
          </p:nvSpPr>
          <p:spPr>
            <a:xfrm>
              <a:off x="6234425" y="616550"/>
              <a:ext cx="25100" cy="25125"/>
            </a:xfrm>
            <a:custGeom>
              <a:avLst/>
              <a:gdLst/>
              <a:ahLst/>
              <a:cxnLst/>
              <a:rect l="l" t="t" r="r" b="b"/>
              <a:pathLst>
                <a:path w="1004" h="1005" extrusionOk="0">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8"/>
            <p:cNvSpPr/>
            <p:nvPr/>
          </p:nvSpPr>
          <p:spPr>
            <a:xfrm>
              <a:off x="6222275" y="1025375"/>
              <a:ext cx="24325" cy="25100"/>
            </a:xfrm>
            <a:custGeom>
              <a:avLst/>
              <a:gdLst/>
              <a:ahLst/>
              <a:cxnLst/>
              <a:rect l="l" t="t" r="r" b="b"/>
              <a:pathLst>
                <a:path w="973" h="1004" extrusionOk="0">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8"/>
            <p:cNvSpPr/>
            <p:nvPr/>
          </p:nvSpPr>
          <p:spPr>
            <a:xfrm>
              <a:off x="6758750" y="1042850"/>
              <a:ext cx="25100" cy="24350"/>
            </a:xfrm>
            <a:custGeom>
              <a:avLst/>
              <a:gdLst/>
              <a:ahLst/>
              <a:cxnLst/>
              <a:rect l="l" t="t" r="r" b="b"/>
              <a:pathLst>
                <a:path w="1004" h="974" extrusionOk="0">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8"/>
            <p:cNvSpPr/>
            <p:nvPr/>
          </p:nvSpPr>
          <p:spPr>
            <a:xfrm>
              <a:off x="6947200" y="767025"/>
              <a:ext cx="24350" cy="24325"/>
            </a:xfrm>
            <a:custGeom>
              <a:avLst/>
              <a:gdLst/>
              <a:ahLst/>
              <a:cxnLst/>
              <a:rect l="l" t="t" r="r" b="b"/>
              <a:pathLst>
                <a:path w="974" h="973" extrusionOk="0">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8"/>
            <p:cNvSpPr/>
            <p:nvPr/>
          </p:nvSpPr>
          <p:spPr>
            <a:xfrm>
              <a:off x="6654650" y="1344525"/>
              <a:ext cx="24325" cy="25100"/>
            </a:xfrm>
            <a:custGeom>
              <a:avLst/>
              <a:gdLst/>
              <a:ahLst/>
              <a:cxnLst/>
              <a:rect l="l" t="t" r="r" b="b"/>
              <a:pathLst>
                <a:path w="973" h="1004" extrusionOk="0">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8"/>
            <p:cNvSpPr/>
            <p:nvPr/>
          </p:nvSpPr>
          <p:spPr>
            <a:xfrm>
              <a:off x="6313450" y="1464600"/>
              <a:ext cx="25100" cy="24350"/>
            </a:xfrm>
            <a:custGeom>
              <a:avLst/>
              <a:gdLst/>
              <a:ahLst/>
              <a:cxnLst/>
              <a:rect l="l" t="t" r="r" b="b"/>
              <a:pathLst>
                <a:path w="1004" h="974" extrusionOk="0">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8"/>
            <p:cNvSpPr/>
            <p:nvPr/>
          </p:nvSpPr>
          <p:spPr>
            <a:xfrm>
              <a:off x="6168325" y="170167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8"/>
            <p:cNvSpPr/>
            <p:nvPr/>
          </p:nvSpPr>
          <p:spPr>
            <a:xfrm>
              <a:off x="6817275" y="1800475"/>
              <a:ext cx="24325" cy="25100"/>
            </a:xfrm>
            <a:custGeom>
              <a:avLst/>
              <a:gdLst/>
              <a:ahLst/>
              <a:cxnLst/>
              <a:rect l="l" t="t" r="r" b="b"/>
              <a:pathLst>
                <a:path w="973" h="1004" extrusionOk="0">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8"/>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8"/>
            <p:cNvSpPr/>
            <p:nvPr/>
          </p:nvSpPr>
          <p:spPr>
            <a:xfrm>
              <a:off x="7004200" y="1786800"/>
              <a:ext cx="24325" cy="25100"/>
            </a:xfrm>
            <a:custGeom>
              <a:avLst/>
              <a:gdLst/>
              <a:ahLst/>
              <a:cxnLst/>
              <a:rect l="l" t="t" r="r" b="b"/>
              <a:pathLst>
                <a:path w="973" h="1004" extrusionOk="0">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8"/>
            <p:cNvSpPr/>
            <p:nvPr/>
          </p:nvSpPr>
          <p:spPr>
            <a:xfrm>
              <a:off x="7299800" y="1552750"/>
              <a:ext cx="24325" cy="24325"/>
            </a:xfrm>
            <a:custGeom>
              <a:avLst/>
              <a:gdLst/>
              <a:ahLst/>
              <a:cxnLst/>
              <a:rect l="l" t="t" r="r" b="b"/>
              <a:pathLst>
                <a:path w="973" h="973" extrusionOk="0">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8"/>
            <p:cNvSpPr/>
            <p:nvPr/>
          </p:nvSpPr>
          <p:spPr>
            <a:xfrm>
              <a:off x="6975325" y="1124175"/>
              <a:ext cx="25100" cy="25100"/>
            </a:xfrm>
            <a:custGeom>
              <a:avLst/>
              <a:gdLst/>
              <a:ahLst/>
              <a:cxnLst/>
              <a:rect l="l" t="t" r="r" b="b"/>
              <a:pathLst>
                <a:path w="1004" h="1004" extrusionOk="0">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8"/>
            <p:cNvSpPr/>
            <p:nvPr/>
          </p:nvSpPr>
          <p:spPr>
            <a:xfrm>
              <a:off x="6875025" y="1502600"/>
              <a:ext cx="24325" cy="24325"/>
            </a:xfrm>
            <a:custGeom>
              <a:avLst/>
              <a:gdLst/>
              <a:ahLst/>
              <a:cxnLst/>
              <a:rect l="l" t="t" r="r" b="b"/>
              <a:pathLst>
                <a:path w="973" h="973" extrusionOk="0">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8"/>
            <p:cNvSpPr/>
            <p:nvPr/>
          </p:nvSpPr>
          <p:spPr>
            <a:xfrm>
              <a:off x="7341600" y="725975"/>
              <a:ext cx="24325" cy="25100"/>
            </a:xfrm>
            <a:custGeom>
              <a:avLst/>
              <a:gdLst/>
              <a:ahLst/>
              <a:cxnLst/>
              <a:rect l="l" t="t" r="r" b="b"/>
              <a:pathLst>
                <a:path w="973" h="1004" extrusionOk="0">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8"/>
            <p:cNvSpPr/>
            <p:nvPr/>
          </p:nvSpPr>
          <p:spPr>
            <a:xfrm>
              <a:off x="7178200" y="539800"/>
              <a:ext cx="24350" cy="25125"/>
            </a:xfrm>
            <a:custGeom>
              <a:avLst/>
              <a:gdLst/>
              <a:ahLst/>
              <a:cxnLst/>
              <a:rect l="l" t="t" r="r" b="b"/>
              <a:pathLst>
                <a:path w="974" h="1005" extrusionOk="0">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8"/>
            <p:cNvSpPr/>
            <p:nvPr/>
          </p:nvSpPr>
          <p:spPr>
            <a:xfrm>
              <a:off x="6249625" y="2268550"/>
              <a:ext cx="25100" cy="25100"/>
            </a:xfrm>
            <a:custGeom>
              <a:avLst/>
              <a:gdLst/>
              <a:ahLst/>
              <a:cxnLst/>
              <a:rect l="l" t="t" r="r" b="b"/>
              <a:pathLst>
                <a:path w="1004" h="1004" extrusionOk="0">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8"/>
            <p:cNvSpPr/>
            <p:nvPr/>
          </p:nvSpPr>
          <p:spPr>
            <a:xfrm>
              <a:off x="6336250" y="2493500"/>
              <a:ext cx="25100" cy="25100"/>
            </a:xfrm>
            <a:custGeom>
              <a:avLst/>
              <a:gdLst/>
              <a:ahLst/>
              <a:cxnLst/>
              <a:rect l="l" t="t" r="r" b="b"/>
              <a:pathLst>
                <a:path w="1004" h="1004" extrusionOk="0">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8"/>
            <p:cNvSpPr/>
            <p:nvPr/>
          </p:nvSpPr>
          <p:spPr>
            <a:xfrm>
              <a:off x="6861325" y="1953200"/>
              <a:ext cx="25100" cy="25100"/>
            </a:xfrm>
            <a:custGeom>
              <a:avLst/>
              <a:gdLst/>
              <a:ahLst/>
              <a:cxnLst/>
              <a:rect l="l" t="t" r="r" b="b"/>
              <a:pathLst>
                <a:path w="1004"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8"/>
            <p:cNvSpPr/>
            <p:nvPr/>
          </p:nvSpPr>
          <p:spPr>
            <a:xfrm>
              <a:off x="6837775" y="2887875"/>
              <a:ext cx="25100" cy="25100"/>
            </a:xfrm>
            <a:custGeom>
              <a:avLst/>
              <a:gdLst/>
              <a:ahLst/>
              <a:cxnLst/>
              <a:rect l="l" t="t" r="r" b="b"/>
              <a:pathLst>
                <a:path w="1004" h="1004" extrusionOk="0">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8"/>
            <p:cNvSpPr/>
            <p:nvPr/>
          </p:nvSpPr>
          <p:spPr>
            <a:xfrm>
              <a:off x="6937325" y="3247300"/>
              <a:ext cx="25100" cy="24350"/>
            </a:xfrm>
            <a:custGeom>
              <a:avLst/>
              <a:gdLst/>
              <a:ahLst/>
              <a:cxnLst/>
              <a:rect l="l" t="t" r="r" b="b"/>
              <a:pathLst>
                <a:path w="1004" h="974" extrusionOk="0">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8"/>
            <p:cNvSpPr/>
            <p:nvPr/>
          </p:nvSpPr>
          <p:spPr>
            <a:xfrm>
              <a:off x="7221525" y="3235150"/>
              <a:ext cx="25100" cy="24325"/>
            </a:xfrm>
            <a:custGeom>
              <a:avLst/>
              <a:gdLst/>
              <a:ahLst/>
              <a:cxnLst/>
              <a:rect l="l" t="t" r="r" b="b"/>
              <a:pathLst>
                <a:path w="1004" h="973" extrusionOk="0">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8"/>
            <p:cNvSpPr/>
            <p:nvPr/>
          </p:nvSpPr>
          <p:spPr>
            <a:xfrm>
              <a:off x="6504175" y="1559575"/>
              <a:ext cx="25125" cy="24350"/>
            </a:xfrm>
            <a:custGeom>
              <a:avLst/>
              <a:gdLst/>
              <a:ahLst/>
              <a:cxnLst/>
              <a:rect l="l" t="t" r="r" b="b"/>
              <a:pathLst>
                <a:path w="1005" h="974" extrusionOk="0">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8"/>
            <p:cNvSpPr/>
            <p:nvPr/>
          </p:nvSpPr>
          <p:spPr>
            <a:xfrm>
              <a:off x="6504175" y="2374175"/>
              <a:ext cx="25125" cy="25100"/>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8"/>
            <p:cNvSpPr/>
            <p:nvPr/>
          </p:nvSpPr>
          <p:spPr>
            <a:xfrm>
              <a:off x="5210100" y="52082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8"/>
            <p:cNvSpPr/>
            <p:nvPr/>
          </p:nvSpPr>
          <p:spPr>
            <a:xfrm>
              <a:off x="-120550" y="-115200"/>
              <a:ext cx="7728125" cy="3313125"/>
            </a:xfrm>
            <a:custGeom>
              <a:avLst/>
              <a:gdLst/>
              <a:ahLst/>
              <a:cxnLst/>
              <a:rect l="l" t="t" r="r" b="b"/>
              <a:pathLst>
                <a:path w="309125" h="132525" extrusionOk="0">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
            <p:cNvSpPr/>
            <p:nvPr/>
          </p:nvSpPr>
          <p:spPr>
            <a:xfrm>
              <a:off x="4624975" y="841500"/>
              <a:ext cx="26625" cy="26600"/>
            </a:xfrm>
            <a:custGeom>
              <a:avLst/>
              <a:gdLst/>
              <a:ahLst/>
              <a:cxnLst/>
              <a:rect l="l" t="t" r="r" b="b"/>
              <a:pathLst>
                <a:path w="1065" h="1064" extrusionOk="0">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
            <p:cNvSpPr/>
            <p:nvPr/>
          </p:nvSpPr>
          <p:spPr>
            <a:xfrm>
              <a:off x="3917500" y="12959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
            <p:cNvSpPr/>
            <p:nvPr/>
          </p:nvSpPr>
          <p:spPr>
            <a:xfrm>
              <a:off x="3143950" y="631000"/>
              <a:ext cx="26625" cy="26625"/>
            </a:xfrm>
            <a:custGeom>
              <a:avLst/>
              <a:gdLst/>
              <a:ahLst/>
              <a:cxnLst/>
              <a:rect l="l" t="t" r="r" b="b"/>
              <a:pathLst>
                <a:path w="1065" h="1065" extrusionOk="0">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
            <p:cNvSpPr/>
            <p:nvPr/>
          </p:nvSpPr>
          <p:spPr>
            <a:xfrm>
              <a:off x="2674325" y="1223725"/>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
            <p:cNvSpPr/>
            <p:nvPr/>
          </p:nvSpPr>
          <p:spPr>
            <a:xfrm>
              <a:off x="2615050" y="937225"/>
              <a:ext cx="26625" cy="26625"/>
            </a:xfrm>
            <a:custGeom>
              <a:avLst/>
              <a:gdLst/>
              <a:ahLst/>
              <a:cxnLst/>
              <a:rect l="l" t="t" r="r" b="b"/>
              <a:pathLst>
                <a:path w="1065" h="1065" extrusionOk="0">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
            <p:cNvSpPr/>
            <p:nvPr/>
          </p:nvSpPr>
          <p:spPr>
            <a:xfrm>
              <a:off x="1771575" y="1265500"/>
              <a:ext cx="26625" cy="26625"/>
            </a:xfrm>
            <a:custGeom>
              <a:avLst/>
              <a:gdLst/>
              <a:ahLst/>
              <a:cxnLst/>
              <a:rect l="l" t="t" r="r" b="b"/>
              <a:pathLst>
                <a:path w="1065" h="1065" extrusionOk="0">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
            <p:cNvSpPr/>
            <p:nvPr/>
          </p:nvSpPr>
          <p:spPr>
            <a:xfrm>
              <a:off x="1961550" y="1520075"/>
              <a:ext cx="26625" cy="26625"/>
            </a:xfrm>
            <a:custGeom>
              <a:avLst/>
              <a:gdLst/>
              <a:ahLst/>
              <a:cxnLst/>
              <a:rect l="l" t="t" r="r" b="b"/>
              <a:pathLst>
                <a:path w="1065" h="1065" extrusionOk="0">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
            <p:cNvSpPr/>
            <p:nvPr/>
          </p:nvSpPr>
          <p:spPr>
            <a:xfrm>
              <a:off x="1475225" y="1229800"/>
              <a:ext cx="26625" cy="26625"/>
            </a:xfrm>
            <a:custGeom>
              <a:avLst/>
              <a:gdLst/>
              <a:ahLst/>
              <a:cxnLst/>
              <a:rect l="l" t="t" r="r" b="b"/>
              <a:pathLst>
                <a:path w="1065" h="1065" extrusionOk="0">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
            <p:cNvSpPr/>
            <p:nvPr/>
          </p:nvSpPr>
          <p:spPr>
            <a:xfrm>
              <a:off x="1612000" y="1675075"/>
              <a:ext cx="25850" cy="26625"/>
            </a:xfrm>
            <a:custGeom>
              <a:avLst/>
              <a:gdLst/>
              <a:ahLst/>
              <a:cxnLst/>
              <a:rect l="l" t="t" r="r" b="b"/>
              <a:pathLst>
                <a:path w="1034" h="1065" extrusionOk="0">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
            <p:cNvSpPr/>
            <p:nvPr/>
          </p:nvSpPr>
          <p:spPr>
            <a:xfrm>
              <a:off x="1392400" y="1952450"/>
              <a:ext cx="26600" cy="26625"/>
            </a:xfrm>
            <a:custGeom>
              <a:avLst/>
              <a:gdLst/>
              <a:ahLst/>
              <a:cxnLst/>
              <a:rect l="l" t="t" r="r" b="b"/>
              <a:pathLst>
                <a:path w="1064" h="1065" extrusionOk="0">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
            <p:cNvSpPr/>
            <p:nvPr/>
          </p:nvSpPr>
          <p:spPr>
            <a:xfrm>
              <a:off x="792825" y="2629500"/>
              <a:ext cx="26625" cy="26625"/>
            </a:xfrm>
            <a:custGeom>
              <a:avLst/>
              <a:gdLst/>
              <a:ahLst/>
              <a:cxnLst/>
              <a:rect l="l" t="t" r="r" b="b"/>
              <a:pathLst>
                <a:path w="1065" h="1065" extrusionOk="0">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
            <p:cNvSpPr/>
            <p:nvPr/>
          </p:nvSpPr>
          <p:spPr>
            <a:xfrm>
              <a:off x="842225" y="2880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
            <p:cNvSpPr/>
            <p:nvPr/>
          </p:nvSpPr>
          <p:spPr>
            <a:xfrm>
              <a:off x="683400" y="3044400"/>
              <a:ext cx="26625" cy="26625"/>
            </a:xfrm>
            <a:custGeom>
              <a:avLst/>
              <a:gdLst/>
              <a:ahLst/>
              <a:cxnLst/>
              <a:rect l="l" t="t" r="r" b="b"/>
              <a:pathLst>
                <a:path w="1065" h="1065" extrusionOk="0">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
            <p:cNvSpPr/>
            <p:nvPr/>
          </p:nvSpPr>
          <p:spPr>
            <a:xfrm>
              <a:off x="1643150" y="1993475"/>
              <a:ext cx="26625" cy="26625"/>
            </a:xfrm>
            <a:custGeom>
              <a:avLst/>
              <a:gdLst/>
              <a:ahLst/>
              <a:cxnLst/>
              <a:rect l="l" t="t" r="r" b="b"/>
              <a:pathLst>
                <a:path w="1065" h="1065" extrusionOk="0">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
            <p:cNvSpPr/>
            <p:nvPr/>
          </p:nvSpPr>
          <p:spPr>
            <a:xfrm>
              <a:off x="1236600" y="2176625"/>
              <a:ext cx="26625" cy="26600"/>
            </a:xfrm>
            <a:custGeom>
              <a:avLst/>
              <a:gdLst/>
              <a:ahLst/>
              <a:cxnLst/>
              <a:rect l="l" t="t" r="r" b="b"/>
              <a:pathLst>
                <a:path w="1065" h="1064"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
            <p:cNvSpPr/>
            <p:nvPr/>
          </p:nvSpPr>
          <p:spPr>
            <a:xfrm>
              <a:off x="5530775" y="1242700"/>
              <a:ext cx="26600" cy="26625"/>
            </a:xfrm>
            <a:custGeom>
              <a:avLst/>
              <a:gdLst/>
              <a:ahLst/>
              <a:cxnLst/>
              <a:rect l="l" t="t" r="r" b="b"/>
              <a:pathLst>
                <a:path w="1064"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
            <p:cNvSpPr/>
            <p:nvPr/>
          </p:nvSpPr>
          <p:spPr>
            <a:xfrm>
              <a:off x="5992775" y="1571750"/>
              <a:ext cx="26625" cy="26625"/>
            </a:xfrm>
            <a:custGeom>
              <a:avLst/>
              <a:gdLst/>
              <a:ahLst/>
              <a:cxnLst/>
              <a:rect l="l" t="t" r="r" b="b"/>
              <a:pathLst>
                <a:path w="1065" h="1065" extrusionOk="0">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
            <p:cNvSpPr/>
            <p:nvPr/>
          </p:nvSpPr>
          <p:spPr>
            <a:xfrm>
              <a:off x="5920600" y="1688000"/>
              <a:ext cx="26600" cy="27375"/>
            </a:xfrm>
            <a:custGeom>
              <a:avLst/>
              <a:gdLst/>
              <a:ahLst/>
              <a:cxnLst/>
              <a:rect l="l" t="t" r="r" b="b"/>
              <a:pathLst>
                <a:path w="1064" h="1095" extrusionOk="0">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
            <p:cNvSpPr/>
            <p:nvPr/>
          </p:nvSpPr>
          <p:spPr>
            <a:xfrm>
              <a:off x="6248875" y="2268550"/>
              <a:ext cx="26600" cy="26625"/>
            </a:xfrm>
            <a:custGeom>
              <a:avLst/>
              <a:gdLst/>
              <a:ahLst/>
              <a:cxnLst/>
              <a:rect l="l" t="t" r="r" b="b"/>
              <a:pathLst>
                <a:path w="1064" h="1065" extrusionOk="0">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
            <p:cNvSpPr/>
            <p:nvPr/>
          </p:nvSpPr>
          <p:spPr>
            <a:xfrm>
              <a:off x="6860575" y="1952450"/>
              <a:ext cx="26625" cy="26625"/>
            </a:xfrm>
            <a:custGeom>
              <a:avLst/>
              <a:gdLst/>
              <a:ahLst/>
              <a:cxnLst/>
              <a:rect l="l" t="t" r="r" b="b"/>
              <a:pathLst>
                <a:path w="1065" h="1065" extrusionOk="0">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
            <p:cNvSpPr/>
            <p:nvPr/>
          </p:nvSpPr>
          <p:spPr>
            <a:xfrm>
              <a:off x="7002675" y="1785275"/>
              <a:ext cx="26625" cy="26625"/>
            </a:xfrm>
            <a:custGeom>
              <a:avLst/>
              <a:gdLst/>
              <a:ahLst/>
              <a:cxnLst/>
              <a:rect l="l" t="t" r="r" b="b"/>
              <a:pathLst>
                <a:path w="1065" h="1065" extrusionOk="0">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
            <p:cNvSpPr/>
            <p:nvPr/>
          </p:nvSpPr>
          <p:spPr>
            <a:xfrm>
              <a:off x="7035350" y="604400"/>
              <a:ext cx="26625" cy="26625"/>
            </a:xfrm>
            <a:custGeom>
              <a:avLst/>
              <a:gdLst/>
              <a:ahLst/>
              <a:cxnLst/>
              <a:rect l="l" t="t" r="r" b="b"/>
              <a:pathLst>
                <a:path w="1065" h="1065" extrusionOk="0">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
            <p:cNvSpPr/>
            <p:nvPr/>
          </p:nvSpPr>
          <p:spPr>
            <a:xfrm>
              <a:off x="7192650" y="2058825"/>
              <a:ext cx="26625" cy="26625"/>
            </a:xfrm>
            <a:custGeom>
              <a:avLst/>
              <a:gdLst/>
              <a:ahLst/>
              <a:cxnLst/>
              <a:rect l="l" t="t" r="r" b="b"/>
              <a:pathLst>
                <a:path w="1065" h="1065" extrusionOk="0">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
            <p:cNvSpPr/>
            <p:nvPr/>
          </p:nvSpPr>
          <p:spPr>
            <a:xfrm>
              <a:off x="7203300" y="2457775"/>
              <a:ext cx="26600" cy="26625"/>
            </a:xfrm>
            <a:custGeom>
              <a:avLst/>
              <a:gdLst/>
              <a:ahLst/>
              <a:cxnLst/>
              <a:rect l="l" t="t" r="r" b="b"/>
              <a:pathLst>
                <a:path w="1064"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
            <p:cNvSpPr/>
            <p:nvPr/>
          </p:nvSpPr>
          <p:spPr>
            <a:xfrm>
              <a:off x="6692650" y="2761725"/>
              <a:ext cx="26600" cy="26625"/>
            </a:xfrm>
            <a:custGeom>
              <a:avLst/>
              <a:gdLst/>
              <a:ahLst/>
              <a:cxnLst/>
              <a:rect l="l" t="t" r="r" b="b"/>
              <a:pathLst>
                <a:path w="1064" h="1065" extrusionOk="0">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
            <p:cNvSpPr/>
            <p:nvPr/>
          </p:nvSpPr>
          <p:spPr>
            <a:xfrm>
              <a:off x="6397050" y="2773875"/>
              <a:ext cx="26625" cy="26625"/>
            </a:xfrm>
            <a:custGeom>
              <a:avLst/>
              <a:gdLst/>
              <a:ahLst/>
              <a:cxnLst/>
              <a:rect l="l" t="t" r="r" b="b"/>
              <a:pathLst>
                <a:path w="1065" h="1065" extrusionOk="0">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
            <p:cNvSpPr/>
            <p:nvPr/>
          </p:nvSpPr>
          <p:spPr>
            <a:xfrm>
              <a:off x="5596125" y="1464600"/>
              <a:ext cx="26600" cy="26625"/>
            </a:xfrm>
            <a:custGeom>
              <a:avLst/>
              <a:gdLst/>
              <a:ahLst/>
              <a:cxnLst/>
              <a:rect l="l" t="t" r="r" b="b"/>
              <a:pathLst>
                <a:path w="1064" h="1065" extrusionOk="0">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
            <p:cNvSpPr/>
            <p:nvPr/>
          </p:nvSpPr>
          <p:spPr>
            <a:xfrm>
              <a:off x="5213900" y="1403050"/>
              <a:ext cx="26600" cy="26625"/>
            </a:xfrm>
            <a:custGeom>
              <a:avLst/>
              <a:gdLst/>
              <a:ahLst/>
              <a:cxnLst/>
              <a:rect l="l" t="t" r="r" b="b"/>
              <a:pathLst>
                <a:path w="1064" h="1065" extrusionOk="0">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
            <p:cNvSpPr/>
            <p:nvPr/>
          </p:nvSpPr>
          <p:spPr>
            <a:xfrm>
              <a:off x="5773175" y="1211550"/>
              <a:ext cx="26625" cy="26625"/>
            </a:xfrm>
            <a:custGeom>
              <a:avLst/>
              <a:gdLst/>
              <a:ahLst/>
              <a:cxnLst/>
              <a:rect l="l" t="t" r="r" b="b"/>
              <a:pathLst>
                <a:path w="1065" h="1065" extrusionOk="0">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
            <p:cNvSpPr/>
            <p:nvPr/>
          </p:nvSpPr>
          <p:spPr>
            <a:xfrm>
              <a:off x="6165275" y="779175"/>
              <a:ext cx="26625" cy="26625"/>
            </a:xfrm>
            <a:custGeom>
              <a:avLst/>
              <a:gdLst/>
              <a:ahLst/>
              <a:cxnLst/>
              <a:rect l="l" t="t" r="r" b="b"/>
              <a:pathLst>
                <a:path w="1065" h="1065" extrusionOk="0">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
            <p:cNvSpPr/>
            <p:nvPr/>
          </p:nvSpPr>
          <p:spPr>
            <a:xfrm>
              <a:off x="6369675" y="1101375"/>
              <a:ext cx="26625" cy="26625"/>
            </a:xfrm>
            <a:custGeom>
              <a:avLst/>
              <a:gdLst/>
              <a:ahLst/>
              <a:cxnLst/>
              <a:rect l="l" t="t" r="r" b="b"/>
              <a:pathLst>
                <a:path w="1065" h="1065" extrusionOk="0">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8"/>
            <p:cNvSpPr/>
            <p:nvPr/>
          </p:nvSpPr>
          <p:spPr>
            <a:xfrm>
              <a:off x="6503425" y="1559575"/>
              <a:ext cx="26625" cy="25875"/>
            </a:xfrm>
            <a:custGeom>
              <a:avLst/>
              <a:gdLst/>
              <a:ahLst/>
              <a:cxnLst/>
              <a:rect l="l" t="t" r="r" b="b"/>
              <a:pathLst>
                <a:path w="1065" h="1035" extrusionOk="0">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8"/>
            <p:cNvSpPr/>
            <p:nvPr/>
          </p:nvSpPr>
          <p:spPr>
            <a:xfrm>
              <a:off x="22300" y="-133450"/>
              <a:ext cx="7704575" cy="3386100"/>
            </a:xfrm>
            <a:custGeom>
              <a:avLst/>
              <a:gdLst/>
              <a:ahLst/>
              <a:cxnLst/>
              <a:rect l="l" t="t" r="r" b="b"/>
              <a:pathLst>
                <a:path w="308183" h="135444" extrusionOk="0">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8"/>
            <p:cNvSpPr/>
            <p:nvPr/>
          </p:nvSpPr>
          <p:spPr>
            <a:xfrm>
              <a:off x="3502600" y="669000"/>
              <a:ext cx="34225" cy="34225"/>
            </a:xfrm>
            <a:custGeom>
              <a:avLst/>
              <a:gdLst/>
              <a:ahLst/>
              <a:cxnLst/>
              <a:rect l="l" t="t" r="r" b="b"/>
              <a:pathLst>
                <a:path w="1369" h="1369" extrusionOk="0">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8"/>
            <p:cNvSpPr/>
            <p:nvPr/>
          </p:nvSpPr>
          <p:spPr>
            <a:xfrm>
              <a:off x="4021625" y="482825"/>
              <a:ext cx="34225" cy="34225"/>
            </a:xfrm>
            <a:custGeom>
              <a:avLst/>
              <a:gdLst/>
              <a:ahLst/>
              <a:cxnLst/>
              <a:rect l="l" t="t" r="r" b="b"/>
              <a:pathLst>
                <a:path w="1369" h="1369"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8"/>
            <p:cNvSpPr/>
            <p:nvPr/>
          </p:nvSpPr>
          <p:spPr>
            <a:xfrm>
              <a:off x="4656125" y="5208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8"/>
            <p:cNvSpPr/>
            <p:nvPr/>
          </p:nvSpPr>
          <p:spPr>
            <a:xfrm>
              <a:off x="5153100" y="758650"/>
              <a:ext cx="34225" cy="34225"/>
            </a:xfrm>
            <a:custGeom>
              <a:avLst/>
              <a:gdLst/>
              <a:ahLst/>
              <a:cxnLst/>
              <a:rect l="l" t="t" r="r" b="b"/>
              <a:pathLst>
                <a:path w="1369" h="1369" extrusionOk="0">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8"/>
            <p:cNvSpPr/>
            <p:nvPr/>
          </p:nvSpPr>
          <p:spPr>
            <a:xfrm>
              <a:off x="5575600" y="512450"/>
              <a:ext cx="34225" cy="34225"/>
            </a:xfrm>
            <a:custGeom>
              <a:avLst/>
              <a:gdLst/>
              <a:ahLst/>
              <a:cxnLst/>
              <a:rect l="l" t="t" r="r" b="b"/>
              <a:pathLst>
                <a:path w="1369" h="1369" extrusionOk="0">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8"/>
            <p:cNvSpPr/>
            <p:nvPr/>
          </p:nvSpPr>
          <p:spPr>
            <a:xfrm>
              <a:off x="5922875" y="746500"/>
              <a:ext cx="34225" cy="34225"/>
            </a:xfrm>
            <a:custGeom>
              <a:avLst/>
              <a:gdLst/>
              <a:ahLst/>
              <a:cxnLst/>
              <a:rect l="l" t="t" r="r" b="b"/>
              <a:pathLst>
                <a:path w="1369" h="1369" extrusionOk="0">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8"/>
            <p:cNvSpPr/>
            <p:nvPr/>
          </p:nvSpPr>
          <p:spPr>
            <a:xfrm>
              <a:off x="5336225" y="1124925"/>
              <a:ext cx="34225" cy="34225"/>
            </a:xfrm>
            <a:custGeom>
              <a:avLst/>
              <a:gdLst/>
              <a:ahLst/>
              <a:cxnLst/>
              <a:rect l="l" t="t" r="r" b="b"/>
              <a:pathLst>
                <a:path w="1369" h="1369" extrusionOk="0">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8"/>
            <p:cNvSpPr/>
            <p:nvPr/>
          </p:nvSpPr>
          <p:spPr>
            <a:xfrm>
              <a:off x="5208575" y="51245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8"/>
            <p:cNvSpPr/>
            <p:nvPr/>
          </p:nvSpPr>
          <p:spPr>
            <a:xfrm>
              <a:off x="6131850" y="49955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8"/>
            <p:cNvSpPr/>
            <p:nvPr/>
          </p:nvSpPr>
          <p:spPr>
            <a:xfrm>
              <a:off x="5954775" y="499550"/>
              <a:ext cx="34225" cy="34200"/>
            </a:xfrm>
            <a:custGeom>
              <a:avLst/>
              <a:gdLst/>
              <a:ahLst/>
              <a:cxnLst/>
              <a:rect l="l" t="t" r="r" b="b"/>
              <a:pathLst>
                <a:path w="1369" h="1368" extrusionOk="0">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8"/>
            <p:cNvSpPr/>
            <p:nvPr/>
          </p:nvSpPr>
          <p:spPr>
            <a:xfrm>
              <a:off x="6365875" y="53145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8"/>
            <p:cNvSpPr/>
            <p:nvPr/>
          </p:nvSpPr>
          <p:spPr>
            <a:xfrm>
              <a:off x="6365875" y="948625"/>
              <a:ext cx="34225" cy="34225"/>
            </a:xfrm>
            <a:custGeom>
              <a:avLst/>
              <a:gdLst/>
              <a:ahLst/>
              <a:cxnLst/>
              <a:rect l="l" t="t" r="r" b="b"/>
              <a:pathLst>
                <a:path w="1369" h="1369" extrusionOk="0">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8"/>
            <p:cNvSpPr/>
            <p:nvPr/>
          </p:nvSpPr>
          <p:spPr>
            <a:xfrm>
              <a:off x="6947200" y="1289825"/>
              <a:ext cx="34225" cy="34225"/>
            </a:xfrm>
            <a:custGeom>
              <a:avLst/>
              <a:gdLst/>
              <a:ahLst/>
              <a:cxnLst/>
              <a:rect l="l" t="t" r="r" b="b"/>
              <a:pathLst>
                <a:path w="1369" h="1369" extrusionOk="0">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8"/>
            <p:cNvSpPr/>
            <p:nvPr/>
          </p:nvSpPr>
          <p:spPr>
            <a:xfrm>
              <a:off x="6650075" y="1339975"/>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8"/>
            <p:cNvSpPr/>
            <p:nvPr/>
          </p:nvSpPr>
          <p:spPr>
            <a:xfrm>
              <a:off x="6308900" y="1460800"/>
              <a:ext cx="34225" cy="33450"/>
            </a:xfrm>
            <a:custGeom>
              <a:avLst/>
              <a:gdLst/>
              <a:ahLst/>
              <a:cxnLst/>
              <a:rect l="l" t="t" r="r" b="b"/>
              <a:pathLst>
                <a:path w="1369" h="1338" extrusionOk="0">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8"/>
            <p:cNvSpPr/>
            <p:nvPr/>
          </p:nvSpPr>
          <p:spPr>
            <a:xfrm>
              <a:off x="6365875" y="1990450"/>
              <a:ext cx="34225" cy="34200"/>
            </a:xfrm>
            <a:custGeom>
              <a:avLst/>
              <a:gdLst/>
              <a:ahLst/>
              <a:cxnLst/>
              <a:rect l="l" t="t" r="r" b="b"/>
              <a:pathLst>
                <a:path w="1369" h="1368" extrusionOk="0">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8"/>
            <p:cNvSpPr/>
            <p:nvPr/>
          </p:nvSpPr>
          <p:spPr>
            <a:xfrm>
              <a:off x="6723025" y="2186500"/>
              <a:ext cx="34225" cy="34225"/>
            </a:xfrm>
            <a:custGeom>
              <a:avLst/>
              <a:gdLst/>
              <a:ahLst/>
              <a:cxnLst/>
              <a:rect l="l" t="t" r="r" b="b"/>
              <a:pathLst>
                <a:path w="1369" h="1369" extrusionOk="0">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8"/>
            <p:cNvSpPr/>
            <p:nvPr/>
          </p:nvSpPr>
          <p:spPr>
            <a:xfrm>
              <a:off x="7155425" y="1746525"/>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8"/>
            <p:cNvSpPr/>
            <p:nvPr/>
          </p:nvSpPr>
          <p:spPr>
            <a:xfrm>
              <a:off x="7001150" y="866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8"/>
            <p:cNvSpPr/>
            <p:nvPr/>
          </p:nvSpPr>
          <p:spPr>
            <a:xfrm>
              <a:off x="7008000" y="2184975"/>
              <a:ext cx="34225" cy="34225"/>
            </a:xfrm>
            <a:custGeom>
              <a:avLst/>
              <a:gdLst/>
              <a:ahLst/>
              <a:cxnLst/>
              <a:rect l="l" t="t" r="r" b="b"/>
              <a:pathLst>
                <a:path w="1369" h="1369" extrusionOk="0">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8"/>
            <p:cNvSpPr/>
            <p:nvPr/>
          </p:nvSpPr>
          <p:spPr>
            <a:xfrm>
              <a:off x="6932775" y="2601400"/>
              <a:ext cx="34200" cy="34200"/>
            </a:xfrm>
            <a:custGeom>
              <a:avLst/>
              <a:gdLst/>
              <a:ahLst/>
              <a:cxnLst/>
              <a:rect l="l" t="t" r="r" b="b"/>
              <a:pathLst>
                <a:path w="1368"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8"/>
            <p:cNvSpPr/>
            <p:nvPr/>
          </p:nvSpPr>
          <p:spPr>
            <a:xfrm>
              <a:off x="7216975" y="3230575"/>
              <a:ext cx="34200" cy="34975"/>
            </a:xfrm>
            <a:custGeom>
              <a:avLst/>
              <a:gdLst/>
              <a:ahLst/>
              <a:cxnLst/>
              <a:rect l="l" t="t" r="r" b="b"/>
              <a:pathLst>
                <a:path w="1368" h="1399" extrusionOk="0">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8"/>
            <p:cNvSpPr/>
            <p:nvPr/>
          </p:nvSpPr>
          <p:spPr>
            <a:xfrm>
              <a:off x="7142500" y="3133325"/>
              <a:ext cx="34225" cy="34200"/>
            </a:xfrm>
            <a:custGeom>
              <a:avLst/>
              <a:gdLst/>
              <a:ahLst/>
              <a:cxnLst/>
              <a:rect l="l" t="t" r="r" b="b"/>
              <a:pathLst>
                <a:path w="1369" h="1368" extrusionOk="0">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8"/>
            <p:cNvSpPr/>
            <p:nvPr/>
          </p:nvSpPr>
          <p:spPr>
            <a:xfrm>
              <a:off x="6498875" y="2374175"/>
              <a:ext cx="34200" cy="34225"/>
            </a:xfrm>
            <a:custGeom>
              <a:avLst/>
              <a:gdLst/>
              <a:ahLst/>
              <a:cxnLst/>
              <a:rect l="l" t="t" r="r" b="b"/>
              <a:pathLst>
                <a:path w="1368" h="1369" extrusionOk="0">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8"/>
            <p:cNvSpPr/>
            <p:nvPr/>
          </p:nvSpPr>
          <p:spPr>
            <a:xfrm>
              <a:off x="6705550" y="2466125"/>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8"/>
            <p:cNvSpPr/>
            <p:nvPr/>
          </p:nvSpPr>
          <p:spPr>
            <a:xfrm>
              <a:off x="6811950" y="1797425"/>
              <a:ext cx="34225" cy="34225"/>
            </a:xfrm>
            <a:custGeom>
              <a:avLst/>
              <a:gdLst/>
              <a:ahLst/>
              <a:cxnLst/>
              <a:rect l="l" t="t" r="r" b="b"/>
              <a:pathLst>
                <a:path w="1369" h="1369" extrusionOk="0">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8"/>
            <p:cNvSpPr/>
            <p:nvPr/>
          </p:nvSpPr>
          <p:spPr>
            <a:xfrm>
              <a:off x="6005700" y="1238900"/>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8"/>
            <p:cNvSpPr/>
            <p:nvPr/>
          </p:nvSpPr>
          <p:spPr>
            <a:xfrm>
              <a:off x="4839250" y="113557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8"/>
            <p:cNvSpPr/>
            <p:nvPr/>
          </p:nvSpPr>
          <p:spPr>
            <a:xfrm>
              <a:off x="4555050" y="132477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8"/>
            <p:cNvSpPr/>
            <p:nvPr/>
          </p:nvSpPr>
          <p:spPr>
            <a:xfrm>
              <a:off x="4118875" y="959275"/>
              <a:ext cx="34225" cy="34225"/>
            </a:xfrm>
            <a:custGeom>
              <a:avLst/>
              <a:gdLst/>
              <a:ahLst/>
              <a:cxnLst/>
              <a:rect l="l" t="t" r="r" b="b"/>
              <a:pathLst>
                <a:path w="1369" h="1369" extrusionOk="0">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8"/>
            <p:cNvSpPr/>
            <p:nvPr/>
          </p:nvSpPr>
          <p:spPr>
            <a:xfrm>
              <a:off x="3856725" y="1152275"/>
              <a:ext cx="34225" cy="34225"/>
            </a:xfrm>
            <a:custGeom>
              <a:avLst/>
              <a:gdLst/>
              <a:ahLst/>
              <a:cxnLst/>
              <a:rect l="l" t="t" r="r" b="b"/>
              <a:pathLst>
                <a:path w="1369" h="1369" extrusionOk="0">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8"/>
            <p:cNvSpPr/>
            <p:nvPr/>
          </p:nvSpPr>
          <p:spPr>
            <a:xfrm>
              <a:off x="3637875" y="137570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8"/>
            <p:cNvSpPr/>
            <p:nvPr/>
          </p:nvSpPr>
          <p:spPr>
            <a:xfrm>
              <a:off x="3516300" y="102462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8"/>
            <p:cNvSpPr/>
            <p:nvPr/>
          </p:nvSpPr>
          <p:spPr>
            <a:xfrm>
              <a:off x="3016275" y="1024625"/>
              <a:ext cx="34225" cy="34225"/>
            </a:xfrm>
            <a:custGeom>
              <a:avLst/>
              <a:gdLst/>
              <a:ahLst/>
              <a:cxnLst/>
              <a:rect l="l" t="t" r="r" b="b"/>
              <a:pathLst>
                <a:path w="1369" h="1369" extrusionOk="0">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8"/>
            <p:cNvSpPr/>
            <p:nvPr/>
          </p:nvSpPr>
          <p:spPr>
            <a:xfrm>
              <a:off x="2764000" y="745750"/>
              <a:ext cx="34225" cy="34200"/>
            </a:xfrm>
            <a:custGeom>
              <a:avLst/>
              <a:gdLst/>
              <a:ahLst/>
              <a:cxnLst/>
              <a:rect l="l" t="t" r="r" b="b"/>
              <a:pathLst>
                <a:path w="1369" h="1368" extrusionOk="0">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8"/>
            <p:cNvSpPr/>
            <p:nvPr/>
          </p:nvSpPr>
          <p:spPr>
            <a:xfrm>
              <a:off x="2484350" y="5831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8"/>
            <p:cNvSpPr/>
            <p:nvPr/>
          </p:nvSpPr>
          <p:spPr>
            <a:xfrm>
              <a:off x="2277675" y="891650"/>
              <a:ext cx="34200" cy="34200"/>
            </a:xfrm>
            <a:custGeom>
              <a:avLst/>
              <a:gdLst/>
              <a:ahLst/>
              <a:cxnLst/>
              <a:rect l="l" t="t" r="r" b="b"/>
              <a:pathLst>
                <a:path w="1368" h="1368" extrusionOk="0">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8"/>
            <p:cNvSpPr/>
            <p:nvPr/>
          </p:nvSpPr>
          <p:spPr>
            <a:xfrm>
              <a:off x="2194825" y="1270825"/>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8"/>
            <p:cNvSpPr/>
            <p:nvPr/>
          </p:nvSpPr>
          <p:spPr>
            <a:xfrm>
              <a:off x="1612750" y="869600"/>
              <a:ext cx="34225" cy="34225"/>
            </a:xfrm>
            <a:custGeom>
              <a:avLst/>
              <a:gdLst/>
              <a:ahLst/>
              <a:cxnLst/>
              <a:rect l="l" t="t" r="r" b="b"/>
              <a:pathLst>
                <a:path w="1369" h="1369" extrusionOk="0">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8"/>
            <p:cNvSpPr/>
            <p:nvPr/>
          </p:nvSpPr>
          <p:spPr>
            <a:xfrm>
              <a:off x="2074775" y="691800"/>
              <a:ext cx="34225" cy="34200"/>
            </a:xfrm>
            <a:custGeom>
              <a:avLst/>
              <a:gdLst/>
              <a:ahLst/>
              <a:cxnLst/>
              <a:rect l="l" t="t" r="r" b="b"/>
              <a:pathLst>
                <a:path w="1369" h="1368" extrusionOk="0">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8"/>
            <p:cNvSpPr/>
            <p:nvPr/>
          </p:nvSpPr>
          <p:spPr>
            <a:xfrm>
              <a:off x="1670500" y="474450"/>
              <a:ext cx="34225" cy="34225"/>
            </a:xfrm>
            <a:custGeom>
              <a:avLst/>
              <a:gdLst/>
              <a:ahLst/>
              <a:cxnLst/>
              <a:rect l="l" t="t" r="r" b="b"/>
              <a:pathLst>
                <a:path w="1369" h="1369" extrusionOk="0">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8"/>
            <p:cNvSpPr/>
            <p:nvPr/>
          </p:nvSpPr>
          <p:spPr>
            <a:xfrm>
              <a:off x="1361225" y="588450"/>
              <a:ext cx="34225" cy="34225"/>
            </a:xfrm>
            <a:custGeom>
              <a:avLst/>
              <a:gdLst/>
              <a:ahLst/>
              <a:cxnLst/>
              <a:rect l="l" t="t" r="r" b="b"/>
              <a:pathLst>
                <a:path w="1369" h="1369" extrusionOk="0">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8"/>
            <p:cNvSpPr/>
            <p:nvPr/>
          </p:nvSpPr>
          <p:spPr>
            <a:xfrm>
              <a:off x="1203925" y="8726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8"/>
            <p:cNvSpPr/>
            <p:nvPr/>
          </p:nvSpPr>
          <p:spPr>
            <a:xfrm>
              <a:off x="716850" y="800450"/>
              <a:ext cx="34225" cy="34225"/>
            </a:xfrm>
            <a:custGeom>
              <a:avLst/>
              <a:gdLst/>
              <a:ahLst/>
              <a:cxnLst/>
              <a:rect l="l" t="t" r="r" b="b"/>
              <a:pathLst>
                <a:path w="1369" h="1369" extrusionOk="0">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8"/>
            <p:cNvSpPr/>
            <p:nvPr/>
          </p:nvSpPr>
          <p:spPr>
            <a:xfrm>
              <a:off x="798925" y="1320975"/>
              <a:ext cx="34200" cy="34225"/>
            </a:xfrm>
            <a:custGeom>
              <a:avLst/>
              <a:gdLst/>
              <a:ahLst/>
              <a:cxnLst/>
              <a:rect l="l" t="t" r="r" b="b"/>
              <a:pathLst>
                <a:path w="1368" h="1369" extrusionOk="0">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8"/>
            <p:cNvSpPr/>
            <p:nvPr/>
          </p:nvSpPr>
          <p:spPr>
            <a:xfrm>
              <a:off x="1228250" y="1219925"/>
              <a:ext cx="34225" cy="34200"/>
            </a:xfrm>
            <a:custGeom>
              <a:avLst/>
              <a:gdLst/>
              <a:ahLst/>
              <a:cxnLst/>
              <a:rect l="l" t="t" r="r" b="b"/>
              <a:pathLst>
                <a:path w="1369" h="1368" extrusionOk="0">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8"/>
            <p:cNvSpPr/>
            <p:nvPr/>
          </p:nvSpPr>
          <p:spPr>
            <a:xfrm>
              <a:off x="1139350" y="1439525"/>
              <a:ext cx="34225" cy="34225"/>
            </a:xfrm>
            <a:custGeom>
              <a:avLst/>
              <a:gdLst/>
              <a:ahLst/>
              <a:cxnLst/>
              <a:rect l="l" t="t" r="r" b="b"/>
              <a:pathLst>
                <a:path w="1369" h="1369" extrusionOk="0">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8"/>
            <p:cNvSpPr/>
            <p:nvPr/>
          </p:nvSpPr>
          <p:spPr>
            <a:xfrm>
              <a:off x="567150" y="1797425"/>
              <a:ext cx="34225" cy="34225"/>
            </a:xfrm>
            <a:custGeom>
              <a:avLst/>
              <a:gdLst/>
              <a:ahLst/>
              <a:cxnLst/>
              <a:rect l="l" t="t" r="r" b="b"/>
              <a:pathLst>
                <a:path w="1369" h="1369" extrusionOk="0">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8"/>
            <p:cNvSpPr/>
            <p:nvPr/>
          </p:nvSpPr>
          <p:spPr>
            <a:xfrm>
              <a:off x="363500" y="2047425"/>
              <a:ext cx="34225" cy="34225"/>
            </a:xfrm>
            <a:custGeom>
              <a:avLst/>
              <a:gdLst/>
              <a:ahLst/>
              <a:cxnLst/>
              <a:rect l="l" t="t" r="r" b="b"/>
              <a:pathLst>
                <a:path w="1369" h="1369" extrusionOk="0">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8"/>
            <p:cNvSpPr/>
            <p:nvPr/>
          </p:nvSpPr>
          <p:spPr>
            <a:xfrm>
              <a:off x="400725" y="976750"/>
              <a:ext cx="34225" cy="34225"/>
            </a:xfrm>
            <a:custGeom>
              <a:avLst/>
              <a:gdLst/>
              <a:ahLst/>
              <a:cxnLst/>
              <a:rect l="l" t="t" r="r" b="b"/>
              <a:pathLst>
                <a:path w="1369" h="1369" extrusionOk="0">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8"/>
            <p:cNvSpPr/>
            <p:nvPr/>
          </p:nvSpPr>
          <p:spPr>
            <a:xfrm>
              <a:off x="1241925" y="2169025"/>
              <a:ext cx="34225" cy="34200"/>
            </a:xfrm>
            <a:custGeom>
              <a:avLst/>
              <a:gdLst/>
              <a:ahLst/>
              <a:cxnLst/>
              <a:rect l="l" t="t" r="r" b="b"/>
              <a:pathLst>
                <a:path w="1369" h="1368" extrusionOk="0">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8"/>
            <p:cNvSpPr/>
            <p:nvPr/>
          </p:nvSpPr>
          <p:spPr>
            <a:xfrm>
              <a:off x="986600" y="2494250"/>
              <a:ext cx="34225" cy="34225"/>
            </a:xfrm>
            <a:custGeom>
              <a:avLst/>
              <a:gdLst/>
              <a:ahLst/>
              <a:cxnLst/>
              <a:rect l="l" t="t" r="r" b="b"/>
              <a:pathLst>
                <a:path w="1369" h="1369"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8"/>
            <p:cNvSpPr/>
            <p:nvPr/>
          </p:nvSpPr>
          <p:spPr>
            <a:xfrm>
              <a:off x="601350" y="2239675"/>
              <a:ext cx="34200" cy="34225"/>
            </a:xfrm>
            <a:custGeom>
              <a:avLst/>
              <a:gdLst/>
              <a:ahLst/>
              <a:cxnLst/>
              <a:rect l="l" t="t" r="r" b="b"/>
              <a:pathLst>
                <a:path w="1368" h="1369" extrusionOk="0">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8"/>
            <p:cNvSpPr/>
            <p:nvPr/>
          </p:nvSpPr>
          <p:spPr>
            <a:xfrm>
              <a:off x="548150" y="2859750"/>
              <a:ext cx="34225" cy="34225"/>
            </a:xfrm>
            <a:custGeom>
              <a:avLst/>
              <a:gdLst/>
              <a:ahLst/>
              <a:cxnLst/>
              <a:rect l="l" t="t" r="r" b="b"/>
              <a:pathLst>
                <a:path w="1369" h="1369" extrusionOk="0">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8"/>
            <p:cNvSpPr/>
            <p:nvPr/>
          </p:nvSpPr>
          <p:spPr>
            <a:xfrm>
              <a:off x="363500" y="3176625"/>
              <a:ext cx="34225" cy="34225"/>
            </a:xfrm>
            <a:custGeom>
              <a:avLst/>
              <a:gdLst/>
              <a:ahLst/>
              <a:cxnLst/>
              <a:rect l="l" t="t" r="r" b="b"/>
              <a:pathLst>
                <a:path w="1369" h="1369" extrusionOk="0">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8"/>
            <p:cNvSpPr/>
            <p:nvPr/>
          </p:nvSpPr>
          <p:spPr>
            <a:xfrm>
              <a:off x="805000" y="1453950"/>
              <a:ext cx="34200" cy="34225"/>
            </a:xfrm>
            <a:custGeom>
              <a:avLst/>
              <a:gdLst/>
              <a:ahLst/>
              <a:cxnLst/>
              <a:rect l="l" t="t" r="r" b="b"/>
              <a:pathLst>
                <a:path w="1368" h="1369" extrusionOk="0">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8"/>
            <p:cNvSpPr/>
            <p:nvPr/>
          </p:nvSpPr>
          <p:spPr>
            <a:xfrm>
              <a:off x="888575" y="2111275"/>
              <a:ext cx="34225" cy="34200"/>
            </a:xfrm>
            <a:custGeom>
              <a:avLst/>
              <a:gdLst/>
              <a:ahLst/>
              <a:cxnLst/>
              <a:rect l="l" t="t" r="r" b="b"/>
              <a:pathLst>
                <a:path w="1369" h="1368" extrusionOk="0">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0" name="Google Shape;1710;p8"/>
          <p:cNvSpPr txBox="1">
            <a:spLocks noGrp="1"/>
          </p:cNvSpPr>
          <p:nvPr>
            <p:ph type="title"/>
          </p:nvPr>
        </p:nvSpPr>
        <p:spPr>
          <a:xfrm>
            <a:off x="1510350" y="539500"/>
            <a:ext cx="6123300" cy="2032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Clr>
                <a:schemeClr val="dk2"/>
              </a:buClr>
              <a:buSzPts val="4800"/>
              <a:buNone/>
              <a:defRPr sz="4800">
                <a:solidFill>
                  <a:schemeClr val="dk2"/>
                </a:solidFill>
              </a:defRPr>
            </a:lvl2pPr>
            <a:lvl3pPr lvl="2">
              <a:spcBef>
                <a:spcPts val="0"/>
              </a:spcBef>
              <a:spcAft>
                <a:spcPts val="0"/>
              </a:spcAft>
              <a:buClr>
                <a:schemeClr val="dk2"/>
              </a:buClr>
              <a:buSzPts val="4800"/>
              <a:buNone/>
              <a:defRPr sz="4800">
                <a:solidFill>
                  <a:schemeClr val="dk2"/>
                </a:solidFill>
              </a:defRPr>
            </a:lvl3pPr>
            <a:lvl4pPr lvl="3">
              <a:spcBef>
                <a:spcPts val="0"/>
              </a:spcBef>
              <a:spcAft>
                <a:spcPts val="0"/>
              </a:spcAft>
              <a:buClr>
                <a:schemeClr val="dk2"/>
              </a:buClr>
              <a:buSzPts val="4800"/>
              <a:buNone/>
              <a:defRPr sz="4800">
                <a:solidFill>
                  <a:schemeClr val="dk2"/>
                </a:solidFill>
              </a:defRPr>
            </a:lvl4pPr>
            <a:lvl5pPr lvl="4">
              <a:spcBef>
                <a:spcPts val="0"/>
              </a:spcBef>
              <a:spcAft>
                <a:spcPts val="0"/>
              </a:spcAft>
              <a:buClr>
                <a:schemeClr val="dk2"/>
              </a:buClr>
              <a:buSzPts val="4800"/>
              <a:buNone/>
              <a:defRPr sz="4800">
                <a:solidFill>
                  <a:schemeClr val="dk2"/>
                </a:solidFill>
              </a:defRPr>
            </a:lvl5pPr>
            <a:lvl6pPr lvl="5">
              <a:spcBef>
                <a:spcPts val="0"/>
              </a:spcBef>
              <a:spcAft>
                <a:spcPts val="0"/>
              </a:spcAft>
              <a:buClr>
                <a:schemeClr val="dk2"/>
              </a:buClr>
              <a:buSzPts val="4800"/>
              <a:buNone/>
              <a:defRPr sz="4800">
                <a:solidFill>
                  <a:schemeClr val="dk2"/>
                </a:solidFill>
              </a:defRPr>
            </a:lvl6pPr>
            <a:lvl7pPr lvl="6">
              <a:spcBef>
                <a:spcPts val="0"/>
              </a:spcBef>
              <a:spcAft>
                <a:spcPts val="0"/>
              </a:spcAft>
              <a:buClr>
                <a:schemeClr val="dk2"/>
              </a:buClr>
              <a:buSzPts val="4800"/>
              <a:buNone/>
              <a:defRPr sz="4800">
                <a:solidFill>
                  <a:schemeClr val="dk2"/>
                </a:solidFill>
              </a:defRPr>
            </a:lvl7pPr>
            <a:lvl8pPr lvl="7">
              <a:spcBef>
                <a:spcPts val="0"/>
              </a:spcBef>
              <a:spcAft>
                <a:spcPts val="0"/>
              </a:spcAft>
              <a:buClr>
                <a:schemeClr val="dk2"/>
              </a:buClr>
              <a:buSzPts val="4800"/>
              <a:buNone/>
              <a:defRPr sz="4800">
                <a:solidFill>
                  <a:schemeClr val="dk2"/>
                </a:solidFill>
              </a:defRPr>
            </a:lvl8pPr>
            <a:lvl9pPr lvl="8">
              <a:spcBef>
                <a:spcPts val="0"/>
              </a:spcBef>
              <a:spcAft>
                <a:spcPts val="0"/>
              </a:spcAft>
              <a:buClr>
                <a:schemeClr val="dk2"/>
              </a:buClr>
              <a:buSzPts val="4800"/>
              <a:buNone/>
              <a:defRPr sz="48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11"/>
        <p:cNvGrpSpPr/>
        <p:nvPr/>
      </p:nvGrpSpPr>
      <p:grpSpPr>
        <a:xfrm>
          <a:off x="0" y="0"/>
          <a:ext cx="0" cy="0"/>
          <a:chOff x="0" y="0"/>
          <a:chExt cx="0" cy="0"/>
        </a:xfrm>
      </p:grpSpPr>
      <p:grpSp>
        <p:nvGrpSpPr>
          <p:cNvPr id="1712" name="Google Shape;1712;p9"/>
          <p:cNvGrpSpPr/>
          <p:nvPr/>
        </p:nvGrpSpPr>
        <p:grpSpPr>
          <a:xfrm>
            <a:off x="-1693775" y="-1599775"/>
            <a:ext cx="9206200" cy="7199075"/>
            <a:chOff x="-3560675" y="-1695025"/>
            <a:chExt cx="9206200" cy="7199075"/>
          </a:xfrm>
        </p:grpSpPr>
        <p:sp>
          <p:nvSpPr>
            <p:cNvPr id="1713" name="Google Shape;1713;p9"/>
            <p:cNvSpPr/>
            <p:nvPr/>
          </p:nvSpPr>
          <p:spPr>
            <a:xfrm>
              <a:off x="3144700" y="1760900"/>
              <a:ext cx="49725" cy="38825"/>
            </a:xfrm>
            <a:custGeom>
              <a:avLst/>
              <a:gdLst/>
              <a:ahLst/>
              <a:cxnLst/>
              <a:rect l="l" t="t" r="r" b="b"/>
              <a:pathLst>
                <a:path w="1989" h="1553" extrusionOk="0">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9"/>
            <p:cNvSpPr/>
            <p:nvPr/>
          </p:nvSpPr>
          <p:spPr>
            <a:xfrm>
              <a:off x="2791350" y="1538300"/>
              <a:ext cx="49950" cy="38775"/>
            </a:xfrm>
            <a:custGeom>
              <a:avLst/>
              <a:gdLst/>
              <a:ahLst/>
              <a:cxnLst/>
              <a:rect l="l" t="t" r="r" b="b"/>
              <a:pathLst>
                <a:path w="1998" h="1551" extrusionOk="0">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
            <p:cNvSpPr/>
            <p:nvPr/>
          </p:nvSpPr>
          <p:spPr>
            <a:xfrm>
              <a:off x="3881050" y="912150"/>
              <a:ext cx="50175" cy="39550"/>
            </a:xfrm>
            <a:custGeom>
              <a:avLst/>
              <a:gdLst/>
              <a:ahLst/>
              <a:cxnLst/>
              <a:rect l="l" t="t" r="r" b="b"/>
              <a:pathLst>
                <a:path w="2007" h="1582" extrusionOk="0">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9"/>
            <p:cNvGrpSpPr/>
            <p:nvPr/>
          </p:nvGrpSpPr>
          <p:grpSpPr>
            <a:xfrm>
              <a:off x="-3560675" y="-1695025"/>
              <a:ext cx="9206200" cy="7199075"/>
              <a:chOff x="-3560675" y="-1695025"/>
              <a:chExt cx="9206200" cy="7199075"/>
            </a:xfrm>
          </p:grpSpPr>
          <p:sp>
            <p:nvSpPr>
              <p:cNvPr id="1717" name="Google Shape;1717;p9"/>
              <p:cNvSpPr/>
              <p:nvPr/>
            </p:nvSpPr>
            <p:spPr>
              <a:xfrm>
                <a:off x="3584675" y="-201850"/>
                <a:ext cx="50175" cy="38800"/>
              </a:xfrm>
              <a:custGeom>
                <a:avLst/>
                <a:gdLst/>
                <a:ahLst/>
                <a:cxnLst/>
                <a:rect l="l" t="t" r="r" b="b"/>
                <a:pathLst>
                  <a:path w="2007" h="1552" extrusionOk="0">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
              <p:cNvSpPr/>
              <p:nvPr/>
            </p:nvSpPr>
            <p:spPr>
              <a:xfrm>
                <a:off x="4071775" y="186450"/>
                <a:ext cx="49925" cy="39550"/>
              </a:xfrm>
              <a:custGeom>
                <a:avLst/>
                <a:gdLst/>
                <a:ahLst/>
                <a:cxnLst/>
                <a:rect l="l" t="t" r="r" b="b"/>
                <a:pathLst>
                  <a:path w="1997" h="1582" extrusionOk="0">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
              <p:cNvSpPr/>
              <p:nvPr/>
            </p:nvSpPr>
            <p:spPr>
              <a:xfrm>
                <a:off x="4755675" y="-352300"/>
                <a:ext cx="50175" cy="39550"/>
              </a:xfrm>
              <a:custGeom>
                <a:avLst/>
                <a:gdLst/>
                <a:ahLst/>
                <a:cxnLst/>
                <a:rect l="l" t="t" r="r" b="b"/>
                <a:pathLst>
                  <a:path w="2007" h="1582" extrusionOk="0">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
              <p:cNvSpPr/>
              <p:nvPr/>
            </p:nvSpPr>
            <p:spPr>
              <a:xfrm>
                <a:off x="5595350" y="406075"/>
                <a:ext cx="50175" cy="38775"/>
              </a:xfrm>
              <a:custGeom>
                <a:avLst/>
                <a:gdLst/>
                <a:ahLst/>
                <a:cxnLst/>
                <a:rect l="l" t="t" r="r" b="b"/>
                <a:pathLst>
                  <a:path w="2007" h="1551" extrusionOk="0">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
              <p:cNvSpPr/>
              <p:nvPr/>
            </p:nvSpPr>
            <p:spPr>
              <a:xfrm>
                <a:off x="1941075" y="5468575"/>
                <a:ext cx="50675" cy="35475"/>
              </a:xfrm>
              <a:custGeom>
                <a:avLst/>
                <a:gdLst/>
                <a:ahLst/>
                <a:cxnLst/>
                <a:rect l="l" t="t" r="r" b="b"/>
                <a:pathLst>
                  <a:path w="2027" h="1419" extrusionOk="0">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2" name="Google Shape;1722;p9"/>
              <p:cNvGrpSpPr/>
              <p:nvPr/>
            </p:nvGrpSpPr>
            <p:grpSpPr>
              <a:xfrm>
                <a:off x="-3560675" y="-1695025"/>
                <a:ext cx="9184925" cy="7184775"/>
                <a:chOff x="-3560675" y="-1695025"/>
                <a:chExt cx="9184925" cy="7184775"/>
              </a:xfrm>
            </p:grpSpPr>
            <p:sp>
              <p:nvSpPr>
                <p:cNvPr id="1723" name="Google Shape;1723;p9"/>
                <p:cNvSpPr/>
                <p:nvPr/>
              </p:nvSpPr>
              <p:spPr>
                <a:xfrm>
                  <a:off x="-1101575" y="-1682675"/>
                  <a:ext cx="6725825" cy="4350200"/>
                </a:xfrm>
                <a:custGeom>
                  <a:avLst/>
                  <a:gdLst/>
                  <a:ahLst/>
                  <a:cxnLst/>
                  <a:rect l="l" t="t" r="r" b="b"/>
                  <a:pathLst>
                    <a:path w="269033" h="174008" extrusionOk="0">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
                <p:cNvSpPr/>
                <p:nvPr/>
              </p:nvSpPr>
              <p:spPr>
                <a:xfrm>
                  <a:off x="90700" y="-831025"/>
                  <a:ext cx="50925" cy="39525"/>
                </a:xfrm>
                <a:custGeom>
                  <a:avLst/>
                  <a:gdLst/>
                  <a:ahLst/>
                  <a:cxnLst/>
                  <a:rect l="l" t="t" r="r" b="b"/>
                  <a:pathLst>
                    <a:path w="2037" h="1581" extrusionOk="0">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
                <p:cNvSpPr/>
                <p:nvPr/>
              </p:nvSpPr>
              <p:spPr>
                <a:xfrm>
                  <a:off x="-8100" y="55725"/>
                  <a:ext cx="49725" cy="38825"/>
                </a:xfrm>
                <a:custGeom>
                  <a:avLst/>
                  <a:gdLst/>
                  <a:ahLst/>
                  <a:cxnLst/>
                  <a:rect l="l" t="t" r="r" b="b"/>
                  <a:pathLst>
                    <a:path w="1989" h="1553" extrusionOk="0">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
                <p:cNvSpPr/>
                <p:nvPr/>
              </p:nvSpPr>
              <p:spPr>
                <a:xfrm>
                  <a:off x="434925" y="-187400"/>
                  <a:ext cx="50175" cy="38775"/>
                </a:xfrm>
                <a:custGeom>
                  <a:avLst/>
                  <a:gdLst/>
                  <a:ahLst/>
                  <a:cxnLst/>
                  <a:rect l="l" t="t" r="r" b="b"/>
                  <a:pathLst>
                    <a:path w="2007" h="1551" extrusionOk="0">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
                <p:cNvSpPr/>
                <p:nvPr/>
              </p:nvSpPr>
              <p:spPr>
                <a:xfrm>
                  <a:off x="639325" y="-751250"/>
                  <a:ext cx="49950" cy="39550"/>
                </a:xfrm>
                <a:custGeom>
                  <a:avLst/>
                  <a:gdLst/>
                  <a:ahLst/>
                  <a:cxnLst/>
                  <a:rect l="l" t="t" r="r" b="b"/>
                  <a:pathLst>
                    <a:path w="1998" h="1582" extrusionOk="0">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9"/>
                <p:cNvSpPr/>
                <p:nvPr/>
              </p:nvSpPr>
              <p:spPr>
                <a:xfrm>
                  <a:off x="1061075" y="-81050"/>
                  <a:ext cx="49700" cy="38800"/>
                </a:xfrm>
                <a:custGeom>
                  <a:avLst/>
                  <a:gdLst/>
                  <a:ahLst/>
                  <a:cxnLst/>
                  <a:rect l="l" t="t" r="r" b="b"/>
                  <a:pathLst>
                    <a:path w="1988" h="1552" extrusionOk="0">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9"/>
                <p:cNvSpPr/>
                <p:nvPr/>
              </p:nvSpPr>
              <p:spPr>
                <a:xfrm>
                  <a:off x="1229000" y="-547600"/>
                  <a:ext cx="49950" cy="38800"/>
                </a:xfrm>
                <a:custGeom>
                  <a:avLst/>
                  <a:gdLst/>
                  <a:ahLst/>
                  <a:cxnLst/>
                  <a:rect l="l" t="t" r="r" b="b"/>
                  <a:pathLst>
                    <a:path w="1998" h="1552" extrusionOk="0">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9"/>
                <p:cNvSpPr/>
                <p:nvPr/>
              </p:nvSpPr>
              <p:spPr>
                <a:xfrm>
                  <a:off x="430375" y="602875"/>
                  <a:ext cx="50175" cy="38800"/>
                </a:xfrm>
                <a:custGeom>
                  <a:avLst/>
                  <a:gdLst/>
                  <a:ahLst/>
                  <a:cxnLst/>
                  <a:rect l="l" t="t" r="r" b="b"/>
                  <a:pathLst>
                    <a:path w="2007" h="1552" extrusionOk="0">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9"/>
                <p:cNvSpPr/>
                <p:nvPr/>
              </p:nvSpPr>
              <p:spPr>
                <a:xfrm>
                  <a:off x="1108200" y="1003325"/>
                  <a:ext cx="49925" cy="39550"/>
                </a:xfrm>
                <a:custGeom>
                  <a:avLst/>
                  <a:gdLst/>
                  <a:ahLst/>
                  <a:cxnLst/>
                  <a:rect l="l" t="t" r="r" b="b"/>
                  <a:pathLst>
                    <a:path w="1997" h="1582" extrusionOk="0">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9"/>
                <p:cNvSpPr/>
                <p:nvPr/>
              </p:nvSpPr>
              <p:spPr>
                <a:xfrm>
                  <a:off x="1688750" y="95275"/>
                  <a:ext cx="49950" cy="38775"/>
                </a:xfrm>
                <a:custGeom>
                  <a:avLst/>
                  <a:gdLst/>
                  <a:ahLst/>
                  <a:cxnLst/>
                  <a:rect l="l" t="t" r="r" b="b"/>
                  <a:pathLst>
                    <a:path w="1998" h="1551" extrusionOk="0">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9"/>
                <p:cNvSpPr/>
                <p:nvPr/>
              </p:nvSpPr>
              <p:spPr>
                <a:xfrm>
                  <a:off x="-2025" y="1782975"/>
                  <a:ext cx="49950" cy="39550"/>
                </a:xfrm>
                <a:custGeom>
                  <a:avLst/>
                  <a:gdLst/>
                  <a:ahLst/>
                  <a:cxnLst/>
                  <a:rect l="l" t="t" r="r" b="b"/>
                  <a:pathLst>
                    <a:path w="1998" h="1582" extrusionOk="0">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9"/>
                <p:cNvSpPr/>
                <p:nvPr/>
              </p:nvSpPr>
              <p:spPr>
                <a:xfrm>
                  <a:off x="472925" y="1020025"/>
                  <a:ext cx="49725" cy="38825"/>
                </a:xfrm>
                <a:custGeom>
                  <a:avLst/>
                  <a:gdLst/>
                  <a:ahLst/>
                  <a:cxnLst/>
                  <a:rect l="l" t="t" r="r" b="b"/>
                  <a:pathLst>
                    <a:path w="1989" h="1553" extrusionOk="0">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9"/>
                <p:cNvSpPr/>
                <p:nvPr/>
              </p:nvSpPr>
              <p:spPr>
                <a:xfrm>
                  <a:off x="906050" y="2131775"/>
                  <a:ext cx="50175" cy="39550"/>
                </a:xfrm>
                <a:custGeom>
                  <a:avLst/>
                  <a:gdLst/>
                  <a:ahLst/>
                  <a:cxnLst/>
                  <a:rect l="l" t="t" r="r" b="b"/>
                  <a:pathLst>
                    <a:path w="2007" h="1582" extrusionOk="0">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9"/>
                <p:cNvSpPr/>
                <p:nvPr/>
              </p:nvSpPr>
              <p:spPr>
                <a:xfrm>
                  <a:off x="1998025" y="1166700"/>
                  <a:ext cx="50700" cy="38800"/>
                </a:xfrm>
                <a:custGeom>
                  <a:avLst/>
                  <a:gdLst/>
                  <a:ahLst/>
                  <a:cxnLst/>
                  <a:rect l="l" t="t" r="r" b="b"/>
                  <a:pathLst>
                    <a:path w="2028" h="1552" extrusionOk="0">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9"/>
                <p:cNvSpPr/>
                <p:nvPr/>
              </p:nvSpPr>
              <p:spPr>
                <a:xfrm>
                  <a:off x="1883275" y="694075"/>
                  <a:ext cx="51700" cy="38775"/>
                </a:xfrm>
                <a:custGeom>
                  <a:avLst/>
                  <a:gdLst/>
                  <a:ahLst/>
                  <a:cxnLst/>
                  <a:rect l="l" t="t" r="r" b="b"/>
                  <a:pathLst>
                    <a:path w="2068" h="1551" extrusionOk="0">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9"/>
                <p:cNvSpPr/>
                <p:nvPr/>
              </p:nvSpPr>
              <p:spPr>
                <a:xfrm>
                  <a:off x="2175850" y="2087675"/>
                  <a:ext cx="51175" cy="38800"/>
                </a:xfrm>
                <a:custGeom>
                  <a:avLst/>
                  <a:gdLst/>
                  <a:ahLst/>
                  <a:cxnLst/>
                  <a:rect l="l" t="t" r="r" b="b"/>
                  <a:pathLst>
                    <a:path w="2047" h="1552" extrusionOk="0">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9"/>
                <p:cNvSpPr/>
                <p:nvPr/>
              </p:nvSpPr>
              <p:spPr>
                <a:xfrm>
                  <a:off x="1482825" y="-914625"/>
                  <a:ext cx="49925" cy="39550"/>
                </a:xfrm>
                <a:custGeom>
                  <a:avLst/>
                  <a:gdLst/>
                  <a:ahLst/>
                  <a:cxnLst/>
                  <a:rect l="l" t="t" r="r" b="b"/>
                  <a:pathLst>
                    <a:path w="1997" h="1582" extrusionOk="0">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9"/>
                <p:cNvSpPr/>
                <p:nvPr/>
              </p:nvSpPr>
              <p:spPr>
                <a:xfrm>
                  <a:off x="2118850" y="-1399425"/>
                  <a:ext cx="50175" cy="38775"/>
                </a:xfrm>
                <a:custGeom>
                  <a:avLst/>
                  <a:gdLst/>
                  <a:ahLst/>
                  <a:cxnLst/>
                  <a:rect l="l" t="t" r="r" b="b"/>
                  <a:pathLst>
                    <a:path w="2007" h="1551" extrusionOk="0">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9"/>
                <p:cNvSpPr/>
                <p:nvPr/>
              </p:nvSpPr>
              <p:spPr>
                <a:xfrm>
                  <a:off x="358175" y="-1695025"/>
                  <a:ext cx="50175" cy="38775"/>
                </a:xfrm>
                <a:custGeom>
                  <a:avLst/>
                  <a:gdLst/>
                  <a:ahLst/>
                  <a:cxnLst/>
                  <a:rect l="l" t="t" r="r" b="b"/>
                  <a:pathLst>
                    <a:path w="2007" h="1551" extrusionOk="0">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
                <p:cNvSpPr/>
                <p:nvPr/>
              </p:nvSpPr>
              <p:spPr>
                <a:xfrm>
                  <a:off x="354375" y="2412175"/>
                  <a:ext cx="49925" cy="38775"/>
                </a:xfrm>
                <a:custGeom>
                  <a:avLst/>
                  <a:gdLst/>
                  <a:ahLst/>
                  <a:cxnLst/>
                  <a:rect l="l" t="t" r="r" b="b"/>
                  <a:pathLst>
                    <a:path w="1997" h="1551" extrusionOk="0">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
                <p:cNvSpPr/>
                <p:nvPr/>
              </p:nvSpPr>
              <p:spPr>
                <a:xfrm>
                  <a:off x="-702625" y="2644700"/>
                  <a:ext cx="50675" cy="39550"/>
                </a:xfrm>
                <a:custGeom>
                  <a:avLst/>
                  <a:gdLst/>
                  <a:ahLst/>
                  <a:cxnLst/>
                  <a:rect l="l" t="t" r="r" b="b"/>
                  <a:pathLst>
                    <a:path w="2027" h="1582" extrusionOk="0">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
                <p:cNvSpPr/>
                <p:nvPr/>
              </p:nvSpPr>
              <p:spPr>
                <a:xfrm>
                  <a:off x="-911600" y="1169000"/>
                  <a:ext cx="50675" cy="38775"/>
                </a:xfrm>
                <a:custGeom>
                  <a:avLst/>
                  <a:gdLst/>
                  <a:ahLst/>
                  <a:cxnLst/>
                  <a:rect l="l" t="t" r="r" b="b"/>
                  <a:pathLst>
                    <a:path w="2027" h="1551" extrusionOk="0">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
                <p:cNvSpPr/>
                <p:nvPr/>
              </p:nvSpPr>
              <p:spPr>
                <a:xfrm>
                  <a:off x="-735300" y="-475"/>
                  <a:ext cx="49925" cy="38775"/>
                </a:xfrm>
                <a:custGeom>
                  <a:avLst/>
                  <a:gdLst/>
                  <a:ahLst/>
                  <a:cxnLst/>
                  <a:rect l="l" t="t" r="r" b="b"/>
                  <a:pathLst>
                    <a:path w="1997" h="1551" extrusionOk="0">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
                <p:cNvSpPr/>
                <p:nvPr/>
              </p:nvSpPr>
              <p:spPr>
                <a:xfrm>
                  <a:off x="-1120575" y="-650175"/>
                  <a:ext cx="50700" cy="38775"/>
                </a:xfrm>
                <a:custGeom>
                  <a:avLst/>
                  <a:gdLst/>
                  <a:ahLst/>
                  <a:cxnLst/>
                  <a:rect l="l" t="t" r="r" b="b"/>
                  <a:pathLst>
                    <a:path w="2028" h="1551" extrusionOk="0">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9"/>
                <p:cNvSpPr/>
                <p:nvPr/>
              </p:nvSpPr>
              <p:spPr>
                <a:xfrm>
                  <a:off x="-618275" y="-1134975"/>
                  <a:ext cx="50175" cy="39525"/>
                </a:xfrm>
                <a:custGeom>
                  <a:avLst/>
                  <a:gdLst/>
                  <a:ahLst/>
                  <a:cxnLst/>
                  <a:rect l="l" t="t" r="r" b="b"/>
                  <a:pathLst>
                    <a:path w="2007" h="1581" extrusionOk="0">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9"/>
                <p:cNvSpPr/>
                <p:nvPr/>
              </p:nvSpPr>
              <p:spPr>
                <a:xfrm>
                  <a:off x="-649450" y="-1630450"/>
                  <a:ext cx="50700" cy="38800"/>
                </a:xfrm>
                <a:custGeom>
                  <a:avLst/>
                  <a:gdLst/>
                  <a:ahLst/>
                  <a:cxnLst/>
                  <a:rect l="l" t="t" r="r" b="b"/>
                  <a:pathLst>
                    <a:path w="2028" h="1552" extrusionOk="0">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
                <p:cNvSpPr/>
                <p:nvPr/>
              </p:nvSpPr>
              <p:spPr>
                <a:xfrm>
                  <a:off x="-3541600" y="-45575"/>
                  <a:ext cx="5511525" cy="5535325"/>
                </a:xfrm>
                <a:custGeom>
                  <a:avLst/>
                  <a:gdLst/>
                  <a:ahLst/>
                  <a:cxnLst/>
                  <a:rect l="l" t="t" r="r" b="b"/>
                  <a:pathLst>
                    <a:path w="220461" h="221413" extrusionOk="0">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
                <p:cNvSpPr/>
                <p:nvPr/>
              </p:nvSpPr>
              <p:spPr>
                <a:xfrm>
                  <a:off x="-700475" y="951025"/>
                  <a:ext cx="50325" cy="35375"/>
                </a:xfrm>
                <a:custGeom>
                  <a:avLst/>
                  <a:gdLst/>
                  <a:ahLst/>
                  <a:cxnLst/>
                  <a:rect l="l" t="t" r="r" b="b"/>
                  <a:pathLst>
                    <a:path w="2013" h="1415" extrusionOk="0">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
                <p:cNvSpPr/>
                <p:nvPr/>
              </p:nvSpPr>
              <p:spPr>
                <a:xfrm>
                  <a:off x="-1364400" y="1443875"/>
                  <a:ext cx="50100" cy="35700"/>
                </a:xfrm>
                <a:custGeom>
                  <a:avLst/>
                  <a:gdLst/>
                  <a:ahLst/>
                  <a:cxnLst/>
                  <a:rect l="l" t="t" r="r" b="b"/>
                  <a:pathLst>
                    <a:path w="2004" h="1428" extrusionOk="0">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9"/>
                <p:cNvSpPr/>
                <p:nvPr/>
              </p:nvSpPr>
              <p:spPr>
                <a:xfrm>
                  <a:off x="-920175" y="1590950"/>
                  <a:ext cx="50425" cy="35825"/>
                </a:xfrm>
                <a:custGeom>
                  <a:avLst/>
                  <a:gdLst/>
                  <a:ahLst/>
                  <a:cxnLst/>
                  <a:rect l="l" t="t" r="r" b="b"/>
                  <a:pathLst>
                    <a:path w="2017" h="1433" extrusionOk="0">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9"/>
                <p:cNvSpPr/>
                <p:nvPr/>
              </p:nvSpPr>
              <p:spPr>
                <a:xfrm>
                  <a:off x="-407925" y="1372750"/>
                  <a:ext cx="50275" cy="35500"/>
                </a:xfrm>
                <a:custGeom>
                  <a:avLst/>
                  <a:gdLst/>
                  <a:ahLst/>
                  <a:cxnLst/>
                  <a:rect l="l" t="t" r="r" b="b"/>
                  <a:pathLst>
                    <a:path w="2011" h="1420" extrusionOk="0">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9"/>
                <p:cNvSpPr/>
                <p:nvPr/>
              </p:nvSpPr>
              <p:spPr>
                <a:xfrm>
                  <a:off x="-596200" y="2083250"/>
                  <a:ext cx="50750" cy="35400"/>
                </a:xfrm>
                <a:custGeom>
                  <a:avLst/>
                  <a:gdLst/>
                  <a:ahLst/>
                  <a:cxnLst/>
                  <a:rect l="l" t="t" r="r" b="b"/>
                  <a:pathLst>
                    <a:path w="2030" h="1416" extrusionOk="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9"/>
                <p:cNvSpPr/>
                <p:nvPr/>
              </p:nvSpPr>
              <p:spPr>
                <a:xfrm>
                  <a:off x="-173125" y="1901650"/>
                  <a:ext cx="50350" cy="35375"/>
                </a:xfrm>
                <a:custGeom>
                  <a:avLst/>
                  <a:gdLst/>
                  <a:ahLst/>
                  <a:cxnLst/>
                  <a:rect l="l" t="t" r="r" b="b"/>
                  <a:pathLst>
                    <a:path w="2014" h="1415" extrusionOk="0">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9"/>
                <p:cNvSpPr/>
                <p:nvPr/>
              </p:nvSpPr>
              <p:spPr>
                <a:xfrm>
                  <a:off x="-1459450" y="2087050"/>
                  <a:ext cx="50125" cy="35500"/>
                </a:xfrm>
                <a:custGeom>
                  <a:avLst/>
                  <a:gdLst/>
                  <a:ahLst/>
                  <a:cxnLst/>
                  <a:rect l="l" t="t" r="r" b="b"/>
                  <a:pathLst>
                    <a:path w="2005" h="1420" extrusionOk="0">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9"/>
                <p:cNvSpPr/>
                <p:nvPr/>
              </p:nvSpPr>
              <p:spPr>
                <a:xfrm>
                  <a:off x="-1301500" y="2800275"/>
                  <a:ext cx="50225" cy="35800"/>
                </a:xfrm>
                <a:custGeom>
                  <a:avLst/>
                  <a:gdLst/>
                  <a:ahLst/>
                  <a:cxnLst/>
                  <a:rect l="l" t="t" r="r" b="b"/>
                  <a:pathLst>
                    <a:path w="2009" h="1432" extrusionOk="0">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9"/>
                <p:cNvSpPr/>
                <p:nvPr/>
              </p:nvSpPr>
              <p:spPr>
                <a:xfrm>
                  <a:off x="-318925" y="2620600"/>
                  <a:ext cx="50950" cy="35400"/>
                </a:xfrm>
                <a:custGeom>
                  <a:avLst/>
                  <a:gdLst/>
                  <a:ahLst/>
                  <a:cxnLst/>
                  <a:rect l="l" t="t" r="r" b="b"/>
                  <a:pathLst>
                    <a:path w="2038" h="1416" extrusionOk="0">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9"/>
                <p:cNvSpPr/>
                <p:nvPr/>
              </p:nvSpPr>
              <p:spPr>
                <a:xfrm>
                  <a:off x="-2533950" y="2539950"/>
                  <a:ext cx="50750" cy="35925"/>
                </a:xfrm>
                <a:custGeom>
                  <a:avLst/>
                  <a:gdLst/>
                  <a:ahLst/>
                  <a:cxnLst/>
                  <a:rect l="l" t="t" r="r" b="b"/>
                  <a:pathLst>
                    <a:path w="2030" h="1437" extrusionOk="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
                <p:cNvSpPr/>
                <p:nvPr/>
              </p:nvSpPr>
              <p:spPr>
                <a:xfrm>
                  <a:off x="-1714950" y="2379625"/>
                  <a:ext cx="50300" cy="35475"/>
                </a:xfrm>
                <a:custGeom>
                  <a:avLst/>
                  <a:gdLst/>
                  <a:ahLst/>
                  <a:cxnLst/>
                  <a:rect l="l" t="t" r="r" b="b"/>
                  <a:pathLst>
                    <a:path w="2012" h="1419" extrusionOk="0">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
                <p:cNvSpPr/>
                <p:nvPr/>
              </p:nvSpPr>
              <p:spPr>
                <a:xfrm>
                  <a:off x="-2196675" y="3377800"/>
                  <a:ext cx="50400" cy="35075"/>
                </a:xfrm>
                <a:custGeom>
                  <a:avLst/>
                  <a:gdLst/>
                  <a:ahLst/>
                  <a:cxnLst/>
                  <a:rect l="l" t="t" r="r" b="b"/>
                  <a:pathLst>
                    <a:path w="2016" h="1403" extrusionOk="0">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
                <p:cNvSpPr/>
                <p:nvPr/>
              </p:nvSpPr>
              <p:spPr>
                <a:xfrm>
                  <a:off x="-849425" y="3508825"/>
                  <a:ext cx="50500" cy="35400"/>
                </a:xfrm>
                <a:custGeom>
                  <a:avLst/>
                  <a:gdLst/>
                  <a:ahLst/>
                  <a:cxnLst/>
                  <a:rect l="l" t="t" r="r" b="b"/>
                  <a:pathLst>
                    <a:path w="2020" h="1416" extrusionOk="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9"/>
                <p:cNvSpPr/>
                <p:nvPr/>
              </p:nvSpPr>
              <p:spPr>
                <a:xfrm>
                  <a:off x="-601700" y="3131900"/>
                  <a:ext cx="50350" cy="35400"/>
                </a:xfrm>
                <a:custGeom>
                  <a:avLst/>
                  <a:gdLst/>
                  <a:ahLst/>
                  <a:cxnLst/>
                  <a:rect l="l" t="t" r="r" b="b"/>
                  <a:pathLst>
                    <a:path w="2014" h="1416" extrusionOk="0">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9"/>
                <p:cNvSpPr/>
                <p:nvPr/>
              </p:nvSpPr>
              <p:spPr>
                <a:xfrm>
                  <a:off x="-1361600" y="4210950"/>
                  <a:ext cx="50300" cy="35475"/>
                </a:xfrm>
                <a:custGeom>
                  <a:avLst/>
                  <a:gdLst/>
                  <a:ahLst/>
                  <a:cxnLst/>
                  <a:rect l="l" t="t" r="r" b="b"/>
                  <a:pathLst>
                    <a:path w="2012" h="1419" extrusionOk="0">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9"/>
                <p:cNvSpPr/>
                <p:nvPr/>
              </p:nvSpPr>
              <p:spPr>
                <a:xfrm>
                  <a:off x="-527900" y="4660900"/>
                  <a:ext cx="51000" cy="35825"/>
                </a:xfrm>
                <a:custGeom>
                  <a:avLst/>
                  <a:gdLst/>
                  <a:ahLst/>
                  <a:cxnLst/>
                  <a:rect l="l" t="t" r="r" b="b"/>
                  <a:pathLst>
                    <a:path w="2040" h="1433" extrusionOk="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9"/>
                <p:cNvSpPr/>
                <p:nvPr/>
              </p:nvSpPr>
              <p:spPr>
                <a:xfrm>
                  <a:off x="-599950" y="4282075"/>
                  <a:ext cx="50800" cy="35075"/>
                </a:xfrm>
                <a:custGeom>
                  <a:avLst/>
                  <a:gdLst/>
                  <a:ahLst/>
                  <a:cxnLst/>
                  <a:rect l="l" t="t" r="r" b="b"/>
                  <a:pathLst>
                    <a:path w="2032" h="1403" extrusionOk="0">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9"/>
                <p:cNvSpPr/>
                <p:nvPr/>
              </p:nvSpPr>
              <p:spPr>
                <a:xfrm>
                  <a:off x="512475" y="4625075"/>
                  <a:ext cx="50700" cy="35500"/>
                </a:xfrm>
                <a:custGeom>
                  <a:avLst/>
                  <a:gdLst/>
                  <a:ahLst/>
                  <a:cxnLst/>
                  <a:rect l="l" t="t" r="r" b="b"/>
                  <a:pathLst>
                    <a:path w="2028" h="1420" extrusionOk="0">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9"/>
                <p:cNvSpPr/>
                <p:nvPr/>
              </p:nvSpPr>
              <p:spPr>
                <a:xfrm>
                  <a:off x="235925" y="1842825"/>
                  <a:ext cx="50975" cy="35075"/>
                </a:xfrm>
                <a:custGeom>
                  <a:avLst/>
                  <a:gdLst/>
                  <a:ahLst/>
                  <a:cxnLst/>
                  <a:rect l="l" t="t" r="r" b="b"/>
                  <a:pathLst>
                    <a:path w="2039" h="1403" extrusionOk="0">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9"/>
                <p:cNvSpPr/>
                <p:nvPr/>
              </p:nvSpPr>
              <p:spPr>
                <a:xfrm>
                  <a:off x="968350" y="1967100"/>
                  <a:ext cx="49650" cy="35825"/>
                </a:xfrm>
                <a:custGeom>
                  <a:avLst/>
                  <a:gdLst/>
                  <a:ahLst/>
                  <a:cxnLst/>
                  <a:rect l="l" t="t" r="r" b="b"/>
                  <a:pathLst>
                    <a:path w="1986" h="1433" extrusionOk="0">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9"/>
                <p:cNvSpPr/>
                <p:nvPr/>
              </p:nvSpPr>
              <p:spPr>
                <a:xfrm>
                  <a:off x="54900" y="585200"/>
                  <a:ext cx="50225" cy="35800"/>
                </a:xfrm>
                <a:custGeom>
                  <a:avLst/>
                  <a:gdLst/>
                  <a:ahLst/>
                  <a:cxnLst/>
                  <a:rect l="l" t="t" r="r" b="b"/>
                  <a:pathLst>
                    <a:path w="2009" h="1432" extrusionOk="0">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9"/>
                <p:cNvSpPr/>
                <p:nvPr/>
              </p:nvSpPr>
              <p:spPr>
                <a:xfrm>
                  <a:off x="-2734675" y="3180225"/>
                  <a:ext cx="50225" cy="35075"/>
                </a:xfrm>
                <a:custGeom>
                  <a:avLst/>
                  <a:gdLst/>
                  <a:ahLst/>
                  <a:cxnLst/>
                  <a:rect l="l" t="t" r="r" b="b"/>
                  <a:pathLst>
                    <a:path w="2009" h="1403" extrusionOk="0">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9"/>
                <p:cNvSpPr/>
                <p:nvPr/>
              </p:nvSpPr>
              <p:spPr>
                <a:xfrm>
                  <a:off x="-3560675" y="2610300"/>
                  <a:ext cx="50300" cy="35700"/>
                </a:xfrm>
                <a:custGeom>
                  <a:avLst/>
                  <a:gdLst/>
                  <a:ahLst/>
                  <a:cxnLst/>
                  <a:rect l="l" t="t" r="r" b="b"/>
                  <a:pathLst>
                    <a:path w="2012" h="1428" extrusionOk="0">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9"/>
                <p:cNvSpPr/>
                <p:nvPr/>
              </p:nvSpPr>
              <p:spPr>
                <a:xfrm>
                  <a:off x="-2691350" y="1535075"/>
                  <a:ext cx="50375" cy="35075"/>
                </a:xfrm>
                <a:custGeom>
                  <a:avLst/>
                  <a:gdLst/>
                  <a:ahLst/>
                  <a:cxnLst/>
                  <a:rect l="l" t="t" r="r" b="b"/>
                  <a:pathLst>
                    <a:path w="2015" h="1403" extrusionOk="0">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9"/>
                <p:cNvSpPr/>
                <p:nvPr/>
              </p:nvSpPr>
              <p:spPr>
                <a:xfrm>
                  <a:off x="-1786450" y="914650"/>
                  <a:ext cx="50525" cy="35400"/>
                </a:xfrm>
                <a:custGeom>
                  <a:avLst/>
                  <a:gdLst/>
                  <a:ahLst/>
                  <a:cxnLst/>
                  <a:rect l="l" t="t" r="r" b="b"/>
                  <a:pathLst>
                    <a:path w="2021" h="1416" extrusionOk="0">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9"/>
                <p:cNvSpPr/>
                <p:nvPr/>
              </p:nvSpPr>
              <p:spPr>
                <a:xfrm>
                  <a:off x="-1588800" y="242050"/>
                  <a:ext cx="50350" cy="35925"/>
                </a:xfrm>
                <a:custGeom>
                  <a:avLst/>
                  <a:gdLst/>
                  <a:ahLst/>
                  <a:cxnLst/>
                  <a:rect l="l" t="t" r="r" b="b"/>
                  <a:pathLst>
                    <a:path w="2014" h="1437" extrusionOk="0">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9"/>
                <p:cNvSpPr/>
                <p:nvPr/>
              </p:nvSpPr>
              <p:spPr>
                <a:xfrm>
                  <a:off x="-943650" y="276250"/>
                  <a:ext cx="50325" cy="35900"/>
                </a:xfrm>
                <a:custGeom>
                  <a:avLst/>
                  <a:gdLst/>
                  <a:ahLst/>
                  <a:cxnLst/>
                  <a:rect l="l" t="t" r="r" b="b"/>
                  <a:pathLst>
                    <a:path w="2013" h="1436" extrusionOk="0">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9"/>
                <p:cNvSpPr/>
                <p:nvPr/>
              </p:nvSpPr>
              <p:spPr>
                <a:xfrm>
                  <a:off x="-625325" y="-57250"/>
                  <a:ext cx="50475" cy="35725"/>
                </a:xfrm>
                <a:custGeom>
                  <a:avLst/>
                  <a:gdLst/>
                  <a:ahLst/>
                  <a:cxnLst/>
                  <a:rect l="l" t="t" r="r" b="b"/>
                  <a:pathLst>
                    <a:path w="2019" h="1429" extrusionOk="0">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9"/>
                <p:cNvSpPr/>
                <p:nvPr/>
              </p:nvSpPr>
              <p:spPr>
                <a:xfrm>
                  <a:off x="1081525" y="3719750"/>
                  <a:ext cx="50375" cy="35075"/>
                </a:xfrm>
                <a:custGeom>
                  <a:avLst/>
                  <a:gdLst/>
                  <a:ahLst/>
                  <a:cxnLst/>
                  <a:rect l="l" t="t" r="r" b="b"/>
                  <a:pathLst>
                    <a:path w="2015" h="1403" extrusionOk="0">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9"/>
                <p:cNvSpPr/>
                <p:nvPr/>
              </p:nvSpPr>
              <p:spPr>
                <a:xfrm>
                  <a:off x="1127050" y="4295300"/>
                  <a:ext cx="50475" cy="35725"/>
                </a:xfrm>
                <a:custGeom>
                  <a:avLst/>
                  <a:gdLst/>
                  <a:ahLst/>
                  <a:cxnLst/>
                  <a:rect l="l" t="t" r="r" b="b"/>
                  <a:pathLst>
                    <a:path w="2019" h="1429" extrusionOk="0">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9"/>
                <p:cNvSpPr/>
                <p:nvPr/>
              </p:nvSpPr>
              <p:spPr>
                <a:xfrm>
                  <a:off x="1924175" y="4419925"/>
                  <a:ext cx="50350" cy="35375"/>
                </a:xfrm>
                <a:custGeom>
                  <a:avLst/>
                  <a:gdLst/>
                  <a:ahLst/>
                  <a:cxnLst/>
                  <a:rect l="l" t="t" r="r" b="b"/>
                  <a:pathLst>
                    <a:path w="2014" h="1415" extrusionOk="0">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81" name="Google Shape;1781;p9"/>
          <p:cNvSpPr txBox="1">
            <a:spLocks noGrp="1"/>
          </p:cNvSpPr>
          <p:nvPr>
            <p:ph type="title"/>
          </p:nvPr>
        </p:nvSpPr>
        <p:spPr>
          <a:xfrm>
            <a:off x="4171950" y="2571750"/>
            <a:ext cx="4258800" cy="627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782" name="Google Shape;1782;p9"/>
          <p:cNvSpPr txBox="1">
            <a:spLocks noGrp="1"/>
          </p:cNvSpPr>
          <p:nvPr>
            <p:ph type="body" idx="1"/>
          </p:nvPr>
        </p:nvSpPr>
        <p:spPr>
          <a:xfrm>
            <a:off x="4171950" y="3199443"/>
            <a:ext cx="4258800" cy="1400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6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83"/>
        <p:cNvGrpSpPr/>
        <p:nvPr/>
      </p:nvGrpSpPr>
      <p:grpSpPr>
        <a:xfrm>
          <a:off x="0" y="0"/>
          <a:ext cx="0" cy="0"/>
          <a:chOff x="0" y="0"/>
          <a:chExt cx="0" cy="0"/>
        </a:xfrm>
      </p:grpSpPr>
      <p:grpSp>
        <p:nvGrpSpPr>
          <p:cNvPr id="1784" name="Google Shape;1784;p10"/>
          <p:cNvGrpSpPr/>
          <p:nvPr/>
        </p:nvGrpSpPr>
        <p:grpSpPr>
          <a:xfrm rot="4206271">
            <a:off x="-3084294" y="1619749"/>
            <a:ext cx="9206054" cy="7198960"/>
            <a:chOff x="-3560675" y="-1695025"/>
            <a:chExt cx="9206200" cy="7199075"/>
          </a:xfrm>
        </p:grpSpPr>
        <p:sp>
          <p:nvSpPr>
            <p:cNvPr id="1785" name="Google Shape;1785;p10"/>
            <p:cNvSpPr/>
            <p:nvPr/>
          </p:nvSpPr>
          <p:spPr>
            <a:xfrm>
              <a:off x="3144700" y="1760900"/>
              <a:ext cx="49725" cy="38825"/>
            </a:xfrm>
            <a:custGeom>
              <a:avLst/>
              <a:gdLst/>
              <a:ahLst/>
              <a:cxnLst/>
              <a:rect l="l" t="t" r="r" b="b"/>
              <a:pathLst>
                <a:path w="1989" h="1553" extrusionOk="0">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0"/>
            <p:cNvSpPr/>
            <p:nvPr/>
          </p:nvSpPr>
          <p:spPr>
            <a:xfrm>
              <a:off x="2791350" y="1538300"/>
              <a:ext cx="49950" cy="38775"/>
            </a:xfrm>
            <a:custGeom>
              <a:avLst/>
              <a:gdLst/>
              <a:ahLst/>
              <a:cxnLst/>
              <a:rect l="l" t="t" r="r" b="b"/>
              <a:pathLst>
                <a:path w="1998" h="1551" extrusionOk="0">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0"/>
            <p:cNvSpPr/>
            <p:nvPr/>
          </p:nvSpPr>
          <p:spPr>
            <a:xfrm>
              <a:off x="3881050" y="912150"/>
              <a:ext cx="50175" cy="39550"/>
            </a:xfrm>
            <a:custGeom>
              <a:avLst/>
              <a:gdLst/>
              <a:ahLst/>
              <a:cxnLst/>
              <a:rect l="l" t="t" r="r" b="b"/>
              <a:pathLst>
                <a:path w="2007" h="1582" extrusionOk="0">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8" name="Google Shape;1788;p10"/>
            <p:cNvGrpSpPr/>
            <p:nvPr/>
          </p:nvGrpSpPr>
          <p:grpSpPr>
            <a:xfrm>
              <a:off x="-3560675" y="-1695025"/>
              <a:ext cx="9206200" cy="7199075"/>
              <a:chOff x="-3560675" y="-1695025"/>
              <a:chExt cx="9206200" cy="7199075"/>
            </a:xfrm>
          </p:grpSpPr>
          <p:sp>
            <p:nvSpPr>
              <p:cNvPr id="1789" name="Google Shape;1789;p10"/>
              <p:cNvSpPr/>
              <p:nvPr/>
            </p:nvSpPr>
            <p:spPr>
              <a:xfrm>
                <a:off x="3584675" y="-201850"/>
                <a:ext cx="50175" cy="38800"/>
              </a:xfrm>
              <a:custGeom>
                <a:avLst/>
                <a:gdLst/>
                <a:ahLst/>
                <a:cxnLst/>
                <a:rect l="l" t="t" r="r" b="b"/>
                <a:pathLst>
                  <a:path w="2007" h="1552" extrusionOk="0">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0"/>
              <p:cNvSpPr/>
              <p:nvPr/>
            </p:nvSpPr>
            <p:spPr>
              <a:xfrm>
                <a:off x="4071775" y="186450"/>
                <a:ext cx="49925" cy="39550"/>
              </a:xfrm>
              <a:custGeom>
                <a:avLst/>
                <a:gdLst/>
                <a:ahLst/>
                <a:cxnLst/>
                <a:rect l="l" t="t" r="r" b="b"/>
                <a:pathLst>
                  <a:path w="1997" h="1582" extrusionOk="0">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0"/>
              <p:cNvSpPr/>
              <p:nvPr/>
            </p:nvSpPr>
            <p:spPr>
              <a:xfrm>
                <a:off x="4755675" y="-352300"/>
                <a:ext cx="50175" cy="39550"/>
              </a:xfrm>
              <a:custGeom>
                <a:avLst/>
                <a:gdLst/>
                <a:ahLst/>
                <a:cxnLst/>
                <a:rect l="l" t="t" r="r" b="b"/>
                <a:pathLst>
                  <a:path w="2007" h="1582" extrusionOk="0">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0"/>
              <p:cNvSpPr/>
              <p:nvPr/>
            </p:nvSpPr>
            <p:spPr>
              <a:xfrm>
                <a:off x="5595350" y="406075"/>
                <a:ext cx="50175" cy="38775"/>
              </a:xfrm>
              <a:custGeom>
                <a:avLst/>
                <a:gdLst/>
                <a:ahLst/>
                <a:cxnLst/>
                <a:rect l="l" t="t" r="r" b="b"/>
                <a:pathLst>
                  <a:path w="2007" h="1551" extrusionOk="0">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0"/>
              <p:cNvSpPr/>
              <p:nvPr/>
            </p:nvSpPr>
            <p:spPr>
              <a:xfrm>
                <a:off x="1941075" y="5468575"/>
                <a:ext cx="50675" cy="35475"/>
              </a:xfrm>
              <a:custGeom>
                <a:avLst/>
                <a:gdLst/>
                <a:ahLst/>
                <a:cxnLst/>
                <a:rect l="l" t="t" r="r" b="b"/>
                <a:pathLst>
                  <a:path w="2027" h="1419" extrusionOk="0">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10"/>
              <p:cNvGrpSpPr/>
              <p:nvPr/>
            </p:nvGrpSpPr>
            <p:grpSpPr>
              <a:xfrm>
                <a:off x="-3560675" y="-1695025"/>
                <a:ext cx="9184925" cy="7184775"/>
                <a:chOff x="-3560675" y="-1695025"/>
                <a:chExt cx="9184925" cy="7184775"/>
              </a:xfrm>
            </p:grpSpPr>
            <p:sp>
              <p:nvSpPr>
                <p:cNvPr id="1795" name="Google Shape;1795;p10"/>
                <p:cNvSpPr/>
                <p:nvPr/>
              </p:nvSpPr>
              <p:spPr>
                <a:xfrm>
                  <a:off x="-1101575" y="-1682675"/>
                  <a:ext cx="6725825" cy="4350200"/>
                </a:xfrm>
                <a:custGeom>
                  <a:avLst/>
                  <a:gdLst/>
                  <a:ahLst/>
                  <a:cxnLst/>
                  <a:rect l="l" t="t" r="r" b="b"/>
                  <a:pathLst>
                    <a:path w="269033" h="174008" extrusionOk="0">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0"/>
                <p:cNvSpPr/>
                <p:nvPr/>
              </p:nvSpPr>
              <p:spPr>
                <a:xfrm>
                  <a:off x="90700" y="-831025"/>
                  <a:ext cx="50925" cy="39525"/>
                </a:xfrm>
                <a:custGeom>
                  <a:avLst/>
                  <a:gdLst/>
                  <a:ahLst/>
                  <a:cxnLst/>
                  <a:rect l="l" t="t" r="r" b="b"/>
                  <a:pathLst>
                    <a:path w="2037" h="1581" extrusionOk="0">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0"/>
                <p:cNvSpPr/>
                <p:nvPr/>
              </p:nvSpPr>
              <p:spPr>
                <a:xfrm>
                  <a:off x="-8100" y="55725"/>
                  <a:ext cx="49725" cy="38825"/>
                </a:xfrm>
                <a:custGeom>
                  <a:avLst/>
                  <a:gdLst/>
                  <a:ahLst/>
                  <a:cxnLst/>
                  <a:rect l="l" t="t" r="r" b="b"/>
                  <a:pathLst>
                    <a:path w="1989" h="1553" extrusionOk="0">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0"/>
                <p:cNvSpPr/>
                <p:nvPr/>
              </p:nvSpPr>
              <p:spPr>
                <a:xfrm>
                  <a:off x="434925" y="-187400"/>
                  <a:ext cx="50175" cy="38775"/>
                </a:xfrm>
                <a:custGeom>
                  <a:avLst/>
                  <a:gdLst/>
                  <a:ahLst/>
                  <a:cxnLst/>
                  <a:rect l="l" t="t" r="r" b="b"/>
                  <a:pathLst>
                    <a:path w="2007" h="1551" extrusionOk="0">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0"/>
                <p:cNvSpPr/>
                <p:nvPr/>
              </p:nvSpPr>
              <p:spPr>
                <a:xfrm>
                  <a:off x="639325" y="-751250"/>
                  <a:ext cx="49950" cy="39550"/>
                </a:xfrm>
                <a:custGeom>
                  <a:avLst/>
                  <a:gdLst/>
                  <a:ahLst/>
                  <a:cxnLst/>
                  <a:rect l="l" t="t" r="r" b="b"/>
                  <a:pathLst>
                    <a:path w="1998" h="1582" extrusionOk="0">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0"/>
                <p:cNvSpPr/>
                <p:nvPr/>
              </p:nvSpPr>
              <p:spPr>
                <a:xfrm>
                  <a:off x="1061075" y="-81050"/>
                  <a:ext cx="49700" cy="38800"/>
                </a:xfrm>
                <a:custGeom>
                  <a:avLst/>
                  <a:gdLst/>
                  <a:ahLst/>
                  <a:cxnLst/>
                  <a:rect l="l" t="t" r="r" b="b"/>
                  <a:pathLst>
                    <a:path w="1988" h="1552" extrusionOk="0">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0"/>
                <p:cNvSpPr/>
                <p:nvPr/>
              </p:nvSpPr>
              <p:spPr>
                <a:xfrm>
                  <a:off x="1229000" y="-547600"/>
                  <a:ext cx="49950" cy="38800"/>
                </a:xfrm>
                <a:custGeom>
                  <a:avLst/>
                  <a:gdLst/>
                  <a:ahLst/>
                  <a:cxnLst/>
                  <a:rect l="l" t="t" r="r" b="b"/>
                  <a:pathLst>
                    <a:path w="1998" h="1552" extrusionOk="0">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0"/>
                <p:cNvSpPr/>
                <p:nvPr/>
              </p:nvSpPr>
              <p:spPr>
                <a:xfrm>
                  <a:off x="430375" y="602875"/>
                  <a:ext cx="50175" cy="38800"/>
                </a:xfrm>
                <a:custGeom>
                  <a:avLst/>
                  <a:gdLst/>
                  <a:ahLst/>
                  <a:cxnLst/>
                  <a:rect l="l" t="t" r="r" b="b"/>
                  <a:pathLst>
                    <a:path w="2007" h="1552" extrusionOk="0">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0"/>
                <p:cNvSpPr/>
                <p:nvPr/>
              </p:nvSpPr>
              <p:spPr>
                <a:xfrm>
                  <a:off x="1108200" y="1003325"/>
                  <a:ext cx="49925" cy="39550"/>
                </a:xfrm>
                <a:custGeom>
                  <a:avLst/>
                  <a:gdLst/>
                  <a:ahLst/>
                  <a:cxnLst/>
                  <a:rect l="l" t="t" r="r" b="b"/>
                  <a:pathLst>
                    <a:path w="1997" h="1582" extrusionOk="0">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0"/>
                <p:cNvSpPr/>
                <p:nvPr/>
              </p:nvSpPr>
              <p:spPr>
                <a:xfrm>
                  <a:off x="1688750" y="95275"/>
                  <a:ext cx="49950" cy="38775"/>
                </a:xfrm>
                <a:custGeom>
                  <a:avLst/>
                  <a:gdLst/>
                  <a:ahLst/>
                  <a:cxnLst/>
                  <a:rect l="l" t="t" r="r" b="b"/>
                  <a:pathLst>
                    <a:path w="1998" h="1551" extrusionOk="0">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0"/>
                <p:cNvSpPr/>
                <p:nvPr/>
              </p:nvSpPr>
              <p:spPr>
                <a:xfrm>
                  <a:off x="-2025" y="1782975"/>
                  <a:ext cx="49950" cy="39550"/>
                </a:xfrm>
                <a:custGeom>
                  <a:avLst/>
                  <a:gdLst/>
                  <a:ahLst/>
                  <a:cxnLst/>
                  <a:rect l="l" t="t" r="r" b="b"/>
                  <a:pathLst>
                    <a:path w="1998" h="1582" extrusionOk="0">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0"/>
                <p:cNvSpPr/>
                <p:nvPr/>
              </p:nvSpPr>
              <p:spPr>
                <a:xfrm>
                  <a:off x="472925" y="1020025"/>
                  <a:ext cx="49725" cy="38825"/>
                </a:xfrm>
                <a:custGeom>
                  <a:avLst/>
                  <a:gdLst/>
                  <a:ahLst/>
                  <a:cxnLst/>
                  <a:rect l="l" t="t" r="r" b="b"/>
                  <a:pathLst>
                    <a:path w="1989" h="1553" extrusionOk="0">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0"/>
                <p:cNvSpPr/>
                <p:nvPr/>
              </p:nvSpPr>
              <p:spPr>
                <a:xfrm>
                  <a:off x="906050" y="2131775"/>
                  <a:ext cx="50175" cy="39550"/>
                </a:xfrm>
                <a:custGeom>
                  <a:avLst/>
                  <a:gdLst/>
                  <a:ahLst/>
                  <a:cxnLst/>
                  <a:rect l="l" t="t" r="r" b="b"/>
                  <a:pathLst>
                    <a:path w="2007" h="1582" extrusionOk="0">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0"/>
                <p:cNvSpPr/>
                <p:nvPr/>
              </p:nvSpPr>
              <p:spPr>
                <a:xfrm>
                  <a:off x="1998025" y="1166700"/>
                  <a:ext cx="50700" cy="38800"/>
                </a:xfrm>
                <a:custGeom>
                  <a:avLst/>
                  <a:gdLst/>
                  <a:ahLst/>
                  <a:cxnLst/>
                  <a:rect l="l" t="t" r="r" b="b"/>
                  <a:pathLst>
                    <a:path w="2028" h="1552" extrusionOk="0">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0"/>
                <p:cNvSpPr/>
                <p:nvPr/>
              </p:nvSpPr>
              <p:spPr>
                <a:xfrm>
                  <a:off x="1883275" y="694075"/>
                  <a:ext cx="51700" cy="38775"/>
                </a:xfrm>
                <a:custGeom>
                  <a:avLst/>
                  <a:gdLst/>
                  <a:ahLst/>
                  <a:cxnLst/>
                  <a:rect l="l" t="t" r="r" b="b"/>
                  <a:pathLst>
                    <a:path w="2068" h="1551" extrusionOk="0">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0"/>
                <p:cNvSpPr/>
                <p:nvPr/>
              </p:nvSpPr>
              <p:spPr>
                <a:xfrm>
                  <a:off x="2175850" y="2087675"/>
                  <a:ext cx="51175" cy="38800"/>
                </a:xfrm>
                <a:custGeom>
                  <a:avLst/>
                  <a:gdLst/>
                  <a:ahLst/>
                  <a:cxnLst/>
                  <a:rect l="l" t="t" r="r" b="b"/>
                  <a:pathLst>
                    <a:path w="2047" h="1552" extrusionOk="0">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0"/>
                <p:cNvSpPr/>
                <p:nvPr/>
              </p:nvSpPr>
              <p:spPr>
                <a:xfrm>
                  <a:off x="1482825" y="-914625"/>
                  <a:ext cx="49925" cy="39550"/>
                </a:xfrm>
                <a:custGeom>
                  <a:avLst/>
                  <a:gdLst/>
                  <a:ahLst/>
                  <a:cxnLst/>
                  <a:rect l="l" t="t" r="r" b="b"/>
                  <a:pathLst>
                    <a:path w="1997" h="1582" extrusionOk="0">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0"/>
                <p:cNvSpPr/>
                <p:nvPr/>
              </p:nvSpPr>
              <p:spPr>
                <a:xfrm>
                  <a:off x="2118850" y="-1399425"/>
                  <a:ext cx="50175" cy="38775"/>
                </a:xfrm>
                <a:custGeom>
                  <a:avLst/>
                  <a:gdLst/>
                  <a:ahLst/>
                  <a:cxnLst/>
                  <a:rect l="l" t="t" r="r" b="b"/>
                  <a:pathLst>
                    <a:path w="2007" h="1551" extrusionOk="0">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0"/>
                <p:cNvSpPr/>
                <p:nvPr/>
              </p:nvSpPr>
              <p:spPr>
                <a:xfrm>
                  <a:off x="358175" y="-1695025"/>
                  <a:ext cx="50175" cy="38775"/>
                </a:xfrm>
                <a:custGeom>
                  <a:avLst/>
                  <a:gdLst/>
                  <a:ahLst/>
                  <a:cxnLst/>
                  <a:rect l="l" t="t" r="r" b="b"/>
                  <a:pathLst>
                    <a:path w="2007" h="1551" extrusionOk="0">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0"/>
                <p:cNvSpPr/>
                <p:nvPr/>
              </p:nvSpPr>
              <p:spPr>
                <a:xfrm>
                  <a:off x="354375" y="2412175"/>
                  <a:ext cx="49925" cy="38775"/>
                </a:xfrm>
                <a:custGeom>
                  <a:avLst/>
                  <a:gdLst/>
                  <a:ahLst/>
                  <a:cxnLst/>
                  <a:rect l="l" t="t" r="r" b="b"/>
                  <a:pathLst>
                    <a:path w="1997" h="1551" extrusionOk="0">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0"/>
                <p:cNvSpPr/>
                <p:nvPr/>
              </p:nvSpPr>
              <p:spPr>
                <a:xfrm>
                  <a:off x="-702625" y="2644700"/>
                  <a:ext cx="50675" cy="39550"/>
                </a:xfrm>
                <a:custGeom>
                  <a:avLst/>
                  <a:gdLst/>
                  <a:ahLst/>
                  <a:cxnLst/>
                  <a:rect l="l" t="t" r="r" b="b"/>
                  <a:pathLst>
                    <a:path w="2027" h="1582" extrusionOk="0">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0"/>
                <p:cNvSpPr/>
                <p:nvPr/>
              </p:nvSpPr>
              <p:spPr>
                <a:xfrm>
                  <a:off x="-911600" y="1169000"/>
                  <a:ext cx="50675" cy="38775"/>
                </a:xfrm>
                <a:custGeom>
                  <a:avLst/>
                  <a:gdLst/>
                  <a:ahLst/>
                  <a:cxnLst/>
                  <a:rect l="l" t="t" r="r" b="b"/>
                  <a:pathLst>
                    <a:path w="2027" h="1551" extrusionOk="0">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0"/>
                <p:cNvSpPr/>
                <p:nvPr/>
              </p:nvSpPr>
              <p:spPr>
                <a:xfrm>
                  <a:off x="-735300" y="-475"/>
                  <a:ext cx="49925" cy="38775"/>
                </a:xfrm>
                <a:custGeom>
                  <a:avLst/>
                  <a:gdLst/>
                  <a:ahLst/>
                  <a:cxnLst/>
                  <a:rect l="l" t="t" r="r" b="b"/>
                  <a:pathLst>
                    <a:path w="1997" h="1551" extrusionOk="0">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0"/>
                <p:cNvSpPr/>
                <p:nvPr/>
              </p:nvSpPr>
              <p:spPr>
                <a:xfrm>
                  <a:off x="-1120575" y="-650175"/>
                  <a:ext cx="50700" cy="38775"/>
                </a:xfrm>
                <a:custGeom>
                  <a:avLst/>
                  <a:gdLst/>
                  <a:ahLst/>
                  <a:cxnLst/>
                  <a:rect l="l" t="t" r="r" b="b"/>
                  <a:pathLst>
                    <a:path w="2028" h="1551" extrusionOk="0">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0"/>
                <p:cNvSpPr/>
                <p:nvPr/>
              </p:nvSpPr>
              <p:spPr>
                <a:xfrm>
                  <a:off x="-618275" y="-1134975"/>
                  <a:ext cx="50175" cy="39525"/>
                </a:xfrm>
                <a:custGeom>
                  <a:avLst/>
                  <a:gdLst/>
                  <a:ahLst/>
                  <a:cxnLst/>
                  <a:rect l="l" t="t" r="r" b="b"/>
                  <a:pathLst>
                    <a:path w="2007" h="1581" extrusionOk="0">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0"/>
                <p:cNvSpPr/>
                <p:nvPr/>
              </p:nvSpPr>
              <p:spPr>
                <a:xfrm>
                  <a:off x="-649450" y="-1630450"/>
                  <a:ext cx="50700" cy="38800"/>
                </a:xfrm>
                <a:custGeom>
                  <a:avLst/>
                  <a:gdLst/>
                  <a:ahLst/>
                  <a:cxnLst/>
                  <a:rect l="l" t="t" r="r" b="b"/>
                  <a:pathLst>
                    <a:path w="2028" h="1552" extrusionOk="0">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0"/>
                <p:cNvSpPr/>
                <p:nvPr/>
              </p:nvSpPr>
              <p:spPr>
                <a:xfrm>
                  <a:off x="-3541600" y="-45575"/>
                  <a:ext cx="5511525" cy="5535325"/>
                </a:xfrm>
                <a:custGeom>
                  <a:avLst/>
                  <a:gdLst/>
                  <a:ahLst/>
                  <a:cxnLst/>
                  <a:rect l="l" t="t" r="r" b="b"/>
                  <a:pathLst>
                    <a:path w="220461" h="221413" extrusionOk="0">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0"/>
                <p:cNvSpPr/>
                <p:nvPr/>
              </p:nvSpPr>
              <p:spPr>
                <a:xfrm>
                  <a:off x="-700475" y="951025"/>
                  <a:ext cx="50325" cy="35375"/>
                </a:xfrm>
                <a:custGeom>
                  <a:avLst/>
                  <a:gdLst/>
                  <a:ahLst/>
                  <a:cxnLst/>
                  <a:rect l="l" t="t" r="r" b="b"/>
                  <a:pathLst>
                    <a:path w="2013" h="1415" extrusionOk="0">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0"/>
                <p:cNvSpPr/>
                <p:nvPr/>
              </p:nvSpPr>
              <p:spPr>
                <a:xfrm>
                  <a:off x="-1364400" y="1443875"/>
                  <a:ext cx="50100" cy="35700"/>
                </a:xfrm>
                <a:custGeom>
                  <a:avLst/>
                  <a:gdLst/>
                  <a:ahLst/>
                  <a:cxnLst/>
                  <a:rect l="l" t="t" r="r" b="b"/>
                  <a:pathLst>
                    <a:path w="2004" h="1428" extrusionOk="0">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0"/>
                <p:cNvSpPr/>
                <p:nvPr/>
              </p:nvSpPr>
              <p:spPr>
                <a:xfrm>
                  <a:off x="-920175" y="1590950"/>
                  <a:ext cx="50425" cy="35825"/>
                </a:xfrm>
                <a:custGeom>
                  <a:avLst/>
                  <a:gdLst/>
                  <a:ahLst/>
                  <a:cxnLst/>
                  <a:rect l="l" t="t" r="r" b="b"/>
                  <a:pathLst>
                    <a:path w="2017" h="1433" extrusionOk="0">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0"/>
                <p:cNvSpPr/>
                <p:nvPr/>
              </p:nvSpPr>
              <p:spPr>
                <a:xfrm>
                  <a:off x="-407925" y="1372750"/>
                  <a:ext cx="50275" cy="35500"/>
                </a:xfrm>
                <a:custGeom>
                  <a:avLst/>
                  <a:gdLst/>
                  <a:ahLst/>
                  <a:cxnLst/>
                  <a:rect l="l" t="t" r="r" b="b"/>
                  <a:pathLst>
                    <a:path w="2011" h="1420" extrusionOk="0">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0"/>
                <p:cNvSpPr/>
                <p:nvPr/>
              </p:nvSpPr>
              <p:spPr>
                <a:xfrm>
                  <a:off x="-596200" y="2083250"/>
                  <a:ext cx="50750" cy="35400"/>
                </a:xfrm>
                <a:custGeom>
                  <a:avLst/>
                  <a:gdLst/>
                  <a:ahLst/>
                  <a:cxnLst/>
                  <a:rect l="l" t="t" r="r" b="b"/>
                  <a:pathLst>
                    <a:path w="2030" h="1416" extrusionOk="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0"/>
                <p:cNvSpPr/>
                <p:nvPr/>
              </p:nvSpPr>
              <p:spPr>
                <a:xfrm>
                  <a:off x="-173125" y="1901650"/>
                  <a:ext cx="50350" cy="35375"/>
                </a:xfrm>
                <a:custGeom>
                  <a:avLst/>
                  <a:gdLst/>
                  <a:ahLst/>
                  <a:cxnLst/>
                  <a:rect l="l" t="t" r="r" b="b"/>
                  <a:pathLst>
                    <a:path w="2014" h="1415" extrusionOk="0">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0"/>
                <p:cNvSpPr/>
                <p:nvPr/>
              </p:nvSpPr>
              <p:spPr>
                <a:xfrm>
                  <a:off x="-1459450" y="2087050"/>
                  <a:ext cx="50125" cy="35500"/>
                </a:xfrm>
                <a:custGeom>
                  <a:avLst/>
                  <a:gdLst/>
                  <a:ahLst/>
                  <a:cxnLst/>
                  <a:rect l="l" t="t" r="r" b="b"/>
                  <a:pathLst>
                    <a:path w="2005" h="1420" extrusionOk="0">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0"/>
                <p:cNvSpPr/>
                <p:nvPr/>
              </p:nvSpPr>
              <p:spPr>
                <a:xfrm>
                  <a:off x="-1301500" y="2800275"/>
                  <a:ext cx="50225" cy="35800"/>
                </a:xfrm>
                <a:custGeom>
                  <a:avLst/>
                  <a:gdLst/>
                  <a:ahLst/>
                  <a:cxnLst/>
                  <a:rect l="l" t="t" r="r" b="b"/>
                  <a:pathLst>
                    <a:path w="2009" h="1432" extrusionOk="0">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0"/>
                <p:cNvSpPr/>
                <p:nvPr/>
              </p:nvSpPr>
              <p:spPr>
                <a:xfrm>
                  <a:off x="-318925" y="2620600"/>
                  <a:ext cx="50950" cy="35400"/>
                </a:xfrm>
                <a:custGeom>
                  <a:avLst/>
                  <a:gdLst/>
                  <a:ahLst/>
                  <a:cxnLst/>
                  <a:rect l="l" t="t" r="r" b="b"/>
                  <a:pathLst>
                    <a:path w="2038" h="1416" extrusionOk="0">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0"/>
                <p:cNvSpPr/>
                <p:nvPr/>
              </p:nvSpPr>
              <p:spPr>
                <a:xfrm>
                  <a:off x="-2533950" y="2539950"/>
                  <a:ext cx="50750" cy="35925"/>
                </a:xfrm>
                <a:custGeom>
                  <a:avLst/>
                  <a:gdLst/>
                  <a:ahLst/>
                  <a:cxnLst/>
                  <a:rect l="l" t="t" r="r" b="b"/>
                  <a:pathLst>
                    <a:path w="2030" h="1437" extrusionOk="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0"/>
                <p:cNvSpPr/>
                <p:nvPr/>
              </p:nvSpPr>
              <p:spPr>
                <a:xfrm>
                  <a:off x="-1714950" y="2379625"/>
                  <a:ext cx="50300" cy="35475"/>
                </a:xfrm>
                <a:custGeom>
                  <a:avLst/>
                  <a:gdLst/>
                  <a:ahLst/>
                  <a:cxnLst/>
                  <a:rect l="l" t="t" r="r" b="b"/>
                  <a:pathLst>
                    <a:path w="2012" h="1419" extrusionOk="0">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0"/>
                <p:cNvSpPr/>
                <p:nvPr/>
              </p:nvSpPr>
              <p:spPr>
                <a:xfrm>
                  <a:off x="-2196675" y="3377800"/>
                  <a:ext cx="50400" cy="35075"/>
                </a:xfrm>
                <a:custGeom>
                  <a:avLst/>
                  <a:gdLst/>
                  <a:ahLst/>
                  <a:cxnLst/>
                  <a:rect l="l" t="t" r="r" b="b"/>
                  <a:pathLst>
                    <a:path w="2016" h="1403" extrusionOk="0">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0"/>
                <p:cNvSpPr/>
                <p:nvPr/>
              </p:nvSpPr>
              <p:spPr>
                <a:xfrm>
                  <a:off x="-849425" y="3508825"/>
                  <a:ext cx="50500" cy="35400"/>
                </a:xfrm>
                <a:custGeom>
                  <a:avLst/>
                  <a:gdLst/>
                  <a:ahLst/>
                  <a:cxnLst/>
                  <a:rect l="l" t="t" r="r" b="b"/>
                  <a:pathLst>
                    <a:path w="2020" h="1416" extrusionOk="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0"/>
                <p:cNvSpPr/>
                <p:nvPr/>
              </p:nvSpPr>
              <p:spPr>
                <a:xfrm>
                  <a:off x="-601700" y="3131900"/>
                  <a:ext cx="50350" cy="35400"/>
                </a:xfrm>
                <a:custGeom>
                  <a:avLst/>
                  <a:gdLst/>
                  <a:ahLst/>
                  <a:cxnLst/>
                  <a:rect l="l" t="t" r="r" b="b"/>
                  <a:pathLst>
                    <a:path w="2014" h="1416" extrusionOk="0">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0"/>
                <p:cNvSpPr/>
                <p:nvPr/>
              </p:nvSpPr>
              <p:spPr>
                <a:xfrm>
                  <a:off x="-1361600" y="4210950"/>
                  <a:ext cx="50300" cy="35475"/>
                </a:xfrm>
                <a:custGeom>
                  <a:avLst/>
                  <a:gdLst/>
                  <a:ahLst/>
                  <a:cxnLst/>
                  <a:rect l="l" t="t" r="r" b="b"/>
                  <a:pathLst>
                    <a:path w="2012" h="1419" extrusionOk="0">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0"/>
                <p:cNvSpPr/>
                <p:nvPr/>
              </p:nvSpPr>
              <p:spPr>
                <a:xfrm>
                  <a:off x="-527900" y="4660900"/>
                  <a:ext cx="51000" cy="35825"/>
                </a:xfrm>
                <a:custGeom>
                  <a:avLst/>
                  <a:gdLst/>
                  <a:ahLst/>
                  <a:cxnLst/>
                  <a:rect l="l" t="t" r="r" b="b"/>
                  <a:pathLst>
                    <a:path w="2040" h="1433" extrusionOk="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0"/>
                <p:cNvSpPr/>
                <p:nvPr/>
              </p:nvSpPr>
              <p:spPr>
                <a:xfrm>
                  <a:off x="-599950" y="4282075"/>
                  <a:ext cx="50800" cy="35075"/>
                </a:xfrm>
                <a:custGeom>
                  <a:avLst/>
                  <a:gdLst/>
                  <a:ahLst/>
                  <a:cxnLst/>
                  <a:rect l="l" t="t" r="r" b="b"/>
                  <a:pathLst>
                    <a:path w="2032" h="1403" extrusionOk="0">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0"/>
                <p:cNvSpPr/>
                <p:nvPr/>
              </p:nvSpPr>
              <p:spPr>
                <a:xfrm>
                  <a:off x="512475" y="4625075"/>
                  <a:ext cx="50700" cy="35500"/>
                </a:xfrm>
                <a:custGeom>
                  <a:avLst/>
                  <a:gdLst/>
                  <a:ahLst/>
                  <a:cxnLst/>
                  <a:rect l="l" t="t" r="r" b="b"/>
                  <a:pathLst>
                    <a:path w="2028" h="1420" extrusionOk="0">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0"/>
                <p:cNvSpPr/>
                <p:nvPr/>
              </p:nvSpPr>
              <p:spPr>
                <a:xfrm>
                  <a:off x="235925" y="1842825"/>
                  <a:ext cx="50975" cy="35075"/>
                </a:xfrm>
                <a:custGeom>
                  <a:avLst/>
                  <a:gdLst/>
                  <a:ahLst/>
                  <a:cxnLst/>
                  <a:rect l="l" t="t" r="r" b="b"/>
                  <a:pathLst>
                    <a:path w="2039" h="1403" extrusionOk="0">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0"/>
                <p:cNvSpPr/>
                <p:nvPr/>
              </p:nvSpPr>
              <p:spPr>
                <a:xfrm>
                  <a:off x="968350" y="1967100"/>
                  <a:ext cx="49650" cy="35825"/>
                </a:xfrm>
                <a:custGeom>
                  <a:avLst/>
                  <a:gdLst/>
                  <a:ahLst/>
                  <a:cxnLst/>
                  <a:rect l="l" t="t" r="r" b="b"/>
                  <a:pathLst>
                    <a:path w="1986" h="1433" extrusionOk="0">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0"/>
                <p:cNvSpPr/>
                <p:nvPr/>
              </p:nvSpPr>
              <p:spPr>
                <a:xfrm>
                  <a:off x="54900" y="585200"/>
                  <a:ext cx="50225" cy="35800"/>
                </a:xfrm>
                <a:custGeom>
                  <a:avLst/>
                  <a:gdLst/>
                  <a:ahLst/>
                  <a:cxnLst/>
                  <a:rect l="l" t="t" r="r" b="b"/>
                  <a:pathLst>
                    <a:path w="2009" h="1432" extrusionOk="0">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0"/>
                <p:cNvSpPr/>
                <p:nvPr/>
              </p:nvSpPr>
              <p:spPr>
                <a:xfrm>
                  <a:off x="-2734675" y="3180225"/>
                  <a:ext cx="50225" cy="35075"/>
                </a:xfrm>
                <a:custGeom>
                  <a:avLst/>
                  <a:gdLst/>
                  <a:ahLst/>
                  <a:cxnLst/>
                  <a:rect l="l" t="t" r="r" b="b"/>
                  <a:pathLst>
                    <a:path w="2009" h="1403" extrusionOk="0">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0"/>
                <p:cNvSpPr/>
                <p:nvPr/>
              </p:nvSpPr>
              <p:spPr>
                <a:xfrm>
                  <a:off x="-3560675" y="2610300"/>
                  <a:ext cx="50300" cy="35700"/>
                </a:xfrm>
                <a:custGeom>
                  <a:avLst/>
                  <a:gdLst/>
                  <a:ahLst/>
                  <a:cxnLst/>
                  <a:rect l="l" t="t" r="r" b="b"/>
                  <a:pathLst>
                    <a:path w="2012" h="1428" extrusionOk="0">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0"/>
                <p:cNvSpPr/>
                <p:nvPr/>
              </p:nvSpPr>
              <p:spPr>
                <a:xfrm>
                  <a:off x="-2691350" y="1535075"/>
                  <a:ext cx="50375" cy="35075"/>
                </a:xfrm>
                <a:custGeom>
                  <a:avLst/>
                  <a:gdLst/>
                  <a:ahLst/>
                  <a:cxnLst/>
                  <a:rect l="l" t="t" r="r" b="b"/>
                  <a:pathLst>
                    <a:path w="2015" h="1403" extrusionOk="0">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0"/>
                <p:cNvSpPr/>
                <p:nvPr/>
              </p:nvSpPr>
              <p:spPr>
                <a:xfrm>
                  <a:off x="-1786450" y="914650"/>
                  <a:ext cx="50525" cy="35400"/>
                </a:xfrm>
                <a:custGeom>
                  <a:avLst/>
                  <a:gdLst/>
                  <a:ahLst/>
                  <a:cxnLst/>
                  <a:rect l="l" t="t" r="r" b="b"/>
                  <a:pathLst>
                    <a:path w="2021" h="1416" extrusionOk="0">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0"/>
                <p:cNvSpPr/>
                <p:nvPr/>
              </p:nvSpPr>
              <p:spPr>
                <a:xfrm>
                  <a:off x="-1588800" y="242050"/>
                  <a:ext cx="50350" cy="35925"/>
                </a:xfrm>
                <a:custGeom>
                  <a:avLst/>
                  <a:gdLst/>
                  <a:ahLst/>
                  <a:cxnLst/>
                  <a:rect l="l" t="t" r="r" b="b"/>
                  <a:pathLst>
                    <a:path w="2014" h="1437" extrusionOk="0">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0"/>
                <p:cNvSpPr/>
                <p:nvPr/>
              </p:nvSpPr>
              <p:spPr>
                <a:xfrm>
                  <a:off x="-943650" y="276250"/>
                  <a:ext cx="50325" cy="35900"/>
                </a:xfrm>
                <a:custGeom>
                  <a:avLst/>
                  <a:gdLst/>
                  <a:ahLst/>
                  <a:cxnLst/>
                  <a:rect l="l" t="t" r="r" b="b"/>
                  <a:pathLst>
                    <a:path w="2013" h="1436" extrusionOk="0">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0"/>
                <p:cNvSpPr/>
                <p:nvPr/>
              </p:nvSpPr>
              <p:spPr>
                <a:xfrm>
                  <a:off x="-625325" y="-57250"/>
                  <a:ext cx="50475" cy="35725"/>
                </a:xfrm>
                <a:custGeom>
                  <a:avLst/>
                  <a:gdLst/>
                  <a:ahLst/>
                  <a:cxnLst/>
                  <a:rect l="l" t="t" r="r" b="b"/>
                  <a:pathLst>
                    <a:path w="2019" h="1429" extrusionOk="0">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0"/>
                <p:cNvSpPr/>
                <p:nvPr/>
              </p:nvSpPr>
              <p:spPr>
                <a:xfrm>
                  <a:off x="1081525" y="3719750"/>
                  <a:ext cx="50375" cy="35075"/>
                </a:xfrm>
                <a:custGeom>
                  <a:avLst/>
                  <a:gdLst/>
                  <a:ahLst/>
                  <a:cxnLst/>
                  <a:rect l="l" t="t" r="r" b="b"/>
                  <a:pathLst>
                    <a:path w="2015" h="1403" extrusionOk="0">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0"/>
                <p:cNvSpPr/>
                <p:nvPr/>
              </p:nvSpPr>
              <p:spPr>
                <a:xfrm>
                  <a:off x="1127050" y="4295300"/>
                  <a:ext cx="50475" cy="35725"/>
                </a:xfrm>
                <a:custGeom>
                  <a:avLst/>
                  <a:gdLst/>
                  <a:ahLst/>
                  <a:cxnLst/>
                  <a:rect l="l" t="t" r="r" b="b"/>
                  <a:pathLst>
                    <a:path w="2019" h="1429" extrusionOk="0">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0"/>
                <p:cNvSpPr/>
                <p:nvPr/>
              </p:nvSpPr>
              <p:spPr>
                <a:xfrm>
                  <a:off x="1924175" y="4419925"/>
                  <a:ext cx="50350" cy="35375"/>
                </a:xfrm>
                <a:custGeom>
                  <a:avLst/>
                  <a:gdLst/>
                  <a:ahLst/>
                  <a:cxnLst/>
                  <a:rect l="l" t="t" r="r" b="b"/>
                  <a:pathLst>
                    <a:path w="2014" h="1415" extrusionOk="0">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10"/>
          <p:cNvSpPr txBox="1">
            <a:spLocks noGrp="1"/>
          </p:cNvSpPr>
          <p:nvPr>
            <p:ph type="body" idx="1"/>
          </p:nvPr>
        </p:nvSpPr>
        <p:spPr>
          <a:xfrm>
            <a:off x="713225" y="539500"/>
            <a:ext cx="5878200" cy="895200"/>
          </a:xfrm>
          <a:prstGeom prst="rect">
            <a:avLst/>
          </a:prstGeom>
        </p:spPr>
        <p:txBody>
          <a:bodyPr spcFirstLastPara="1" wrap="square" lIns="91425" tIns="91425" rIns="91425" bIns="91425" anchor="t" anchorCtr="0">
            <a:noAutofit/>
          </a:bodyPr>
          <a:lstStyle>
            <a:lvl1pPr marL="457200" lvl="0" indent="-228600">
              <a:lnSpc>
                <a:spcPct val="80000"/>
              </a:lnSpc>
              <a:spcBef>
                <a:spcPts val="0"/>
              </a:spcBef>
              <a:spcAft>
                <a:spcPts val="0"/>
              </a:spcAft>
              <a:buSzPts val="1800"/>
              <a:buNone/>
              <a:defRPr sz="3000">
                <a:latin typeface="Audiowide"/>
                <a:ea typeface="Audiowide"/>
                <a:cs typeface="Audiowide"/>
                <a:sym typeface="Audiowid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Audiowide"/>
              <a:buNone/>
              <a:defRPr sz="3600">
                <a:solidFill>
                  <a:schemeClr val="dk1"/>
                </a:solidFill>
                <a:latin typeface="Audiowide"/>
                <a:ea typeface="Audiowide"/>
                <a:cs typeface="Audiowide"/>
                <a:sym typeface="Audiowide"/>
              </a:defRPr>
            </a:lvl1pPr>
            <a:lvl2pPr lvl="1">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2pPr>
            <a:lvl3pPr lvl="2">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3pPr>
            <a:lvl4pPr lvl="3">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4pPr>
            <a:lvl5pPr lvl="4">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5pPr>
            <a:lvl6pPr lvl="5">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6pPr>
            <a:lvl7pPr lvl="6">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7pPr>
            <a:lvl8pPr lvl="7">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8pPr>
            <a:lvl9pPr lvl="8">
              <a:spcBef>
                <a:spcPts val="0"/>
              </a:spcBef>
              <a:spcAft>
                <a:spcPts val="0"/>
              </a:spcAft>
              <a:buClr>
                <a:schemeClr val="dk1"/>
              </a:buClr>
              <a:buSzPts val="4000"/>
              <a:buFont typeface="Montserrat"/>
              <a:buNone/>
              <a:defRPr sz="4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bel"/>
              <a:buChar char="●"/>
              <a:defRPr sz="1800">
                <a:solidFill>
                  <a:schemeClr val="dk1"/>
                </a:solidFill>
                <a:latin typeface="Abel"/>
                <a:ea typeface="Abel"/>
                <a:cs typeface="Abel"/>
                <a:sym typeface="Abel"/>
              </a:defRPr>
            </a:lvl1pPr>
            <a:lvl2pPr marL="914400" lvl="1"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00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64"/>
        <p:cNvGrpSpPr/>
        <p:nvPr/>
      </p:nvGrpSpPr>
      <p:grpSpPr>
        <a:xfrm>
          <a:off x="0" y="0"/>
          <a:ext cx="0" cy="0"/>
          <a:chOff x="0" y="0"/>
          <a:chExt cx="0" cy="0"/>
        </a:xfrm>
      </p:grpSpPr>
      <p:sp>
        <p:nvSpPr>
          <p:cNvPr id="4665" name="Google Shape;4665;p28"/>
          <p:cNvSpPr txBox="1">
            <a:spLocks noGrp="1"/>
          </p:cNvSpPr>
          <p:nvPr>
            <p:ph type="ctrTitle"/>
          </p:nvPr>
        </p:nvSpPr>
        <p:spPr>
          <a:xfrm>
            <a:off x="1747950" y="1612700"/>
            <a:ext cx="5648100" cy="24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4800"/>
              <a:t>Blog - Social network posts</a:t>
            </a:r>
            <a:endParaRPr sz="4800"/>
          </a:p>
          <a:p>
            <a:pPr marL="0" lvl="0" indent="0" algn="ctr" rtl="0">
              <a:spcBef>
                <a:spcPts val="0"/>
              </a:spcBef>
              <a:spcAft>
                <a:spcPts val="0"/>
              </a:spcAft>
              <a:buNone/>
            </a:pPr>
            <a:r>
              <a:rPr lang="de" sz="3000"/>
              <a:t>Restful API model</a:t>
            </a:r>
            <a:endParaRPr sz="3000"/>
          </a:p>
        </p:txBody>
      </p:sp>
      <p:cxnSp>
        <p:nvCxnSpPr>
          <p:cNvPr id="4666" name="Google Shape;4666;p28"/>
          <p:cNvCxnSpPr/>
          <p:nvPr/>
        </p:nvCxnSpPr>
        <p:spPr>
          <a:xfrm>
            <a:off x="2082600" y="4124475"/>
            <a:ext cx="4978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44"/>
        <p:cNvGrpSpPr/>
        <p:nvPr/>
      </p:nvGrpSpPr>
      <p:grpSpPr>
        <a:xfrm>
          <a:off x="0" y="0"/>
          <a:ext cx="0" cy="0"/>
          <a:chOff x="0" y="0"/>
          <a:chExt cx="0" cy="0"/>
        </a:xfrm>
      </p:grpSpPr>
      <p:sp>
        <p:nvSpPr>
          <p:cNvPr id="4745" name="Google Shape;4745;p37"/>
          <p:cNvSpPr txBox="1">
            <a:spLocks noGrp="1"/>
          </p:cNvSpPr>
          <p:nvPr>
            <p:ph type="title"/>
          </p:nvPr>
        </p:nvSpPr>
        <p:spPr>
          <a:xfrm>
            <a:off x="1510350" y="539500"/>
            <a:ext cx="6123300" cy="20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latin typeface="Montserrat SemiBold"/>
                <a:ea typeface="Montserrat SemiBold"/>
                <a:cs typeface="Montserrat SemiBold"/>
                <a:sym typeface="Montserrat SemiBold"/>
              </a:rPr>
              <a:t>3. Phân tích và thiết kế</a:t>
            </a:r>
            <a:endParaRPr>
              <a:latin typeface="Montserrat SemiBold"/>
              <a:ea typeface="Montserrat SemiBold"/>
              <a:cs typeface="Montserrat SemiBold"/>
              <a:sym typeface="Montserrat SemiBold"/>
            </a:endParaRPr>
          </a:p>
        </p:txBody>
      </p:sp>
      <p:cxnSp>
        <p:nvCxnSpPr>
          <p:cNvPr id="4746" name="Google Shape;4746;p37"/>
          <p:cNvCxnSpPr/>
          <p:nvPr/>
        </p:nvCxnSpPr>
        <p:spPr>
          <a:xfrm>
            <a:off x="2082600" y="2806372"/>
            <a:ext cx="4978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50"/>
        <p:cNvGrpSpPr/>
        <p:nvPr/>
      </p:nvGrpSpPr>
      <p:grpSpPr>
        <a:xfrm>
          <a:off x="0" y="0"/>
          <a:ext cx="0" cy="0"/>
          <a:chOff x="0" y="0"/>
          <a:chExt cx="0" cy="0"/>
        </a:xfrm>
      </p:grpSpPr>
      <p:sp>
        <p:nvSpPr>
          <p:cNvPr id="4751" name="Google Shape;4751;p38"/>
          <p:cNvSpPr txBox="1">
            <a:spLocks noGrp="1"/>
          </p:cNvSpPr>
          <p:nvPr>
            <p:ph type="title"/>
          </p:nvPr>
        </p:nvSpPr>
        <p:spPr>
          <a:xfrm>
            <a:off x="4572000" y="2474625"/>
            <a:ext cx="3865500"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3500">
                <a:latin typeface="Montserrat Medium"/>
                <a:ea typeface="Montserrat Medium"/>
                <a:cs typeface="Montserrat Medium"/>
                <a:sym typeface="Montserrat Medium"/>
              </a:rPr>
              <a:t>Các chức năng</a:t>
            </a:r>
            <a:endParaRPr sz="3500">
              <a:latin typeface="Montserrat Medium"/>
              <a:ea typeface="Montserrat Medium"/>
              <a:cs typeface="Montserrat Medium"/>
              <a:sym typeface="Montserrat Medium"/>
            </a:endParaRPr>
          </a:p>
        </p:txBody>
      </p:sp>
      <p:cxnSp>
        <p:nvCxnSpPr>
          <p:cNvPr id="4752" name="Google Shape;4752;p38"/>
          <p:cNvCxnSpPr/>
          <p:nvPr/>
        </p:nvCxnSpPr>
        <p:spPr>
          <a:xfrm>
            <a:off x="4572000" y="3274950"/>
            <a:ext cx="45720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56"/>
        <p:cNvGrpSpPr/>
        <p:nvPr/>
      </p:nvGrpSpPr>
      <p:grpSpPr>
        <a:xfrm>
          <a:off x="0" y="0"/>
          <a:ext cx="0" cy="0"/>
          <a:chOff x="0" y="0"/>
          <a:chExt cx="0" cy="0"/>
        </a:xfrm>
      </p:grpSpPr>
      <p:pic>
        <p:nvPicPr>
          <p:cNvPr id="4757" name="Google Shape;4757;p39"/>
          <p:cNvPicPr preferRelativeResize="0"/>
          <p:nvPr/>
        </p:nvPicPr>
        <p:blipFill>
          <a:blip r:embed="rId3">
            <a:alphaModFix/>
          </a:blip>
          <a:stretch>
            <a:fillRect/>
          </a:stretch>
        </p:blipFill>
        <p:spPr>
          <a:xfrm>
            <a:off x="2459275" y="118600"/>
            <a:ext cx="4225439"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61"/>
        <p:cNvGrpSpPr/>
        <p:nvPr/>
      </p:nvGrpSpPr>
      <p:grpSpPr>
        <a:xfrm>
          <a:off x="0" y="0"/>
          <a:ext cx="0" cy="0"/>
          <a:chOff x="0" y="0"/>
          <a:chExt cx="0" cy="0"/>
        </a:xfrm>
      </p:grpSpPr>
      <p:sp>
        <p:nvSpPr>
          <p:cNvPr id="4762" name="Google Shape;4762;p40"/>
          <p:cNvSpPr txBox="1">
            <a:spLocks noGrp="1"/>
          </p:cNvSpPr>
          <p:nvPr>
            <p:ph type="title"/>
          </p:nvPr>
        </p:nvSpPr>
        <p:spPr>
          <a:xfrm>
            <a:off x="4171950" y="2571750"/>
            <a:ext cx="4258800" cy="62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3000">
                <a:latin typeface="Montserrat Medium"/>
                <a:ea typeface="Montserrat Medium"/>
                <a:cs typeface="Montserrat Medium"/>
                <a:sym typeface="Montserrat Medium"/>
              </a:rPr>
              <a:t>Thiết kế cơ sở dữ liệu</a:t>
            </a:r>
            <a:endParaRPr sz="3000">
              <a:latin typeface="Montserrat Medium"/>
              <a:ea typeface="Montserrat Medium"/>
              <a:cs typeface="Montserrat Medium"/>
              <a:sym typeface="Montserrat Medium"/>
            </a:endParaRPr>
          </a:p>
        </p:txBody>
      </p:sp>
      <p:cxnSp>
        <p:nvCxnSpPr>
          <p:cNvPr id="4763" name="Google Shape;4763;p40"/>
          <p:cNvCxnSpPr/>
          <p:nvPr/>
        </p:nvCxnSpPr>
        <p:spPr>
          <a:xfrm>
            <a:off x="5194425" y="2313425"/>
            <a:ext cx="45720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67"/>
        <p:cNvGrpSpPr/>
        <p:nvPr/>
      </p:nvGrpSpPr>
      <p:grpSpPr>
        <a:xfrm>
          <a:off x="0" y="0"/>
          <a:ext cx="0" cy="0"/>
          <a:chOff x="0" y="0"/>
          <a:chExt cx="0" cy="0"/>
        </a:xfrm>
      </p:grpSpPr>
      <p:pic>
        <p:nvPicPr>
          <p:cNvPr id="4768" name="Google Shape;4768;p41"/>
          <p:cNvPicPr preferRelativeResize="0"/>
          <p:nvPr/>
        </p:nvPicPr>
        <p:blipFill>
          <a:blip r:embed="rId3">
            <a:alphaModFix/>
          </a:blip>
          <a:stretch>
            <a:fillRect/>
          </a:stretch>
        </p:blipFill>
        <p:spPr>
          <a:xfrm>
            <a:off x="2104050" y="203075"/>
            <a:ext cx="4935901" cy="4543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72"/>
        <p:cNvGrpSpPr/>
        <p:nvPr/>
      </p:nvGrpSpPr>
      <p:grpSpPr>
        <a:xfrm>
          <a:off x="0" y="0"/>
          <a:ext cx="0" cy="0"/>
          <a:chOff x="0" y="0"/>
          <a:chExt cx="0" cy="0"/>
        </a:xfrm>
      </p:grpSpPr>
      <p:sp>
        <p:nvSpPr>
          <p:cNvPr id="4773" name="Google Shape;4773;p42"/>
          <p:cNvSpPr txBox="1">
            <a:spLocks noGrp="1"/>
          </p:cNvSpPr>
          <p:nvPr>
            <p:ph type="title"/>
          </p:nvPr>
        </p:nvSpPr>
        <p:spPr>
          <a:xfrm>
            <a:off x="1737750" y="1516025"/>
            <a:ext cx="5668500" cy="99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sz="3700">
                <a:latin typeface="Montserrat SemiBold"/>
                <a:ea typeface="Montserrat SemiBold"/>
                <a:cs typeface="Montserrat SemiBold"/>
                <a:sym typeface="Montserrat SemiBold"/>
              </a:rPr>
              <a:t>4. Xây dựng ứng dụng</a:t>
            </a:r>
            <a:endParaRPr sz="3700">
              <a:latin typeface="Montserrat SemiBold"/>
              <a:ea typeface="Montserrat SemiBold"/>
              <a:cs typeface="Montserrat SemiBold"/>
              <a:sym typeface="Montserrat SemiBold"/>
            </a:endParaRPr>
          </a:p>
        </p:txBody>
      </p:sp>
      <p:sp>
        <p:nvSpPr>
          <p:cNvPr id="4774" name="Google Shape;4774;p42"/>
          <p:cNvSpPr txBox="1">
            <a:spLocks noGrp="1"/>
          </p:cNvSpPr>
          <p:nvPr>
            <p:ph type="body" idx="1"/>
          </p:nvPr>
        </p:nvSpPr>
        <p:spPr>
          <a:xfrm>
            <a:off x="1737738" y="3081175"/>
            <a:ext cx="5668500" cy="54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1900" i="1">
                <a:latin typeface="Montserrat Medium"/>
                <a:ea typeface="Montserrat Medium"/>
                <a:cs typeface="Montserrat Medium"/>
                <a:sym typeface="Montserrat Medium"/>
              </a:rPr>
              <a:t>Cấu trúc chung của dự án</a:t>
            </a:r>
            <a:endParaRPr sz="1900" i="1">
              <a:latin typeface="Montserrat Medium"/>
              <a:ea typeface="Montserrat Medium"/>
              <a:cs typeface="Montserrat Medium"/>
              <a:sym typeface="Montserrat Medium"/>
            </a:endParaRPr>
          </a:p>
        </p:txBody>
      </p:sp>
      <p:cxnSp>
        <p:nvCxnSpPr>
          <p:cNvPr id="4775" name="Google Shape;4775;p42"/>
          <p:cNvCxnSpPr/>
          <p:nvPr/>
        </p:nvCxnSpPr>
        <p:spPr>
          <a:xfrm>
            <a:off x="2082600" y="2798397"/>
            <a:ext cx="4978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9"/>
        <p:cNvGrpSpPr/>
        <p:nvPr/>
      </p:nvGrpSpPr>
      <p:grpSpPr>
        <a:xfrm>
          <a:off x="0" y="0"/>
          <a:ext cx="0" cy="0"/>
          <a:chOff x="0" y="0"/>
          <a:chExt cx="0" cy="0"/>
        </a:xfrm>
      </p:grpSpPr>
      <p:cxnSp>
        <p:nvCxnSpPr>
          <p:cNvPr id="4780" name="Google Shape;4780;p43"/>
          <p:cNvCxnSpPr/>
          <p:nvPr/>
        </p:nvCxnSpPr>
        <p:spPr>
          <a:xfrm>
            <a:off x="4572000" y="822250"/>
            <a:ext cx="4572000" cy="0"/>
          </a:xfrm>
          <a:prstGeom prst="straightConnector1">
            <a:avLst/>
          </a:prstGeom>
          <a:noFill/>
          <a:ln w="19050" cap="flat" cmpd="sng">
            <a:solidFill>
              <a:schemeClr val="lt1"/>
            </a:solidFill>
            <a:prstDash val="solid"/>
            <a:round/>
            <a:headEnd type="none" w="med" len="med"/>
            <a:tailEnd type="none" w="med" len="med"/>
          </a:ln>
        </p:spPr>
      </p:cxnSp>
      <p:cxnSp>
        <p:nvCxnSpPr>
          <p:cNvPr id="4781" name="Google Shape;4781;p43"/>
          <p:cNvCxnSpPr/>
          <p:nvPr/>
        </p:nvCxnSpPr>
        <p:spPr>
          <a:xfrm>
            <a:off x="0" y="4401775"/>
            <a:ext cx="4572000" cy="0"/>
          </a:xfrm>
          <a:prstGeom prst="straightConnector1">
            <a:avLst/>
          </a:prstGeom>
          <a:noFill/>
          <a:ln w="19050" cap="flat" cmpd="sng">
            <a:solidFill>
              <a:schemeClr val="lt1"/>
            </a:solidFill>
            <a:prstDash val="solid"/>
            <a:round/>
            <a:headEnd type="none" w="med" len="med"/>
            <a:tailEnd type="none" w="med" len="med"/>
          </a:ln>
        </p:spPr>
      </p:cxnSp>
      <p:pic>
        <p:nvPicPr>
          <p:cNvPr id="4782" name="Google Shape;4782;p43"/>
          <p:cNvPicPr preferRelativeResize="0"/>
          <p:nvPr/>
        </p:nvPicPr>
        <p:blipFill>
          <a:blip r:embed="rId3">
            <a:alphaModFix/>
          </a:blip>
          <a:stretch>
            <a:fillRect/>
          </a:stretch>
        </p:blipFill>
        <p:spPr>
          <a:xfrm>
            <a:off x="734975" y="560613"/>
            <a:ext cx="3102025" cy="3327275"/>
          </a:xfrm>
          <a:prstGeom prst="rect">
            <a:avLst/>
          </a:prstGeom>
          <a:noFill/>
          <a:ln>
            <a:noFill/>
          </a:ln>
        </p:spPr>
      </p:pic>
      <p:pic>
        <p:nvPicPr>
          <p:cNvPr id="4783" name="Google Shape;4783;p43"/>
          <p:cNvPicPr preferRelativeResize="0"/>
          <p:nvPr/>
        </p:nvPicPr>
        <p:blipFill>
          <a:blip r:embed="rId4">
            <a:alphaModFix/>
          </a:blip>
          <a:stretch>
            <a:fillRect/>
          </a:stretch>
        </p:blipFill>
        <p:spPr>
          <a:xfrm>
            <a:off x="5371538" y="1146575"/>
            <a:ext cx="2972925" cy="3574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87"/>
        <p:cNvGrpSpPr/>
        <p:nvPr/>
      </p:nvGrpSpPr>
      <p:grpSpPr>
        <a:xfrm>
          <a:off x="0" y="0"/>
          <a:ext cx="0" cy="0"/>
          <a:chOff x="0" y="0"/>
          <a:chExt cx="0" cy="0"/>
        </a:xfrm>
      </p:grpSpPr>
      <p:sp>
        <p:nvSpPr>
          <p:cNvPr id="4788" name="Google Shape;4788;p44"/>
          <p:cNvSpPr txBox="1">
            <a:spLocks noGrp="1"/>
          </p:cNvSpPr>
          <p:nvPr>
            <p:ph type="title"/>
          </p:nvPr>
        </p:nvSpPr>
        <p:spPr>
          <a:xfrm>
            <a:off x="713250" y="2077450"/>
            <a:ext cx="77175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4000"/>
              <a:t>Thank you for watching</a:t>
            </a:r>
            <a:endParaRPr sz="4000"/>
          </a:p>
        </p:txBody>
      </p:sp>
      <p:cxnSp>
        <p:nvCxnSpPr>
          <p:cNvPr id="4789" name="Google Shape;4789;p44"/>
          <p:cNvCxnSpPr/>
          <p:nvPr/>
        </p:nvCxnSpPr>
        <p:spPr>
          <a:xfrm>
            <a:off x="2082600" y="3093997"/>
            <a:ext cx="4978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29"/>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Introduce group</a:t>
            </a:r>
            <a:endParaRPr/>
          </a:p>
        </p:txBody>
      </p:sp>
      <p:graphicFrame>
        <p:nvGraphicFramePr>
          <p:cNvPr id="4672" name="Google Shape;4672;p29"/>
          <p:cNvGraphicFramePr/>
          <p:nvPr>
            <p:extLst>
              <p:ext uri="{D42A27DB-BD31-4B8C-83A1-F6EECF244321}">
                <p14:modId xmlns:p14="http://schemas.microsoft.com/office/powerpoint/2010/main" val="4020182465"/>
              </p:ext>
            </p:extLst>
          </p:nvPr>
        </p:nvGraphicFramePr>
        <p:xfrm>
          <a:off x="722738" y="1705475"/>
          <a:ext cx="7717500" cy="2590650"/>
        </p:xfrm>
        <a:graphic>
          <a:graphicData uri="http://schemas.openxmlformats.org/drawingml/2006/table">
            <a:tbl>
              <a:tblPr>
                <a:noFill/>
                <a:tableStyleId>{0C700D3A-FE8C-4E03-87A3-98C541CD27B0}</a:tableStyleId>
              </a:tblPr>
              <a:tblGrid>
                <a:gridCol w="2579450">
                  <a:extLst>
                    <a:ext uri="{9D8B030D-6E8A-4147-A177-3AD203B41FA5}">
                      <a16:colId xmlns:a16="http://schemas.microsoft.com/office/drawing/2014/main" val="20000"/>
                    </a:ext>
                  </a:extLst>
                </a:gridCol>
                <a:gridCol w="513805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de" sz="1100" b="1">
                          <a:solidFill>
                            <a:schemeClr val="dk1"/>
                          </a:solidFill>
                          <a:latin typeface="Montserrat"/>
                          <a:ea typeface="Montserrat"/>
                          <a:cs typeface="Montserrat"/>
                          <a:sym typeface="Montserrat"/>
                        </a:rPr>
                        <a:t>Nguyễn Văn Cường (Leader)</a:t>
                      </a:r>
                      <a:endParaRPr sz="1100" b="1">
                        <a:solidFill>
                          <a:schemeClr val="dk1"/>
                        </a:solidFill>
                        <a:latin typeface="Montserrat"/>
                        <a:ea typeface="Montserrat"/>
                        <a:cs typeface="Montserrat"/>
                        <a:sym typeface="Montserrat"/>
                      </a:endParaRPr>
                    </a:p>
                    <a:p>
                      <a:pPr marL="0" lvl="0" indent="0" algn="l" rtl="0">
                        <a:spcBef>
                          <a:spcPts val="0"/>
                        </a:spcBef>
                        <a:spcAft>
                          <a:spcPts val="0"/>
                        </a:spcAft>
                        <a:buNone/>
                      </a:pPr>
                      <a:r>
                        <a:rPr lang="de" sz="1100" b="1">
                          <a:solidFill>
                            <a:schemeClr val="dk1"/>
                          </a:solidFill>
                          <a:latin typeface="Montserrat"/>
                          <a:ea typeface="Montserrat"/>
                          <a:cs typeface="Montserrat"/>
                          <a:sym typeface="Montserrat"/>
                        </a:rPr>
                        <a:t>2055010026</a:t>
                      </a:r>
                      <a:endParaRPr sz="1100" b="1">
                        <a:solidFill>
                          <a:schemeClr val="dk1"/>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de" sz="1000">
                          <a:solidFill>
                            <a:schemeClr val="dk1"/>
                          </a:solidFill>
                          <a:latin typeface="Montserrat SemiBold"/>
                          <a:ea typeface="Montserrat SemiBold"/>
                          <a:cs typeface="Montserrat SemiBold"/>
                          <a:sym typeface="Montserrat SemiBold"/>
                        </a:rPr>
                        <a:t>content</a:t>
                      </a:r>
                      <a:endParaRPr sz="1000">
                        <a:solidFill>
                          <a:schemeClr val="dk1"/>
                        </a:solidFill>
                        <a:latin typeface="Montserrat SemiBold"/>
                        <a:ea typeface="Montserrat SemiBold"/>
                        <a:cs typeface="Montserrat SemiBold"/>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de" sz="1100" b="1">
                          <a:solidFill>
                            <a:schemeClr val="dk1"/>
                          </a:solidFill>
                          <a:latin typeface="Montserrat"/>
                          <a:ea typeface="Montserrat"/>
                          <a:cs typeface="Montserrat"/>
                          <a:sym typeface="Montserrat"/>
                        </a:rPr>
                        <a:t>Ngô Nguyễn Ngọc Minh</a:t>
                      </a:r>
                      <a:endParaRPr sz="1100" b="1">
                        <a:solidFill>
                          <a:schemeClr val="dk1"/>
                        </a:solidFill>
                        <a:latin typeface="Montserrat"/>
                        <a:ea typeface="Montserrat"/>
                        <a:cs typeface="Montserrat"/>
                        <a:sym typeface="Montserrat"/>
                      </a:endParaRPr>
                    </a:p>
                    <a:p>
                      <a:pPr marL="0" lvl="0" indent="0" algn="l" rtl="0">
                        <a:spcBef>
                          <a:spcPts val="0"/>
                        </a:spcBef>
                        <a:spcAft>
                          <a:spcPts val="0"/>
                        </a:spcAft>
                        <a:buNone/>
                      </a:pPr>
                      <a:r>
                        <a:rPr lang="de" sz="1100" b="1">
                          <a:solidFill>
                            <a:schemeClr val="dk1"/>
                          </a:solidFill>
                          <a:latin typeface="Montserrat"/>
                          <a:ea typeface="Montserrat"/>
                          <a:cs typeface="Montserrat"/>
                          <a:sym typeface="Montserrat"/>
                        </a:rPr>
                        <a:t>2055010170</a:t>
                      </a:r>
                      <a:endParaRPr sz="1100" b="1">
                        <a:solidFill>
                          <a:schemeClr val="dk1"/>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de" sz="1000">
                          <a:solidFill>
                            <a:schemeClr val="dk1"/>
                          </a:solidFill>
                          <a:latin typeface="Montserrat SemiBold"/>
                          <a:ea typeface="Montserrat SemiBold"/>
                          <a:cs typeface="Montserrat SemiBold"/>
                          <a:sym typeface="Montserrat SemiBold"/>
                        </a:rPr>
                        <a:t>content</a:t>
                      </a:r>
                      <a:endParaRPr>
                        <a:latin typeface="Montserrat SemiBold"/>
                        <a:ea typeface="Montserrat SemiBold"/>
                        <a:cs typeface="Montserrat SemiBold"/>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de" sz="1100" b="1">
                          <a:solidFill>
                            <a:schemeClr val="dk1"/>
                          </a:solidFill>
                          <a:latin typeface="Montserrat"/>
                          <a:ea typeface="Montserrat"/>
                          <a:cs typeface="Montserrat"/>
                          <a:sym typeface="Montserrat"/>
                        </a:rPr>
                        <a:t>Nguyễn Thị Diệu My</a:t>
                      </a:r>
                      <a:endParaRPr sz="1100" b="1">
                        <a:solidFill>
                          <a:schemeClr val="dk1"/>
                        </a:solidFill>
                        <a:latin typeface="Montserrat"/>
                        <a:ea typeface="Montserrat"/>
                        <a:cs typeface="Montserrat"/>
                        <a:sym typeface="Montserrat"/>
                      </a:endParaRPr>
                    </a:p>
                    <a:p>
                      <a:pPr marL="0" lvl="0" indent="0" algn="l" rtl="0">
                        <a:spcBef>
                          <a:spcPts val="0"/>
                        </a:spcBef>
                        <a:spcAft>
                          <a:spcPts val="0"/>
                        </a:spcAft>
                        <a:buNone/>
                      </a:pPr>
                      <a:r>
                        <a:rPr lang="de" sz="1100" b="1">
                          <a:solidFill>
                            <a:schemeClr val="dk1"/>
                          </a:solidFill>
                          <a:latin typeface="Montserrat"/>
                          <a:ea typeface="Montserrat"/>
                          <a:cs typeface="Montserrat"/>
                          <a:sym typeface="Montserrat"/>
                        </a:rPr>
                        <a:t>2055010176</a:t>
                      </a:r>
                      <a:endParaRPr sz="1100" b="1">
                        <a:solidFill>
                          <a:schemeClr val="dk1"/>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de" sz="1000">
                          <a:solidFill>
                            <a:schemeClr val="dk1"/>
                          </a:solidFill>
                          <a:latin typeface="Montserrat SemiBold"/>
                          <a:ea typeface="Montserrat SemiBold"/>
                          <a:cs typeface="Montserrat SemiBold"/>
                          <a:sym typeface="Montserrat SemiBold"/>
                        </a:rPr>
                        <a:t>content</a:t>
                      </a:r>
                      <a:endParaRPr>
                        <a:latin typeface="Montserrat SemiBold"/>
                        <a:ea typeface="Montserrat SemiBold"/>
                        <a:cs typeface="Montserrat SemiBold"/>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de" sz="1100" b="1">
                          <a:solidFill>
                            <a:schemeClr val="dk1"/>
                          </a:solidFill>
                          <a:latin typeface="Montserrat"/>
                          <a:ea typeface="Montserrat"/>
                          <a:cs typeface="Montserrat"/>
                          <a:sym typeface="Montserrat"/>
                        </a:rPr>
                        <a:t>Lê Quang Huy</a:t>
                      </a:r>
                      <a:endParaRPr sz="1100" b="1">
                        <a:solidFill>
                          <a:schemeClr val="dk1"/>
                        </a:solidFill>
                        <a:latin typeface="Montserrat"/>
                        <a:ea typeface="Montserrat"/>
                        <a:cs typeface="Montserrat"/>
                        <a:sym typeface="Montserrat"/>
                      </a:endParaRPr>
                    </a:p>
                    <a:p>
                      <a:pPr marL="0" lvl="0" indent="0" algn="l" rtl="0">
                        <a:spcBef>
                          <a:spcPts val="0"/>
                        </a:spcBef>
                        <a:spcAft>
                          <a:spcPts val="0"/>
                        </a:spcAft>
                        <a:buNone/>
                      </a:pPr>
                      <a:r>
                        <a:rPr lang="de" sz="1100" b="1">
                          <a:solidFill>
                            <a:schemeClr val="dk1"/>
                          </a:solidFill>
                          <a:latin typeface="Montserrat"/>
                          <a:ea typeface="Montserrat"/>
                          <a:cs typeface="Montserrat"/>
                          <a:sym typeface="Montserrat"/>
                        </a:rPr>
                        <a:t>2055010116</a:t>
                      </a:r>
                      <a:endParaRPr sz="1100" b="1">
                        <a:solidFill>
                          <a:schemeClr val="dk1"/>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de" sz="1000">
                          <a:solidFill>
                            <a:schemeClr val="dk1"/>
                          </a:solidFill>
                          <a:latin typeface="Montserrat SemiBold"/>
                          <a:ea typeface="Montserrat SemiBold"/>
                          <a:cs typeface="Montserrat SemiBold"/>
                          <a:sym typeface="Montserrat SemiBold"/>
                        </a:rPr>
                        <a:t>content</a:t>
                      </a:r>
                      <a:endParaRPr>
                        <a:latin typeface="Montserrat SemiBold"/>
                        <a:ea typeface="Montserrat SemiBold"/>
                        <a:cs typeface="Montserrat SemiBold"/>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de" sz="1100" b="1" dirty="0">
                          <a:solidFill>
                            <a:schemeClr val="dk1"/>
                          </a:solidFill>
                          <a:latin typeface="Montserrat"/>
                          <a:ea typeface="Montserrat"/>
                          <a:cs typeface="Montserrat"/>
                          <a:sym typeface="Montserrat"/>
                        </a:rPr>
                        <a:t>Đường Cảnh Dương</a:t>
                      </a:r>
                      <a:endParaRPr sz="1100" b="1" dirty="0">
                        <a:solidFill>
                          <a:schemeClr val="dk1"/>
                        </a:solidFill>
                        <a:latin typeface="Montserrat"/>
                        <a:ea typeface="Montserrat"/>
                        <a:cs typeface="Montserrat"/>
                        <a:sym typeface="Montserrat"/>
                      </a:endParaRPr>
                    </a:p>
                    <a:p>
                      <a:pPr marL="0" lvl="0" indent="0" algn="l" rtl="0">
                        <a:spcBef>
                          <a:spcPts val="0"/>
                        </a:spcBef>
                        <a:spcAft>
                          <a:spcPts val="0"/>
                        </a:spcAft>
                        <a:buNone/>
                      </a:pPr>
                      <a:r>
                        <a:rPr lang="en-US" sz="1100" b="1" dirty="0" smtClean="0">
                          <a:solidFill>
                            <a:schemeClr val="dk1"/>
                          </a:solidFill>
                          <a:latin typeface="Montserrat"/>
                          <a:ea typeface="Montserrat"/>
                          <a:cs typeface="Montserrat"/>
                          <a:sym typeface="Montserrat"/>
                        </a:rPr>
                        <a:t>2055010048</a:t>
                      </a:r>
                      <a:endParaRPr sz="1100" b="1" dirty="0">
                        <a:solidFill>
                          <a:schemeClr val="dk1"/>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de" sz="1000" dirty="0">
                          <a:solidFill>
                            <a:schemeClr val="dk1"/>
                          </a:solidFill>
                          <a:latin typeface="Montserrat SemiBold"/>
                          <a:ea typeface="Montserrat SemiBold"/>
                          <a:cs typeface="Montserrat SemiBold"/>
                          <a:sym typeface="Montserrat SemiBold"/>
                        </a:rPr>
                        <a:t>content</a:t>
                      </a:r>
                      <a:endParaRPr dirty="0">
                        <a:latin typeface="Montserrat SemiBold"/>
                        <a:ea typeface="Montserrat SemiBold"/>
                        <a:cs typeface="Montserrat SemiBold"/>
                        <a:sym typeface="Montserrat SemiBol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673" name="Google Shape;4673;p29"/>
          <p:cNvSpPr txBox="1"/>
          <p:nvPr/>
        </p:nvSpPr>
        <p:spPr>
          <a:xfrm>
            <a:off x="720000" y="1151375"/>
            <a:ext cx="7704000" cy="5541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de" sz="1200" b="1">
                <a:solidFill>
                  <a:schemeClr val="dk1"/>
                </a:solidFill>
                <a:latin typeface="Montserrat"/>
                <a:ea typeface="Montserrat"/>
                <a:cs typeface="Montserrat"/>
                <a:sym typeface="Montserrat"/>
              </a:rPr>
              <a:t>Nhóm gồm 5 thành viên </a:t>
            </a:r>
            <a:endParaRPr sz="1200" b="1">
              <a:solidFill>
                <a:schemeClr val="dk1"/>
              </a:solidFill>
              <a:latin typeface="Montserrat"/>
              <a:ea typeface="Montserrat"/>
              <a:cs typeface="Montserrat"/>
              <a:sym typeface="Montserrat"/>
            </a:endParaRPr>
          </a:p>
        </p:txBody>
      </p:sp>
      <p:sp>
        <p:nvSpPr>
          <p:cNvPr id="4674" name="Google Shape;4674;p29"/>
          <p:cNvSpPr txBox="1"/>
          <p:nvPr/>
        </p:nvSpPr>
        <p:spPr>
          <a:xfrm>
            <a:off x="4832463" y="4395775"/>
            <a:ext cx="3000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300" b="1">
                <a:solidFill>
                  <a:schemeClr val="dk1"/>
                </a:solidFill>
                <a:latin typeface="Montserrat"/>
                <a:ea typeface="Montserrat"/>
                <a:cs typeface="Montserrat"/>
                <a:sym typeface="Montserrat"/>
              </a:rPr>
              <a:t>Giảng viên hướng dẫn</a:t>
            </a:r>
            <a:r>
              <a:rPr lang="de" sz="1300">
                <a:solidFill>
                  <a:schemeClr val="dk1"/>
                </a:solidFill>
                <a:latin typeface="Montserrat SemiBold"/>
                <a:ea typeface="Montserrat SemiBold"/>
                <a:cs typeface="Montserrat SemiBold"/>
                <a:sym typeface="Montserrat SemiBold"/>
              </a:rPr>
              <a:t/>
            </a:r>
            <a:br>
              <a:rPr lang="de" sz="1300">
                <a:solidFill>
                  <a:schemeClr val="dk1"/>
                </a:solidFill>
                <a:latin typeface="Montserrat SemiBold"/>
                <a:ea typeface="Montserrat SemiBold"/>
                <a:cs typeface="Montserrat SemiBold"/>
                <a:sym typeface="Montserrat SemiBold"/>
              </a:rPr>
            </a:br>
            <a:r>
              <a:rPr lang="de" sz="1300">
                <a:solidFill>
                  <a:schemeClr val="dk1"/>
                </a:solidFill>
                <a:latin typeface="Montserrat SemiBold"/>
                <a:ea typeface="Montserrat SemiBold"/>
                <a:cs typeface="Montserrat SemiBold"/>
                <a:sym typeface="Montserrat SemiBold"/>
              </a:rPr>
              <a:t>ThS.Nguyễn Thị Nguyệt</a:t>
            </a:r>
            <a:endParaRPr sz="1300">
              <a:solidFill>
                <a:schemeClr val="dk1"/>
              </a:solidFill>
              <a:latin typeface="Montserrat SemiBold"/>
              <a:ea typeface="Montserrat SemiBold"/>
              <a:cs typeface="Montserrat SemiBold"/>
              <a:sym typeface="Montserrat SemiBold"/>
            </a:endParaRPr>
          </a:p>
        </p:txBody>
      </p:sp>
      <p:cxnSp>
        <p:nvCxnSpPr>
          <p:cNvPr id="4675" name="Google Shape;4675;p29"/>
          <p:cNvCxnSpPr/>
          <p:nvPr/>
        </p:nvCxnSpPr>
        <p:spPr>
          <a:xfrm>
            <a:off x="5810250" y="899125"/>
            <a:ext cx="45720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79"/>
        <p:cNvGrpSpPr/>
        <p:nvPr/>
      </p:nvGrpSpPr>
      <p:grpSpPr>
        <a:xfrm>
          <a:off x="0" y="0"/>
          <a:ext cx="0" cy="0"/>
          <a:chOff x="0" y="0"/>
          <a:chExt cx="0" cy="0"/>
        </a:xfrm>
      </p:grpSpPr>
      <p:sp>
        <p:nvSpPr>
          <p:cNvPr id="4680" name="Google Shape;4680;p30"/>
          <p:cNvSpPr txBox="1">
            <a:spLocks noGrp="1"/>
          </p:cNvSpPr>
          <p:nvPr>
            <p:ph type="subTitle" idx="1"/>
          </p:nvPr>
        </p:nvSpPr>
        <p:spPr>
          <a:xfrm>
            <a:off x="1278450" y="1536375"/>
            <a:ext cx="3285600" cy="5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About the project</a:t>
            </a:r>
            <a:endParaRPr/>
          </a:p>
        </p:txBody>
      </p:sp>
      <p:sp>
        <p:nvSpPr>
          <p:cNvPr id="4681" name="Google Shape;4681;p30"/>
          <p:cNvSpPr txBox="1">
            <a:spLocks noGrp="1"/>
          </p:cNvSpPr>
          <p:nvPr>
            <p:ph type="title" idx="15"/>
          </p:nvPr>
        </p:nvSpPr>
        <p:spPr>
          <a:xfrm>
            <a:off x="722750" y="539500"/>
            <a:ext cx="7717500" cy="5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Presentation content</a:t>
            </a:r>
            <a:endParaRPr/>
          </a:p>
        </p:txBody>
      </p:sp>
      <p:sp>
        <p:nvSpPr>
          <p:cNvPr id="4682" name="Google Shape;4682;p30"/>
          <p:cNvSpPr txBox="1">
            <a:spLocks noGrp="1"/>
          </p:cNvSpPr>
          <p:nvPr>
            <p:ph type="title"/>
          </p:nvPr>
        </p:nvSpPr>
        <p:spPr>
          <a:xfrm>
            <a:off x="717994" y="1536363"/>
            <a:ext cx="557700" cy="5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1</a:t>
            </a:r>
            <a:endParaRPr/>
          </a:p>
        </p:txBody>
      </p:sp>
      <p:sp>
        <p:nvSpPr>
          <p:cNvPr id="4683" name="Google Shape;4683;p30"/>
          <p:cNvSpPr txBox="1">
            <a:spLocks noGrp="1"/>
          </p:cNvSpPr>
          <p:nvPr>
            <p:ph type="title" idx="3"/>
          </p:nvPr>
        </p:nvSpPr>
        <p:spPr>
          <a:xfrm>
            <a:off x="4592704" y="1536363"/>
            <a:ext cx="557700" cy="5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2</a:t>
            </a:r>
            <a:endParaRPr/>
          </a:p>
        </p:txBody>
      </p:sp>
      <p:sp>
        <p:nvSpPr>
          <p:cNvPr id="4684" name="Google Shape;4684;p30"/>
          <p:cNvSpPr txBox="1">
            <a:spLocks noGrp="1"/>
          </p:cNvSpPr>
          <p:nvPr>
            <p:ph type="subTitle" idx="4"/>
          </p:nvPr>
        </p:nvSpPr>
        <p:spPr>
          <a:xfrm>
            <a:off x="5147525" y="1536375"/>
            <a:ext cx="3492600" cy="5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Application technology</a:t>
            </a:r>
            <a:endParaRPr/>
          </a:p>
        </p:txBody>
      </p:sp>
      <p:sp>
        <p:nvSpPr>
          <p:cNvPr id="4685" name="Google Shape;4685;p30"/>
          <p:cNvSpPr txBox="1">
            <a:spLocks noGrp="1"/>
          </p:cNvSpPr>
          <p:nvPr>
            <p:ph type="title" idx="6"/>
          </p:nvPr>
        </p:nvSpPr>
        <p:spPr>
          <a:xfrm>
            <a:off x="717994" y="3326299"/>
            <a:ext cx="557700" cy="5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3</a:t>
            </a:r>
            <a:endParaRPr/>
          </a:p>
        </p:txBody>
      </p:sp>
      <p:sp>
        <p:nvSpPr>
          <p:cNvPr id="4686" name="Google Shape;4686;p30"/>
          <p:cNvSpPr txBox="1">
            <a:spLocks noGrp="1"/>
          </p:cNvSpPr>
          <p:nvPr>
            <p:ph type="subTitle" idx="7"/>
          </p:nvPr>
        </p:nvSpPr>
        <p:spPr>
          <a:xfrm>
            <a:off x="1278450" y="3326302"/>
            <a:ext cx="3285600" cy="5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Analysis and design</a:t>
            </a:r>
            <a:endParaRPr/>
          </a:p>
        </p:txBody>
      </p:sp>
      <p:sp>
        <p:nvSpPr>
          <p:cNvPr id="4687" name="Google Shape;4687;p30"/>
          <p:cNvSpPr txBox="1">
            <a:spLocks noGrp="1"/>
          </p:cNvSpPr>
          <p:nvPr>
            <p:ph type="title" idx="9"/>
          </p:nvPr>
        </p:nvSpPr>
        <p:spPr>
          <a:xfrm>
            <a:off x="4592704" y="3326299"/>
            <a:ext cx="557700" cy="5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4</a:t>
            </a:r>
            <a:endParaRPr/>
          </a:p>
        </p:txBody>
      </p:sp>
      <p:sp>
        <p:nvSpPr>
          <p:cNvPr id="4688" name="Google Shape;4688;p30"/>
          <p:cNvSpPr txBox="1">
            <a:spLocks noGrp="1"/>
          </p:cNvSpPr>
          <p:nvPr>
            <p:ph type="subTitle" idx="13"/>
          </p:nvPr>
        </p:nvSpPr>
        <p:spPr>
          <a:xfrm>
            <a:off x="5147526" y="3326302"/>
            <a:ext cx="3285600" cy="5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Build apps</a:t>
            </a:r>
            <a:endParaRPr/>
          </a:p>
        </p:txBody>
      </p:sp>
      <p:cxnSp>
        <p:nvCxnSpPr>
          <p:cNvPr id="4689" name="Google Shape;4689;p30"/>
          <p:cNvCxnSpPr/>
          <p:nvPr/>
        </p:nvCxnSpPr>
        <p:spPr>
          <a:xfrm>
            <a:off x="5046513" y="2957575"/>
            <a:ext cx="4572000" cy="0"/>
          </a:xfrm>
          <a:prstGeom prst="straightConnector1">
            <a:avLst/>
          </a:prstGeom>
          <a:noFill/>
          <a:ln w="19050" cap="flat" cmpd="sng">
            <a:solidFill>
              <a:schemeClr val="lt1"/>
            </a:solidFill>
            <a:prstDash val="solid"/>
            <a:round/>
            <a:headEnd type="none" w="med" len="med"/>
            <a:tailEnd type="none" w="med" len="med"/>
          </a:ln>
        </p:spPr>
      </p:cxnSp>
      <p:cxnSp>
        <p:nvCxnSpPr>
          <p:cNvPr id="4690" name="Google Shape;4690;p30"/>
          <p:cNvCxnSpPr/>
          <p:nvPr/>
        </p:nvCxnSpPr>
        <p:spPr>
          <a:xfrm>
            <a:off x="-474512" y="4599425"/>
            <a:ext cx="4572000" cy="0"/>
          </a:xfrm>
          <a:prstGeom prst="straightConnector1">
            <a:avLst/>
          </a:prstGeom>
          <a:noFill/>
          <a:ln w="19050" cap="flat" cmpd="sng">
            <a:solidFill>
              <a:schemeClr val="lt1"/>
            </a:solidFill>
            <a:prstDash val="solid"/>
            <a:round/>
            <a:headEnd type="none" w="med" len="med"/>
            <a:tailEnd type="none" w="med" len="med"/>
          </a:ln>
        </p:spPr>
      </p:cxnSp>
      <p:sp>
        <p:nvSpPr>
          <p:cNvPr id="4691" name="Google Shape;4691;p30"/>
          <p:cNvSpPr txBox="1">
            <a:spLocks noGrp="1"/>
          </p:cNvSpPr>
          <p:nvPr>
            <p:ph type="subTitle" idx="1"/>
          </p:nvPr>
        </p:nvSpPr>
        <p:spPr>
          <a:xfrm>
            <a:off x="1278450" y="2053175"/>
            <a:ext cx="3285600" cy="5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1600" i="1">
                <a:latin typeface="Montserrat Medium"/>
                <a:ea typeface="Montserrat Medium"/>
                <a:cs typeface="Montserrat Medium"/>
                <a:sym typeface="Montserrat Medium"/>
              </a:rPr>
              <a:t>Giới thiệu về dự án</a:t>
            </a:r>
            <a:endParaRPr sz="1600" i="1">
              <a:latin typeface="Montserrat Medium"/>
              <a:ea typeface="Montserrat Medium"/>
              <a:cs typeface="Montserrat Medium"/>
              <a:sym typeface="Montserrat Medium"/>
            </a:endParaRPr>
          </a:p>
        </p:txBody>
      </p:sp>
      <p:sp>
        <p:nvSpPr>
          <p:cNvPr id="4692" name="Google Shape;4692;p30"/>
          <p:cNvSpPr txBox="1">
            <a:spLocks noGrp="1"/>
          </p:cNvSpPr>
          <p:nvPr>
            <p:ph type="subTitle" idx="1"/>
          </p:nvPr>
        </p:nvSpPr>
        <p:spPr>
          <a:xfrm>
            <a:off x="5147525" y="2053175"/>
            <a:ext cx="3285600" cy="5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1600" i="1">
                <a:latin typeface="Montserrat Medium"/>
                <a:ea typeface="Montserrat Medium"/>
                <a:cs typeface="Montserrat Medium"/>
                <a:sym typeface="Montserrat Medium"/>
              </a:rPr>
              <a:t>Công nghệ sử dụng</a:t>
            </a:r>
            <a:endParaRPr sz="1600" i="1">
              <a:latin typeface="Montserrat Medium"/>
              <a:ea typeface="Montserrat Medium"/>
              <a:cs typeface="Montserrat Medium"/>
              <a:sym typeface="Montserrat Medium"/>
            </a:endParaRPr>
          </a:p>
        </p:txBody>
      </p:sp>
      <p:sp>
        <p:nvSpPr>
          <p:cNvPr id="4693" name="Google Shape;4693;p30"/>
          <p:cNvSpPr txBox="1">
            <a:spLocks noGrp="1"/>
          </p:cNvSpPr>
          <p:nvPr>
            <p:ph type="subTitle" idx="1"/>
          </p:nvPr>
        </p:nvSpPr>
        <p:spPr>
          <a:xfrm>
            <a:off x="5147525" y="3830300"/>
            <a:ext cx="3285600" cy="5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1600" i="1">
                <a:latin typeface="Montserrat Medium"/>
                <a:ea typeface="Montserrat Medium"/>
                <a:cs typeface="Montserrat Medium"/>
                <a:sym typeface="Montserrat Medium"/>
              </a:rPr>
              <a:t>Xây dựng ứng dụng</a:t>
            </a:r>
            <a:endParaRPr sz="1600" i="1">
              <a:latin typeface="Montserrat Medium"/>
              <a:ea typeface="Montserrat Medium"/>
              <a:cs typeface="Montserrat Medium"/>
              <a:sym typeface="Montserrat Medium"/>
            </a:endParaRPr>
          </a:p>
        </p:txBody>
      </p:sp>
      <p:sp>
        <p:nvSpPr>
          <p:cNvPr id="4694" name="Google Shape;4694;p30"/>
          <p:cNvSpPr txBox="1">
            <a:spLocks noGrp="1"/>
          </p:cNvSpPr>
          <p:nvPr>
            <p:ph type="subTitle" idx="1"/>
          </p:nvPr>
        </p:nvSpPr>
        <p:spPr>
          <a:xfrm>
            <a:off x="1278450" y="3830300"/>
            <a:ext cx="3285600" cy="5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1600" i="1">
                <a:latin typeface="Montserrat Medium"/>
                <a:ea typeface="Montserrat Medium"/>
                <a:cs typeface="Montserrat Medium"/>
                <a:sym typeface="Montserrat Medium"/>
              </a:rPr>
              <a:t>Phân tích và thiết kế</a:t>
            </a:r>
            <a:endParaRPr sz="1600" i="1">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8"/>
        <p:cNvGrpSpPr/>
        <p:nvPr/>
      </p:nvGrpSpPr>
      <p:grpSpPr>
        <a:xfrm>
          <a:off x="0" y="0"/>
          <a:ext cx="0" cy="0"/>
          <a:chOff x="0" y="0"/>
          <a:chExt cx="0" cy="0"/>
        </a:xfrm>
      </p:grpSpPr>
      <p:sp>
        <p:nvSpPr>
          <p:cNvPr id="4699" name="Google Shape;4699;p31"/>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SemiBold"/>
              <a:buAutoNum type="arabicPeriod"/>
            </a:pPr>
            <a:r>
              <a:rPr lang="de">
                <a:latin typeface="Montserrat SemiBold"/>
                <a:ea typeface="Montserrat SemiBold"/>
                <a:cs typeface="Montserrat SemiBold"/>
                <a:sym typeface="Montserrat SemiBold"/>
              </a:rPr>
              <a:t>Giới thiệu về dự án</a:t>
            </a:r>
            <a:endParaRPr>
              <a:latin typeface="Montserrat SemiBold"/>
              <a:ea typeface="Montserrat SemiBold"/>
              <a:cs typeface="Montserrat SemiBold"/>
              <a:sym typeface="Montserrat SemiBold"/>
            </a:endParaRPr>
          </a:p>
        </p:txBody>
      </p:sp>
      <p:sp>
        <p:nvSpPr>
          <p:cNvPr id="4700" name="Google Shape;4700;p31"/>
          <p:cNvSpPr txBox="1">
            <a:spLocks noGrp="1"/>
          </p:cNvSpPr>
          <p:nvPr>
            <p:ph type="body" idx="1"/>
          </p:nvPr>
        </p:nvSpPr>
        <p:spPr>
          <a:xfrm>
            <a:off x="722750" y="876300"/>
            <a:ext cx="5121900" cy="3390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a:latin typeface="Montserrat Medium"/>
              <a:ea typeface="Montserrat Medium"/>
              <a:cs typeface="Montserrat Medium"/>
              <a:sym typeface="Montserrat Medium"/>
            </a:endParaRPr>
          </a:p>
          <a:p>
            <a:pPr marL="457200" lvl="0" indent="-317500" algn="just" rtl="0">
              <a:lnSpc>
                <a:spcPct val="150000"/>
              </a:lnSpc>
              <a:spcBef>
                <a:spcPts val="1600"/>
              </a:spcBef>
              <a:spcAft>
                <a:spcPts val="0"/>
              </a:spcAft>
              <a:buSzPts val="1400"/>
              <a:buFont typeface="Montserrat Medium"/>
              <a:buChar char="➔"/>
            </a:pPr>
            <a:r>
              <a:rPr lang="de">
                <a:latin typeface="Montserrat Medium"/>
                <a:ea typeface="Montserrat Medium"/>
                <a:cs typeface="Montserrat Medium"/>
                <a:sym typeface="Montserrat Medium"/>
              </a:rPr>
              <a:t>Một mạng xã hội thu nhỏ cho người viết lách. </a:t>
            </a:r>
            <a:endParaRPr>
              <a:latin typeface="Montserrat Medium"/>
              <a:ea typeface="Montserrat Medium"/>
              <a:cs typeface="Montserrat Medium"/>
              <a:sym typeface="Montserrat Medium"/>
            </a:endParaRPr>
          </a:p>
          <a:p>
            <a:pPr marL="457200" lvl="0" indent="-317500" algn="just" rtl="0">
              <a:lnSpc>
                <a:spcPct val="150000"/>
              </a:lnSpc>
              <a:spcBef>
                <a:spcPts val="0"/>
              </a:spcBef>
              <a:spcAft>
                <a:spcPts val="0"/>
              </a:spcAft>
              <a:buSzPts val="1400"/>
              <a:buFont typeface="Montserrat Medium"/>
              <a:buChar char="➔"/>
            </a:pPr>
            <a:r>
              <a:rPr lang="de">
                <a:latin typeface="Montserrat Medium"/>
                <a:ea typeface="Montserrat Medium"/>
                <a:cs typeface="Montserrat Medium"/>
                <a:sym typeface="Montserrat Medium"/>
              </a:rPr>
              <a:t>Nơi mọi người có thể tạo tài khoản, đăng nhập vào hệ thống, tạo bài viết và có thể tương tác với nhau bằng cách comment trên mỗi bài viết. </a:t>
            </a:r>
            <a:endParaRPr>
              <a:latin typeface="Montserrat Medium"/>
              <a:ea typeface="Montserrat Medium"/>
              <a:cs typeface="Montserrat Medium"/>
              <a:sym typeface="Montserrat Medium"/>
            </a:endParaRPr>
          </a:p>
          <a:p>
            <a:pPr marL="457200" lvl="0" indent="-317500" algn="just" rtl="0">
              <a:lnSpc>
                <a:spcPct val="150000"/>
              </a:lnSpc>
              <a:spcBef>
                <a:spcPts val="0"/>
              </a:spcBef>
              <a:spcAft>
                <a:spcPts val="0"/>
              </a:spcAft>
              <a:buClr>
                <a:schemeClr val="dk1"/>
              </a:buClr>
              <a:buSzPts val="1400"/>
              <a:buFont typeface="Montserrat Medium"/>
              <a:buChar char="➔"/>
            </a:pPr>
            <a:r>
              <a:rPr lang="de">
                <a:latin typeface="Montserrat Medium"/>
                <a:ea typeface="Montserrat Medium"/>
                <a:cs typeface="Montserrat Medium"/>
                <a:sym typeface="Montserrat Medium"/>
              </a:rPr>
              <a:t>Một số chức năng khác như upvote, downvote bài viết, hiển thị số lượt tương tác và truy cập trang cá nhân các user khác nhau.</a:t>
            </a:r>
            <a:endParaRPr>
              <a:latin typeface="Montserrat Medium"/>
              <a:ea typeface="Montserrat Medium"/>
              <a:cs typeface="Montserrat Medium"/>
              <a:sym typeface="Montserrat Medium"/>
            </a:endParaRPr>
          </a:p>
          <a:p>
            <a:pPr marL="457200" lvl="0" indent="-317500" algn="just" rtl="0">
              <a:lnSpc>
                <a:spcPct val="150000"/>
              </a:lnSpc>
              <a:spcBef>
                <a:spcPts val="0"/>
              </a:spcBef>
              <a:spcAft>
                <a:spcPts val="0"/>
              </a:spcAft>
              <a:buSzPts val="1400"/>
              <a:buFont typeface="Montserrat Medium"/>
              <a:buChar char="➔"/>
            </a:pPr>
            <a:r>
              <a:rPr lang="de">
                <a:latin typeface="Montserrat Medium"/>
                <a:ea typeface="Montserrat Medium"/>
                <a:cs typeface="Montserrat Medium"/>
                <a:sym typeface="Montserrat Medium"/>
              </a:rPr>
              <a:t>Trang quản trị dành cho Admin và Mederator, …</a:t>
            </a:r>
            <a:endParaRPr>
              <a:latin typeface="Montserrat Medium"/>
              <a:ea typeface="Montserrat Medium"/>
              <a:cs typeface="Montserrat Medium"/>
              <a:sym typeface="Montserrat Medium"/>
            </a:endParaRPr>
          </a:p>
        </p:txBody>
      </p:sp>
      <p:cxnSp>
        <p:nvCxnSpPr>
          <p:cNvPr id="4701" name="Google Shape;4701;p31"/>
          <p:cNvCxnSpPr/>
          <p:nvPr/>
        </p:nvCxnSpPr>
        <p:spPr>
          <a:xfrm>
            <a:off x="-882525" y="4199375"/>
            <a:ext cx="45720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5"/>
        <p:cNvGrpSpPr/>
        <p:nvPr/>
      </p:nvGrpSpPr>
      <p:grpSpPr>
        <a:xfrm>
          <a:off x="0" y="0"/>
          <a:ext cx="0" cy="0"/>
          <a:chOff x="0" y="0"/>
          <a:chExt cx="0" cy="0"/>
        </a:xfrm>
      </p:grpSpPr>
      <p:sp>
        <p:nvSpPr>
          <p:cNvPr id="4706" name="Google Shape;4706;p32"/>
          <p:cNvSpPr txBox="1">
            <a:spLocks noGrp="1"/>
          </p:cNvSpPr>
          <p:nvPr>
            <p:ph type="title"/>
          </p:nvPr>
        </p:nvSpPr>
        <p:spPr>
          <a:xfrm>
            <a:off x="2082600" y="2336150"/>
            <a:ext cx="4978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3600" b="1">
                <a:latin typeface="Montserrat"/>
                <a:ea typeface="Montserrat"/>
                <a:cs typeface="Montserrat"/>
                <a:sym typeface="Montserrat"/>
              </a:rPr>
              <a:t>Công nghệ sử dụng</a:t>
            </a:r>
            <a:endParaRPr sz="3600" b="1">
              <a:latin typeface="Montserrat"/>
              <a:ea typeface="Montserrat"/>
              <a:cs typeface="Montserrat"/>
              <a:sym typeface="Montserrat"/>
            </a:endParaRPr>
          </a:p>
        </p:txBody>
      </p:sp>
      <p:sp>
        <p:nvSpPr>
          <p:cNvPr id="4707" name="Google Shape;4707;p32"/>
          <p:cNvSpPr txBox="1">
            <a:spLocks noGrp="1"/>
          </p:cNvSpPr>
          <p:nvPr>
            <p:ph type="title" idx="2"/>
          </p:nvPr>
        </p:nvSpPr>
        <p:spPr>
          <a:xfrm>
            <a:off x="3527550" y="1278060"/>
            <a:ext cx="2088900" cy="105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5000"/>
              <a:t>2</a:t>
            </a:r>
            <a:endParaRPr sz="5000"/>
          </a:p>
        </p:txBody>
      </p:sp>
      <p:cxnSp>
        <p:nvCxnSpPr>
          <p:cNvPr id="4708" name="Google Shape;4708;p32"/>
          <p:cNvCxnSpPr/>
          <p:nvPr/>
        </p:nvCxnSpPr>
        <p:spPr>
          <a:xfrm>
            <a:off x="2082600" y="3339772"/>
            <a:ext cx="4978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12"/>
        <p:cNvGrpSpPr/>
        <p:nvPr/>
      </p:nvGrpSpPr>
      <p:grpSpPr>
        <a:xfrm>
          <a:off x="0" y="0"/>
          <a:ext cx="0" cy="0"/>
          <a:chOff x="0" y="0"/>
          <a:chExt cx="0" cy="0"/>
        </a:xfrm>
      </p:grpSpPr>
      <p:sp>
        <p:nvSpPr>
          <p:cNvPr id="4713" name="Google Shape;4713;p33"/>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.NET core 7.0</a:t>
            </a:r>
            <a:endParaRPr/>
          </a:p>
        </p:txBody>
      </p:sp>
      <p:pic>
        <p:nvPicPr>
          <p:cNvPr id="4714" name="Google Shape;4714;p33"/>
          <p:cNvPicPr preferRelativeResize="0"/>
          <p:nvPr/>
        </p:nvPicPr>
        <p:blipFill>
          <a:blip r:embed="rId3">
            <a:alphaModFix/>
          </a:blip>
          <a:stretch>
            <a:fillRect/>
          </a:stretch>
        </p:blipFill>
        <p:spPr>
          <a:xfrm>
            <a:off x="1454925" y="1231300"/>
            <a:ext cx="6253125" cy="351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8"/>
        <p:cNvGrpSpPr/>
        <p:nvPr/>
      </p:nvGrpSpPr>
      <p:grpSpPr>
        <a:xfrm>
          <a:off x="0" y="0"/>
          <a:ext cx="0" cy="0"/>
          <a:chOff x="0" y="0"/>
          <a:chExt cx="0" cy="0"/>
        </a:xfrm>
      </p:grpSpPr>
      <p:sp>
        <p:nvSpPr>
          <p:cNvPr id="4719" name="Google Shape;4719;p34"/>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Restful API</a:t>
            </a:r>
            <a:endParaRPr/>
          </a:p>
        </p:txBody>
      </p:sp>
      <p:pic>
        <p:nvPicPr>
          <p:cNvPr id="4720" name="Google Shape;4720;p34"/>
          <p:cNvPicPr preferRelativeResize="0"/>
          <p:nvPr/>
        </p:nvPicPr>
        <p:blipFill>
          <a:blip r:embed="rId3">
            <a:alphaModFix/>
          </a:blip>
          <a:stretch>
            <a:fillRect/>
          </a:stretch>
        </p:blipFill>
        <p:spPr>
          <a:xfrm>
            <a:off x="862500" y="1603275"/>
            <a:ext cx="7419000" cy="276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24"/>
        <p:cNvGrpSpPr/>
        <p:nvPr/>
      </p:nvGrpSpPr>
      <p:grpSpPr>
        <a:xfrm>
          <a:off x="0" y="0"/>
          <a:ext cx="0" cy="0"/>
          <a:chOff x="0" y="0"/>
          <a:chExt cx="0" cy="0"/>
        </a:xfrm>
      </p:grpSpPr>
      <p:sp>
        <p:nvSpPr>
          <p:cNvPr id="4725" name="Google Shape;4725;p35"/>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Security - JWT</a:t>
            </a:r>
            <a:endParaRPr/>
          </a:p>
        </p:txBody>
      </p:sp>
      <p:sp>
        <p:nvSpPr>
          <p:cNvPr id="4726" name="Google Shape;4726;p35"/>
          <p:cNvSpPr txBox="1"/>
          <p:nvPr/>
        </p:nvSpPr>
        <p:spPr>
          <a:xfrm>
            <a:off x="380050" y="3980825"/>
            <a:ext cx="8403300" cy="61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 sz="1300" b="1">
                <a:solidFill>
                  <a:schemeClr val="dk1"/>
                </a:solidFill>
                <a:latin typeface="Montserrat"/>
                <a:ea typeface="Montserrat"/>
                <a:cs typeface="Montserrat"/>
                <a:sym typeface="Montserrat"/>
              </a:rPr>
              <a:t>JSON Web Token (JWT) là một chuẩn mở (RFC 7519) để truyền thông tin an toàn giữa các bên như một đối tượng JSON. Thông tin này được xác minh và đáng tin cậy bởi chữ kí số. JWT được gán với một khóa bí mật (sử dụng thuật toán HMAC) hoặc một cặp khóa công khai / khóa riêng sử dụng RSA hoặc ECDSA. Các thông tin trong chuỗi JWT được định dạng bởi JSON </a:t>
            </a:r>
            <a:endParaRPr sz="1300" b="1">
              <a:solidFill>
                <a:schemeClr val="dk1"/>
              </a:solidFill>
              <a:latin typeface="Montserrat"/>
              <a:ea typeface="Montserrat"/>
              <a:cs typeface="Montserrat"/>
              <a:sym typeface="Montserrat"/>
            </a:endParaRPr>
          </a:p>
        </p:txBody>
      </p:sp>
      <p:cxnSp>
        <p:nvCxnSpPr>
          <p:cNvPr id="4727" name="Google Shape;4727;p35"/>
          <p:cNvCxnSpPr/>
          <p:nvPr/>
        </p:nvCxnSpPr>
        <p:spPr>
          <a:xfrm>
            <a:off x="1638300" y="3829050"/>
            <a:ext cx="5905500" cy="0"/>
          </a:xfrm>
          <a:prstGeom prst="straightConnector1">
            <a:avLst/>
          </a:prstGeom>
          <a:noFill/>
          <a:ln w="19050" cap="flat" cmpd="sng">
            <a:solidFill>
              <a:schemeClr val="lt1"/>
            </a:solidFill>
            <a:prstDash val="solid"/>
            <a:round/>
            <a:headEnd type="none" w="med" len="med"/>
            <a:tailEnd type="none" w="med" len="med"/>
          </a:ln>
        </p:spPr>
      </p:cxnSp>
      <p:sp>
        <p:nvSpPr>
          <p:cNvPr id="4728" name="Google Shape;4728;p35"/>
          <p:cNvSpPr/>
          <p:nvPr/>
        </p:nvSpPr>
        <p:spPr>
          <a:xfrm>
            <a:off x="2657475" y="3762375"/>
            <a:ext cx="123900" cy="123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5"/>
          <p:cNvSpPr/>
          <p:nvPr/>
        </p:nvSpPr>
        <p:spPr>
          <a:xfrm rot="5400000">
            <a:off x="4324350" y="2247900"/>
            <a:ext cx="534300" cy="462300"/>
          </a:xfrm>
          <a:prstGeom prst="triangl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30" name="Google Shape;4730;p35"/>
          <p:cNvPicPr preferRelativeResize="0"/>
          <p:nvPr/>
        </p:nvPicPr>
        <p:blipFill>
          <a:blip r:embed="rId3">
            <a:alphaModFix/>
          </a:blip>
          <a:stretch>
            <a:fillRect/>
          </a:stretch>
        </p:blipFill>
        <p:spPr>
          <a:xfrm>
            <a:off x="2251313" y="1280675"/>
            <a:ext cx="4680364" cy="232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34"/>
        <p:cNvGrpSpPr/>
        <p:nvPr/>
      </p:nvGrpSpPr>
      <p:grpSpPr>
        <a:xfrm>
          <a:off x="0" y="0"/>
          <a:ext cx="0" cy="0"/>
          <a:chOff x="0" y="0"/>
          <a:chExt cx="0" cy="0"/>
        </a:xfrm>
      </p:grpSpPr>
      <p:sp>
        <p:nvSpPr>
          <p:cNvPr id="4735" name="Google Shape;4735;p36"/>
          <p:cNvSpPr txBox="1">
            <a:spLocks noGrp="1"/>
          </p:cNvSpPr>
          <p:nvPr>
            <p:ph type="title"/>
          </p:nvPr>
        </p:nvSpPr>
        <p:spPr>
          <a:xfrm>
            <a:off x="722750" y="539500"/>
            <a:ext cx="7717500" cy="5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Entity Framework</a:t>
            </a:r>
            <a:endParaRPr/>
          </a:p>
        </p:txBody>
      </p:sp>
      <p:sp>
        <p:nvSpPr>
          <p:cNvPr id="4736" name="Google Shape;4736;p36"/>
          <p:cNvSpPr txBox="1">
            <a:spLocks noGrp="1"/>
          </p:cNvSpPr>
          <p:nvPr>
            <p:ph type="subTitle" idx="4294967295"/>
          </p:nvPr>
        </p:nvSpPr>
        <p:spPr>
          <a:xfrm>
            <a:off x="722750" y="1582252"/>
            <a:ext cx="2915700" cy="585300"/>
          </a:xfrm>
          <a:prstGeom prst="rect">
            <a:avLst/>
          </a:prstGeom>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de" sz="1600">
                <a:latin typeface="Montserrat Medium"/>
                <a:ea typeface="Montserrat Medium"/>
                <a:cs typeface="Montserrat Medium"/>
                <a:sym typeface="Montserrat Medium"/>
              </a:rPr>
              <a:t>Entity Framework ra đời nhằm hỗ trợ sự tương tác nền tảng .NET với các cơ sở dữ liệu quan hệ. Hay, Entity Framework chính là công cụ giúp ánh xạ giữa các đối tượng trong ứng dụng, phần mềm của bạn với các bảng của một cơ sở dữ liệu quan hệ </a:t>
            </a:r>
            <a:endParaRPr sz="1600">
              <a:latin typeface="Montserrat Medium"/>
              <a:ea typeface="Montserrat Medium"/>
              <a:cs typeface="Montserrat Medium"/>
              <a:sym typeface="Montserrat Medium"/>
            </a:endParaRPr>
          </a:p>
        </p:txBody>
      </p:sp>
      <p:sp>
        <p:nvSpPr>
          <p:cNvPr id="4737" name="Google Shape;4737;p36"/>
          <p:cNvSpPr/>
          <p:nvPr/>
        </p:nvSpPr>
        <p:spPr>
          <a:xfrm>
            <a:off x="4762500" y="2571750"/>
            <a:ext cx="333300" cy="333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36"/>
          <p:cNvSpPr/>
          <p:nvPr/>
        </p:nvSpPr>
        <p:spPr>
          <a:xfrm>
            <a:off x="5867400" y="2028825"/>
            <a:ext cx="333300" cy="333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36"/>
          <p:cNvSpPr/>
          <p:nvPr/>
        </p:nvSpPr>
        <p:spPr>
          <a:xfrm>
            <a:off x="7448550" y="2871825"/>
            <a:ext cx="333300" cy="333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40" name="Google Shape;4740;p36"/>
          <p:cNvPicPr preferRelativeResize="0"/>
          <p:nvPr/>
        </p:nvPicPr>
        <p:blipFill>
          <a:blip r:embed="rId3">
            <a:alphaModFix/>
          </a:blip>
          <a:stretch>
            <a:fillRect/>
          </a:stretch>
        </p:blipFill>
        <p:spPr>
          <a:xfrm>
            <a:off x="4331125" y="1582250"/>
            <a:ext cx="4400550" cy="2667000"/>
          </a:xfrm>
          <a:prstGeom prst="rect">
            <a:avLst/>
          </a:prstGeom>
          <a:noFill/>
          <a:ln>
            <a:noFill/>
          </a:ln>
        </p:spPr>
      </p:pic>
    </p:spTree>
  </p:cSld>
  <p:clrMapOvr>
    <a:masterClrMapping/>
  </p:clrMapOvr>
</p:sld>
</file>

<file path=ppt/theme/theme1.xml><?xml version="1.0" encoding="utf-8"?>
<a:theme xmlns:a="http://schemas.openxmlformats.org/drawingml/2006/main" name="Geometric Futuristic Duotone Style Tech Pitch Deck  by Slidesgo">
  <a:themeElements>
    <a:clrScheme name="Simple Light">
      <a:dk1>
        <a:srgbClr val="212121"/>
      </a:dk1>
      <a:lt1>
        <a:srgbClr val="999999"/>
      </a:lt1>
      <a:dk2>
        <a:srgbClr val="D9D9D9"/>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On-screen Show (16:9)</PresentationFormat>
  <Paragraphs>53</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Montserrat</vt:lpstr>
      <vt:lpstr>Abel</vt:lpstr>
      <vt:lpstr>Audiowide</vt:lpstr>
      <vt:lpstr>Montserrat Medium</vt:lpstr>
      <vt:lpstr>Roboto Condensed Light</vt:lpstr>
      <vt:lpstr>Arial</vt:lpstr>
      <vt:lpstr>Anaheim</vt:lpstr>
      <vt:lpstr>Montserrat SemiBold</vt:lpstr>
      <vt:lpstr>Poppins</vt:lpstr>
      <vt:lpstr>Geometric Futuristic Duotone Style Tech Pitch Deck  by Slidesgo</vt:lpstr>
      <vt:lpstr>Blog - Social network posts Restful API model</vt:lpstr>
      <vt:lpstr>Introduce group</vt:lpstr>
      <vt:lpstr>Presentation content</vt:lpstr>
      <vt:lpstr>Giới thiệu về dự án</vt:lpstr>
      <vt:lpstr>Công nghệ sử dụng</vt:lpstr>
      <vt:lpstr>.NET core 7.0</vt:lpstr>
      <vt:lpstr>Restful API</vt:lpstr>
      <vt:lpstr>Security - JWT</vt:lpstr>
      <vt:lpstr>Entity Framework</vt:lpstr>
      <vt:lpstr>3. Phân tích và thiết kế</vt:lpstr>
      <vt:lpstr>Các chức năng</vt:lpstr>
      <vt:lpstr>PowerPoint Presentation</vt:lpstr>
      <vt:lpstr>Thiết kế cơ sở dữ liệu</vt:lpstr>
      <vt:lpstr>PowerPoint Presentation</vt:lpstr>
      <vt:lpstr>4. Xây dựng ứng dụng</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 - Social network posts Restful API model</dc:title>
  <cp:lastModifiedBy>Admin</cp:lastModifiedBy>
  <cp:revision>1</cp:revision>
  <dcterms:modified xsi:type="dcterms:W3CDTF">2023-06-15T06:40:13Z</dcterms:modified>
</cp:coreProperties>
</file>