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ppt/media/image3.jpg" ContentType="image/png"/>
  <Override PartName="/ppt/media/image4.jpg" ContentType="image/png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77BC-DE3A-44CC-371C-18D9F767A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39A61-FBE8-8985-1B97-0C83FBB6F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7CFED-DF5F-8877-27A6-C7865E4E3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1362-3CFB-41E6-89FA-719C40C67DF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C1C81-2C4B-0459-059B-8F628D9A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D1404-DAA6-149A-D1A4-02CB9465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CED-DC8F-4CB3-86FC-4EB4505D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6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DB6E9-EFE8-A122-2566-DA83B13E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87F85-EF7E-41E8-D7C9-F069AEC4C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D3E15-A83D-E2E3-DF3F-DA4CC527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1362-3CFB-41E6-89FA-719C40C67DF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2727D-52EF-F43C-C5F2-82A4780A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A592E-B96D-79E7-533E-7717E359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CED-DC8F-4CB3-86FC-4EB4505D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5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531EEF-00D8-119F-77DC-0F9B83342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28393-D251-3D8B-F34C-9929C4A1B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89694-9419-B93D-C380-F38976AAF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1362-3CFB-41E6-89FA-719C40C67DF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2EBED-C6B3-683A-D55C-A0273F05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58994-F9A1-ECF9-1104-4BAB600A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CED-DC8F-4CB3-86FC-4EB4505D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8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E7C3-931E-9D2C-0BD9-ADEA62B44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E6402-5E47-CB75-713F-A9767D34B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64CFE-DBF7-8E16-D3C8-29594B77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1362-3CFB-41E6-89FA-719C40C67DF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B1B6-DD2D-6B48-D538-13C08E718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D3C56-F41F-0F8E-8115-F2A282DE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CED-DC8F-4CB3-86FC-4EB4505D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747CA-E322-900E-6CE0-9A018E48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10D02-7732-2FBB-704E-2C59394A0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0DD41-3E63-1E94-EEFB-B8216B63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1362-3CFB-41E6-89FA-719C40C67DF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CECF6-8D8A-DC1C-B2D3-D4F52F3E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B9004-2A68-5CA7-C973-F1267DF1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CED-DC8F-4CB3-86FC-4EB4505D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5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1AA4A-9097-48A0-AEB4-A9F87C2C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A65F6-7980-938D-1A79-80A40353F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B4460-CC40-520B-741F-39F2424C7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4D3D7-66A3-5392-36C8-2BE57F96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1362-3CFB-41E6-89FA-719C40C67DF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AD457-7274-C5B8-CBF5-50D6A47D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EB06F-D9BA-48D3-AF9A-AB044A20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CED-DC8F-4CB3-86FC-4EB4505D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5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FA36-198E-3A30-65A9-698897B30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12B7-4EDF-9F2F-9BDC-8955AB8BE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C1C16-F9CF-4BD5-FB00-DD6796A32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3798C1-DC55-3A81-5B0C-BC8AD1957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EC113D-12B7-F929-4C19-1698A7DF0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CFFF66-2DC3-6B1A-994A-1F4C1AA4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1362-3CFB-41E6-89FA-719C40C67DF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4C49A-4280-ED03-070F-91D246CB4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E0186D-709C-1664-4E89-9C9EA700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CED-DC8F-4CB3-86FC-4EB4505D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8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5A97-5D52-16CD-4843-866E03D9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F086E-9D3B-301E-DDE3-2B1D3219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1362-3CFB-41E6-89FA-719C40C67DF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6E96E5-A0CE-E928-395F-D18DC46CA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294B0-44DE-74A9-3BD7-390970EB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CED-DC8F-4CB3-86FC-4EB4505D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2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9B697B-48A3-BCA8-559A-1388EC583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1362-3CFB-41E6-89FA-719C40C67DF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F385E-4B37-5634-A43A-5B44704E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6950C-81BB-1570-4244-36AC4CEC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CED-DC8F-4CB3-86FC-4EB4505D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911A-4688-95FD-E3ED-6E328B9B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735C4-FB0E-E085-F9D6-BFF57ECAB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AA2AF-7543-B753-E8B5-4F24DD110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CB164-E8FF-C84C-3660-2CC505B4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1362-3CFB-41E6-89FA-719C40C67DF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76A87-AB04-5179-9D71-8515AF5A1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EB377-8E0F-3C7B-1BE8-9AA87C6B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CED-DC8F-4CB3-86FC-4EB4505D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4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D9281-E665-06F2-F5D6-E46ED5D3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DEC588-FFB1-89A4-B2FC-6E0DEC04D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12487-0189-BCE7-9E36-B1EF3E7CE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E9BC5-2D5A-0678-7C62-98423354F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1362-3CFB-41E6-89FA-719C40C67DF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E893E-05EF-0435-8D74-E4B5B6B5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1C706-73E5-538B-004A-656F1C726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4CED-DC8F-4CB3-86FC-4EB4505D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8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4781D3-3339-603A-DF2C-B2ED3FAD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FFC6B-271A-6B4C-2A5C-D15721C35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CD755-DDC3-2A09-3AAF-E34555C76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C1362-3CFB-41E6-89FA-719C40C67DF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906F4-AE28-582F-EBAA-F8AF6BC93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C479C-EDD7-B950-6979-81AD20113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D4CED-DC8F-4CB3-86FC-4EB4505D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0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BA0A854-5019-4F27-053E-A867DB1E45BC}"/>
              </a:ext>
            </a:extLst>
          </p:cNvPr>
          <p:cNvSpPr txBox="1"/>
          <p:nvPr/>
        </p:nvSpPr>
        <p:spPr>
          <a:xfrm>
            <a:off x="2310493" y="522514"/>
            <a:ext cx="123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43A3EF-468F-969A-4D5E-2004A0C86577}"/>
              </a:ext>
            </a:extLst>
          </p:cNvPr>
          <p:cNvSpPr txBox="1"/>
          <p:nvPr/>
        </p:nvSpPr>
        <p:spPr>
          <a:xfrm>
            <a:off x="8560257" y="644978"/>
            <a:ext cx="123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5A656E-B549-CDFE-128B-2D2189776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813" y="1249134"/>
            <a:ext cx="2156597" cy="47924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7DCB58-D1C1-8E84-04EE-716F20A54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048" y="891846"/>
            <a:ext cx="2397722" cy="5061857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6E3F3B31-753C-B178-3761-612B9C00B125}"/>
              </a:ext>
            </a:extLst>
          </p:cNvPr>
          <p:cNvSpPr/>
          <p:nvPr/>
        </p:nvSpPr>
        <p:spPr>
          <a:xfrm>
            <a:off x="4237264" y="3208564"/>
            <a:ext cx="504897" cy="2204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1D7CED-655E-0FC7-2700-116D938003F4}"/>
              </a:ext>
            </a:extLst>
          </p:cNvPr>
          <p:cNvSpPr txBox="1"/>
          <p:nvPr/>
        </p:nvSpPr>
        <p:spPr>
          <a:xfrm>
            <a:off x="5743577" y="540016"/>
            <a:ext cx="123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Seller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DCC85BD-F1FA-69DC-75C0-FE887EB75E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439" y="1014310"/>
            <a:ext cx="2311723" cy="4880304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B7B85180-D214-3A6E-5E17-B00617CC186C}"/>
              </a:ext>
            </a:extLst>
          </p:cNvPr>
          <p:cNvSpPr/>
          <p:nvPr/>
        </p:nvSpPr>
        <p:spPr>
          <a:xfrm>
            <a:off x="7717565" y="3175907"/>
            <a:ext cx="504897" cy="2204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4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BA0A854-5019-4F27-053E-A867DB1E45BC}"/>
              </a:ext>
            </a:extLst>
          </p:cNvPr>
          <p:cNvSpPr txBox="1"/>
          <p:nvPr/>
        </p:nvSpPr>
        <p:spPr>
          <a:xfrm>
            <a:off x="2125651" y="667533"/>
            <a:ext cx="123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Seller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CA4170-798E-AF71-7716-5AFF8167E1FB}"/>
              </a:ext>
            </a:extLst>
          </p:cNvPr>
          <p:cNvSpPr txBox="1"/>
          <p:nvPr/>
        </p:nvSpPr>
        <p:spPr>
          <a:xfrm>
            <a:off x="5595256" y="600280"/>
            <a:ext cx="123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245F084-D7FC-BB81-C899-DEB107D8A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385" y="1061357"/>
            <a:ext cx="2273968" cy="48006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10960F1-AF2D-9809-9A30-D56BB4E8383A}"/>
              </a:ext>
            </a:extLst>
          </p:cNvPr>
          <p:cNvSpPr txBox="1"/>
          <p:nvPr/>
        </p:nvSpPr>
        <p:spPr>
          <a:xfrm>
            <a:off x="8956220" y="600280"/>
            <a:ext cx="123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3599876-2E33-5828-FBD5-1AEAFAE0D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24" y="1061357"/>
            <a:ext cx="2160270" cy="48006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D257B7A-2754-1B44-3D32-2D4A3646C2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948" y="1257300"/>
            <a:ext cx="2050052" cy="4555671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FE11FC4F-2BE4-8C99-4699-2855ACC14C38}"/>
              </a:ext>
            </a:extLst>
          </p:cNvPr>
          <p:cNvSpPr/>
          <p:nvPr/>
        </p:nvSpPr>
        <p:spPr>
          <a:xfrm>
            <a:off x="4237264" y="3208564"/>
            <a:ext cx="504897" cy="2204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78B4B9A-CB49-0736-C868-83C4ED43EEF1}"/>
              </a:ext>
            </a:extLst>
          </p:cNvPr>
          <p:cNvSpPr/>
          <p:nvPr/>
        </p:nvSpPr>
        <p:spPr>
          <a:xfrm>
            <a:off x="7892143" y="3167743"/>
            <a:ext cx="504897" cy="2204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0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BA0A854-5019-4F27-053E-A867DB1E45BC}"/>
              </a:ext>
            </a:extLst>
          </p:cNvPr>
          <p:cNvSpPr txBox="1"/>
          <p:nvPr/>
        </p:nvSpPr>
        <p:spPr>
          <a:xfrm>
            <a:off x="2207077" y="1385688"/>
            <a:ext cx="123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43A3EF-468F-969A-4D5E-2004A0C86577}"/>
              </a:ext>
            </a:extLst>
          </p:cNvPr>
          <p:cNvSpPr txBox="1"/>
          <p:nvPr/>
        </p:nvSpPr>
        <p:spPr>
          <a:xfrm>
            <a:off x="7966982" y="1353031"/>
            <a:ext cx="123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B93BF9-3BEE-0B1F-A36E-6DFE096AD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556" y="2049236"/>
            <a:ext cx="1847850" cy="41063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AFAF89-88EA-F0AD-581D-E717BE4A6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151" y="1755020"/>
            <a:ext cx="2084471" cy="4400550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6BF0EFF3-1421-409A-7324-35AD5C29F79C}"/>
              </a:ext>
            </a:extLst>
          </p:cNvPr>
          <p:cNvSpPr/>
          <p:nvPr/>
        </p:nvSpPr>
        <p:spPr>
          <a:xfrm>
            <a:off x="4362486" y="2661557"/>
            <a:ext cx="2710543" cy="33473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7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Cuong Nguyen</dc:creator>
  <cp:lastModifiedBy>Cuong Nguyen</cp:lastModifiedBy>
  <cp:revision>1</cp:revision>
  <dcterms:created xsi:type="dcterms:W3CDTF">2024-01-02T16:43:09Z</dcterms:created>
  <dcterms:modified xsi:type="dcterms:W3CDTF">2024-01-02T16:43:27Z</dcterms:modified>
</cp:coreProperties>
</file>