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77BC-DE3A-44CC-371C-18D9F767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39A61-FBE8-8985-1B97-0C83FBB6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CFED-DF5F-8877-27A6-C7865E4E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1C81-2C4B-0459-059B-8F628D9A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1404-DAA6-149A-D1A4-02CB946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B6E9-EFE8-A122-2566-DA83B13E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87F85-EF7E-41E8-D7C9-F069AEC4C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3E15-A83D-E2E3-DF3F-DA4CC527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727D-52EF-F43C-C5F2-82A4780A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592E-B96D-79E7-533E-7717E359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1EEF-00D8-119F-77DC-0F9B83342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28393-D251-3D8B-F34C-9929C4A1B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9694-9419-B93D-C380-F38976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EBED-C6B3-683A-D55C-A0273F05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8994-F9A1-ECF9-1104-4BAB600A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E7C3-931E-9D2C-0BD9-ADEA62B4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6402-5E47-CB75-713F-A9767D34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4CFE-DBF7-8E16-D3C8-29594B77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B1B6-DD2D-6B48-D538-13C08E71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3C56-F41F-0F8E-8115-F2A282D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47CA-E322-900E-6CE0-9A018E48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0D02-7732-2FBB-704E-2C59394A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DD41-3E63-1E94-EEFB-B8216B63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CF6-8D8A-DC1C-B2D3-D4F52F3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9004-2A68-5CA7-C973-F1267DF1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AA4A-9097-48A0-AEB4-A9F87C2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5F6-7980-938D-1A79-80A40353F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4460-CC40-520B-741F-39F2424C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D3D7-66A3-5392-36C8-2BE57F96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AD457-7274-C5B8-CBF5-50D6A47D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B06F-D9BA-48D3-AF9A-AB044A20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FA36-198E-3A30-65A9-698897B3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12B7-4EDF-9F2F-9BDC-8955AB8B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C1C16-F9CF-4BD5-FB00-DD6796A3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798C1-DC55-3A81-5B0C-BC8AD1957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113D-12B7-F929-4C19-1698A7DF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FF66-2DC3-6B1A-994A-1F4C1AA4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4C49A-4280-ED03-070F-91D246CB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0186D-709C-1664-4E89-9C9EA700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A97-5D52-16CD-4843-866E03D9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F086E-9D3B-301E-DDE3-2B1D3219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E96E5-A0CE-E928-395F-D18DC46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294B0-44DE-74A9-3BD7-390970E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B697B-48A3-BCA8-559A-1388EC5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F385E-4B37-5634-A43A-5B44704E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6950C-81BB-1570-4244-36AC4CE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11A-4688-95FD-E3ED-6E328B9B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35C4-FB0E-E085-F9D6-BFF57ECA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A2AF-7543-B753-E8B5-4F24DD11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B164-E8FF-C84C-3660-2CC505B4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76A87-AB04-5179-9D71-8515AF5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EB377-8E0F-3C7B-1BE8-9AA87C6B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9281-E665-06F2-F5D6-E46ED5D3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EC588-FFB1-89A4-B2FC-6E0DEC04D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12487-0189-BCE7-9E36-B1EF3E7C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9BC5-2D5A-0678-7C62-98423354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893E-05EF-0435-8D74-E4B5B6B5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C706-73E5-538B-004A-656F1C72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781D3-3339-603A-DF2C-B2ED3FAD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FFC6B-271A-6B4C-2A5C-D15721C3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D755-DDC3-2A09-3AAF-E34555C76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06F4-AE28-582F-EBAA-F8AF6BC9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C479C-EDD7-B950-6979-81AD2011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A0A854-5019-4F27-053E-A867DB1E45BC}"/>
              </a:ext>
            </a:extLst>
          </p:cNvPr>
          <p:cNvSpPr txBox="1"/>
          <p:nvPr/>
        </p:nvSpPr>
        <p:spPr>
          <a:xfrm>
            <a:off x="2310493" y="522514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3A3EF-468F-969A-4D5E-2004A0C86577}"/>
              </a:ext>
            </a:extLst>
          </p:cNvPr>
          <p:cNvSpPr txBox="1"/>
          <p:nvPr/>
        </p:nvSpPr>
        <p:spPr>
          <a:xfrm>
            <a:off x="9017457" y="644978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bank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3F3B31-753C-B178-3761-612B9C00B125}"/>
              </a:ext>
            </a:extLst>
          </p:cNvPr>
          <p:cNvSpPr/>
          <p:nvPr/>
        </p:nvSpPr>
        <p:spPr>
          <a:xfrm>
            <a:off x="4237264" y="3208564"/>
            <a:ext cx="50489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D7CED-655E-0FC7-2700-116D938003F4}"/>
              </a:ext>
            </a:extLst>
          </p:cNvPr>
          <p:cNvSpPr txBox="1"/>
          <p:nvPr/>
        </p:nvSpPr>
        <p:spPr>
          <a:xfrm>
            <a:off x="5743577" y="540016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B85180-D214-3A6E-5E17-B00617CC186C}"/>
              </a:ext>
            </a:extLst>
          </p:cNvPr>
          <p:cNvSpPr/>
          <p:nvPr/>
        </p:nvSpPr>
        <p:spPr>
          <a:xfrm>
            <a:off x="7717565" y="3175907"/>
            <a:ext cx="50489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D1577-370D-CABC-F28F-B00E66AD4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54" y="1014310"/>
            <a:ext cx="2008639" cy="4463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B110E-3382-41E4-4696-15E6C22A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5" y="983797"/>
            <a:ext cx="2022371" cy="4494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BA639-6664-3FFE-DEDD-79CAEEF7A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57" y="1159329"/>
            <a:ext cx="1939014" cy="43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A0A854-5019-4F27-053E-A867DB1E45BC}"/>
              </a:ext>
            </a:extLst>
          </p:cNvPr>
          <p:cNvSpPr txBox="1"/>
          <p:nvPr/>
        </p:nvSpPr>
        <p:spPr>
          <a:xfrm>
            <a:off x="2413081" y="714854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960F1-AF2D-9809-9A30-D56BB4E8383A}"/>
              </a:ext>
            </a:extLst>
          </p:cNvPr>
          <p:cNvSpPr txBox="1"/>
          <p:nvPr/>
        </p:nvSpPr>
        <p:spPr>
          <a:xfrm>
            <a:off x="8417377" y="714854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78B4B9A-CB49-0736-C868-83C4ED43EEF1}"/>
              </a:ext>
            </a:extLst>
          </p:cNvPr>
          <p:cNvSpPr/>
          <p:nvPr/>
        </p:nvSpPr>
        <p:spPr>
          <a:xfrm>
            <a:off x="5149981" y="3208564"/>
            <a:ext cx="189203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DEADA-9A32-FC56-9830-25BBD8318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40" y="1348851"/>
            <a:ext cx="1772938" cy="3939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2DD2D-622F-E9FD-ECB0-AAF01B7F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7" y="1084186"/>
            <a:ext cx="1892037" cy="42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0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Nguyen</dc:creator>
  <cp:lastModifiedBy>Cuong Nguyen</cp:lastModifiedBy>
  <cp:revision>2</cp:revision>
  <dcterms:created xsi:type="dcterms:W3CDTF">2024-01-02T16:43:09Z</dcterms:created>
  <dcterms:modified xsi:type="dcterms:W3CDTF">2024-01-02T16:53:01Z</dcterms:modified>
</cp:coreProperties>
</file>