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E9BF8-40F9-4BA3-9F68-38FA1B7C1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946B1-E0C6-48A7-BAE6-DA074F81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7CDA8-9BDC-4CEA-B5A8-F101BCF7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262AB-CD47-44F9-B06E-31F2916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4E08F-D779-4D02-B2DB-20EC520E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7712-9CF1-4673-AA5A-D358E85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2C5B9-A422-4B2B-B4B2-12DE9F79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54F3E-5195-43C6-BF01-6FEB196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C86F0-6954-4285-AAE6-01F7837B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929FE-F87D-4FD2-9295-B71E808F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9A5E2-93EA-42A8-A5BA-E020DC6D4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B4E4D-7901-470E-AD03-39A25BDB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65566-72B9-4C96-A060-5ABCB1D8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85E2-0261-4DD7-9C6A-A34717A1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EE1DD-19B5-430C-BA49-DFB4C58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AC820-C8FC-44CA-8BA8-A5E877D4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38023-85E0-4870-A2C9-F12369F8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86AF9-A765-4F78-8642-2B77A037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9F0C1-74A1-4D63-956E-AEFB5A1B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DF18A-275F-457C-A419-734A83A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274CA-DCFE-4BA4-BA0F-A072A75D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1CD15-FAAD-42AD-92AE-C0F35678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742F2-BB7B-41D4-9AC8-999C6BCF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7619C-6E10-4FDA-A3E4-284AEE91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8B492-E10A-4DFB-8DF4-510A1554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4AD5-DD2A-4662-8AC8-A77BD9A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E65B9-5225-45A8-8F87-6B90DE3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D6F65-C6F1-4238-A82D-5818FC07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0AED6-3F5F-4E52-8B96-89A221CE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BCB2F-3145-4312-BCFD-EAA50F0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7B26C-4214-4732-B5B4-0DCDDC6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0089E-45BA-4305-84B2-519D412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E1DA7-4B58-4B66-8E82-DAC2B97A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43B14-E929-4022-8E37-67CBD053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A259C-D54C-4A2B-8E8A-4EDFEC2BB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D3953-6C21-4E32-B554-848954267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5950F-5F5C-4CDF-9E9F-2FD4729F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F3E8E4-2424-4A45-B363-665DBA9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B855AF-CB92-4072-B20A-CD06AC33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8346C-783D-4FFB-9F1F-8C0B1E6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C88D9-9CE4-49B7-9EE9-7E1DADBA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753668-B997-44A8-8C1C-F3D3ACE6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0D652-9800-4CEA-927A-D1B54C62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FD1B77-4D17-4992-8955-8C6B6DE0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CC61-F49D-4711-AA35-63BA9AF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F24E9-9CA9-4640-AA1B-F3547A1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4B1D-7D5D-4931-AB87-9157A785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9C7F-1CE8-47AF-819D-EA62037E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C8DB9-7601-4CE6-90C8-2AD9F319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86C28-DC41-4228-A09E-B28B6EE6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F5995-0B8E-4B25-97DB-1FAFE4A0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CE6ED-0173-4A5B-BC40-B40595D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957A-4959-4164-8A41-0148C88A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77B11-5C92-435A-9C4D-A9B5F58EC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D2516-ED69-47C1-96FA-22619DC82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9C806-0393-44CA-958B-6B2C70C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1005D-0CC5-460E-ADF7-300C17A1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659F-D403-4DEB-A452-165B81E0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8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C4582-E260-4548-870A-F08A2F2E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494FF-0CB6-4A1A-857D-0A7DB0F7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FA35C-C03D-46C2-8F3C-54623D203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C90E-33B3-43EF-A54D-6D141FD43D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3AF2-BD7B-4C36-A182-74C2EF438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19E1-DEDE-4F69-A5A1-A0EEA552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10C5-2103-4748-9E34-524FACB6D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090F6B-8E22-406C-B038-0DA183E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849380"/>
            <a:ext cx="9026554" cy="2975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6999FD-B27C-4CD0-B1AE-C8CB8414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3824424"/>
            <a:ext cx="7055142" cy="28025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1F5F6E-E364-43D3-BCD3-52B5E90C6E64}"/>
              </a:ext>
            </a:extLst>
          </p:cNvPr>
          <p:cNvSpPr/>
          <p:nvPr/>
        </p:nvSpPr>
        <p:spPr>
          <a:xfrm>
            <a:off x="285226" y="4748168"/>
            <a:ext cx="9026554" cy="1090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E0E4F-7FC8-4919-9009-D1EC5FCED5D1}"/>
              </a:ext>
            </a:extLst>
          </p:cNvPr>
          <p:cNvSpPr txBox="1"/>
          <p:nvPr/>
        </p:nvSpPr>
        <p:spPr>
          <a:xfrm>
            <a:off x="285226" y="23107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pom.xml </a:t>
            </a:r>
            <a:r>
              <a:rPr lang="ko-KR" altLang="en-US" b="1" dirty="0"/>
              <a:t>추가사항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85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EF621-990E-4A38-94EC-AADDEFE4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1096337"/>
            <a:ext cx="8696325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E4EB3-15E0-41A9-8398-B5A298FC359F}"/>
              </a:ext>
            </a:extLst>
          </p:cNvPr>
          <p:cNvSpPr txBox="1"/>
          <p:nvPr/>
        </p:nvSpPr>
        <p:spPr>
          <a:xfrm>
            <a:off x="4191568" y="2355210"/>
            <a:ext cx="126673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runtime &gt; test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EC48-AD95-486B-842F-E78C997B3CF0}"/>
              </a:ext>
            </a:extLst>
          </p:cNvPr>
          <p:cNvSpPr txBox="1"/>
          <p:nvPr/>
        </p:nvSpPr>
        <p:spPr>
          <a:xfrm>
            <a:off x="335560" y="20284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pom.xml </a:t>
            </a:r>
            <a:r>
              <a:rPr lang="ko-KR" altLang="en-US" b="1" dirty="0"/>
              <a:t>추가사항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59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AF99D-7D82-49C4-A669-7476F7CB39D1}"/>
              </a:ext>
            </a:extLst>
          </p:cNvPr>
          <p:cNvSpPr txBox="1"/>
          <p:nvPr/>
        </p:nvSpPr>
        <p:spPr>
          <a:xfrm>
            <a:off x="335560" y="20284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pom.xml </a:t>
            </a:r>
            <a:r>
              <a:rPr lang="ko-KR" altLang="en-US" b="1" dirty="0"/>
              <a:t>추가사항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543E6-E20C-432D-A281-7C119254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3504526"/>
            <a:ext cx="5857832" cy="2555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1D8F9-5FA5-451E-A0AE-77ED105D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647700"/>
            <a:ext cx="373380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20B7A-A92D-4B16-B2C8-0ED0D89BBD58}"/>
              </a:ext>
            </a:extLst>
          </p:cNvPr>
          <p:cNvSpPr txBox="1"/>
          <p:nvPr/>
        </p:nvSpPr>
        <p:spPr>
          <a:xfrm>
            <a:off x="4577048" y="4335012"/>
            <a:ext cx="292271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&lt;classifier&gt;Jakarta&lt;/</a:t>
            </a:r>
            <a:r>
              <a:rPr lang="en-US" altLang="ko-KR" sz="1200" b="1">
                <a:solidFill>
                  <a:srgbClr val="FF0000"/>
                </a:solidFill>
              </a:rPr>
              <a:t>classifier&gt;</a:t>
            </a:r>
            <a:r>
              <a:rPr lang="ko-KR" altLang="en-US" sz="1200" b="1" dirty="0">
                <a:solidFill>
                  <a:srgbClr val="FF0000"/>
                </a:solidFill>
              </a:rPr>
              <a:t> 삽입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D2E9B-F8AE-46A7-8EA1-05666B6997EB}"/>
              </a:ext>
            </a:extLst>
          </p:cNvPr>
          <p:cNvSpPr txBox="1"/>
          <p:nvPr/>
        </p:nvSpPr>
        <p:spPr>
          <a:xfrm>
            <a:off x="4577048" y="5603148"/>
            <a:ext cx="292271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&lt;classifier&gt;Jakarta&lt;/</a:t>
            </a:r>
            <a:r>
              <a:rPr lang="en-US" altLang="ko-KR" sz="1200" b="1">
                <a:solidFill>
                  <a:srgbClr val="FF0000"/>
                </a:solidFill>
              </a:rPr>
              <a:t>classifier&gt;</a:t>
            </a:r>
            <a:r>
              <a:rPr lang="ko-KR" altLang="en-US" sz="1200" b="1" dirty="0">
                <a:solidFill>
                  <a:srgbClr val="FF0000"/>
                </a:solidFill>
              </a:rPr>
              <a:t> 삽입</a:t>
            </a:r>
          </a:p>
        </p:txBody>
      </p:sp>
    </p:spTree>
    <p:extLst>
      <p:ext uri="{BB962C8B-B14F-4D97-AF65-F5344CB8AC3E}">
        <p14:creationId xmlns:p14="http://schemas.microsoft.com/office/powerpoint/2010/main" val="49986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9B904-D724-4F53-B6EF-F7E9EE9EA52D}"/>
              </a:ext>
            </a:extLst>
          </p:cNvPr>
          <p:cNvSpPr txBox="1"/>
          <p:nvPr/>
        </p:nvSpPr>
        <p:spPr>
          <a:xfrm>
            <a:off x="335560" y="20284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pom.xml </a:t>
            </a:r>
            <a:r>
              <a:rPr lang="ko-KR" altLang="en-US" b="1" dirty="0"/>
              <a:t>추가사항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E69C0-B72A-4275-A48F-2E5CDC8B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742134"/>
            <a:ext cx="10055945" cy="2923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1BFC3A-901C-43B1-84C6-F762B3D0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3665989"/>
            <a:ext cx="74390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cuori</dc:creator>
  <cp:lastModifiedBy>cuori</cp:lastModifiedBy>
  <cp:revision>2</cp:revision>
  <dcterms:created xsi:type="dcterms:W3CDTF">2023-09-20T23:13:38Z</dcterms:created>
  <dcterms:modified xsi:type="dcterms:W3CDTF">2023-09-20T23:21:13Z</dcterms:modified>
</cp:coreProperties>
</file>