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11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678" y="3192968"/>
            <a:ext cx="8710432" cy="1379025"/>
          </a:xfrm>
        </p:spPr>
        <p:txBody>
          <a:bodyPr/>
          <a:lstStyle/>
          <a:p>
            <a:r>
              <a:rPr lang="en-US" sz="9600" dirty="0" smtClean="0"/>
              <a:t>Prescribe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3719" y="4662288"/>
            <a:ext cx="7607544" cy="108623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By Jeremy Brown – Project Manager</a:t>
            </a:r>
          </a:p>
          <a:p>
            <a:r>
              <a:rPr lang="en-US" dirty="0" smtClean="0"/>
              <a:t>Mitch Powell – Technical Lead</a:t>
            </a:r>
          </a:p>
          <a:p>
            <a:r>
              <a:rPr lang="en-US" dirty="0" smtClean="0"/>
              <a:t>                   </a:t>
            </a:r>
            <a:r>
              <a:rPr lang="en-US" dirty="0" err="1" smtClean="0"/>
              <a:t>Branydn</a:t>
            </a:r>
            <a:r>
              <a:rPr lang="en-US" dirty="0" smtClean="0"/>
              <a:t> </a:t>
            </a:r>
            <a:r>
              <a:rPr lang="en-US" dirty="0" err="1" smtClean="0"/>
              <a:t>Deffinbaugh</a:t>
            </a:r>
            <a:r>
              <a:rPr lang="en-US" dirty="0" smtClean="0"/>
              <a:t> – Quality Assurance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853" y="448033"/>
            <a:ext cx="5175504" cy="18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0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Professional, Legal, and Ethical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4385" y="2887883"/>
            <a:ext cx="9601200" cy="3581400"/>
          </a:xfrm>
        </p:spPr>
        <p:txBody>
          <a:bodyPr/>
          <a:lstStyle/>
          <a:p>
            <a:r>
              <a:rPr lang="en-US" dirty="0" smtClean="0"/>
              <a:t>APIs </a:t>
            </a:r>
            <a:r>
              <a:rPr lang="en-US" dirty="0" smtClean="0"/>
              <a:t>need to referenced </a:t>
            </a:r>
            <a:endParaRPr lang="en-US" dirty="0" smtClean="0"/>
          </a:p>
          <a:p>
            <a:r>
              <a:rPr lang="en-US" dirty="0" smtClean="0"/>
              <a:t>Biographies for artists are taken from </a:t>
            </a:r>
            <a:r>
              <a:rPr lang="en-US" dirty="0" err="1" smtClean="0"/>
              <a:t>wikipedia</a:t>
            </a:r>
            <a:endParaRPr lang="en-US" dirty="0" smtClean="0"/>
          </a:p>
          <a:p>
            <a:pPr lvl="1"/>
            <a:r>
              <a:rPr lang="en-US" dirty="0" smtClean="0"/>
              <a:t>May not be correct</a:t>
            </a:r>
            <a:endParaRPr lang="en-US" dirty="0" smtClean="0"/>
          </a:p>
          <a:p>
            <a:r>
              <a:rPr lang="en-US" dirty="0" smtClean="0"/>
              <a:t>Saving </a:t>
            </a:r>
            <a:r>
              <a:rPr lang="en-US" dirty="0" smtClean="0"/>
              <a:t>user’s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6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0846" y="2233914"/>
            <a:ext cx="9601200" cy="3581400"/>
          </a:xfrm>
        </p:spPr>
        <p:txBody>
          <a:bodyPr/>
          <a:lstStyle/>
          <a:p>
            <a:r>
              <a:rPr lang="en-US" dirty="0" smtClean="0"/>
              <a:t>Have APIs figured out before starting to code</a:t>
            </a:r>
          </a:p>
          <a:p>
            <a:pPr lvl="1"/>
            <a:r>
              <a:rPr lang="en-US" dirty="0" smtClean="0"/>
              <a:t>Facebook Login</a:t>
            </a:r>
          </a:p>
          <a:p>
            <a:pPr lvl="1"/>
            <a:r>
              <a:rPr lang="en-US" dirty="0" smtClean="0"/>
              <a:t>Echo Nest</a:t>
            </a:r>
          </a:p>
        </p:txBody>
      </p:sp>
    </p:spTree>
    <p:extLst>
      <p:ext uri="{BB962C8B-B14F-4D97-AF65-F5344CB8AC3E}">
        <p14:creationId xmlns:p14="http://schemas.microsoft.com/office/powerpoint/2010/main" val="3014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71242"/>
            <a:ext cx="9601200" cy="1485900"/>
          </a:xfrm>
        </p:spPr>
        <p:txBody>
          <a:bodyPr>
            <a:noAutofit/>
          </a:bodyPr>
          <a:lstStyle/>
          <a:p>
            <a:pPr algn="ctr"/>
            <a:r>
              <a:rPr lang="en-US" sz="15000" dirty="0" smtClean="0"/>
              <a:t>product</a:t>
            </a:r>
            <a:r>
              <a:rPr lang="en-US" sz="25000" dirty="0" smtClean="0"/>
              <a:t/>
            </a:r>
            <a:br>
              <a:rPr lang="en-US" sz="25000" dirty="0" smtClean="0"/>
            </a:br>
            <a:r>
              <a:rPr lang="en-US" sz="25000" dirty="0" smtClean="0"/>
              <a:t>DEMO</a:t>
            </a:r>
            <a:endParaRPr lang="en-US" sz="25000" dirty="0"/>
          </a:p>
        </p:txBody>
      </p:sp>
    </p:spTree>
    <p:extLst>
      <p:ext uri="{BB962C8B-B14F-4D97-AF65-F5344CB8AC3E}">
        <p14:creationId xmlns:p14="http://schemas.microsoft.com/office/powerpoint/2010/main" val="229459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web application that allows users’ to search for artists</a:t>
            </a:r>
          </a:p>
          <a:p>
            <a:pPr lvl="1"/>
            <a:r>
              <a:rPr lang="en-US" dirty="0" smtClean="0"/>
              <a:t>User inputs a band </a:t>
            </a:r>
            <a:r>
              <a:rPr lang="en-US" dirty="0" smtClean="0">
                <a:sym typeface="Wingdings" panose="05000000000000000000" pitchFamily="2" charset="2"/>
              </a:rPr>
              <a:t> App outputs list of related artists</a:t>
            </a:r>
          </a:p>
          <a:p>
            <a:pPr marL="530352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/>
              <a:t>Allow user to view artist’s biographies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Allow user to login to save search results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844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breakdown structure,</a:t>
            </a:r>
            <a:br>
              <a:rPr lang="en-US" dirty="0" smtClean="0"/>
            </a:br>
            <a:r>
              <a:rPr lang="en-US" dirty="0" smtClean="0"/>
              <a:t>Responsibility Matrix, </a:t>
            </a:r>
            <a:br>
              <a:rPr lang="en-US" dirty="0" smtClean="0"/>
            </a:br>
            <a:r>
              <a:rPr lang="en-US" dirty="0" smtClean="0"/>
              <a:t>Gantt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9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1285421"/>
            <a:ext cx="9696450" cy="5540829"/>
          </a:xfrm>
        </p:spPr>
      </p:pic>
    </p:spTree>
    <p:extLst>
      <p:ext uri="{BB962C8B-B14F-4D97-AF65-F5344CB8AC3E}">
        <p14:creationId xmlns:p14="http://schemas.microsoft.com/office/powerpoint/2010/main" val="346351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850" y="2552700"/>
            <a:ext cx="9601200" cy="1485900"/>
          </a:xfrm>
        </p:spPr>
        <p:txBody>
          <a:bodyPr/>
          <a:lstStyle/>
          <a:p>
            <a:r>
              <a:rPr lang="en-US" dirty="0" smtClean="0"/>
              <a:t>Architectural</a:t>
            </a:r>
            <a:br>
              <a:rPr lang="en-US" dirty="0" smtClean="0"/>
            </a:br>
            <a:r>
              <a:rPr lang="en-US" dirty="0" smtClean="0"/>
              <a:t>Design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819" y="0"/>
            <a:ext cx="56047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8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lass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6400"/>
            <a:ext cx="10829925" cy="6901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075" y="381000"/>
            <a:ext cx="9601200" cy="1485900"/>
          </a:xfrm>
        </p:spPr>
        <p:txBody>
          <a:bodyPr/>
          <a:lstStyle/>
          <a:p>
            <a:r>
              <a:rPr lang="en-US" dirty="0" smtClean="0"/>
              <a:t>UML Class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04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Diagrams</a:t>
            </a:r>
            <a:endParaRPr lang="en-US" dirty="0"/>
          </a:p>
        </p:txBody>
      </p:sp>
      <p:pic>
        <p:nvPicPr>
          <p:cNvPr id="3074" name="Picture 2" descr="Activity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999" y="1733550"/>
            <a:ext cx="12220999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0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Lines of Code, Number of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66081"/>
            <a:ext cx="9601200" cy="3801319"/>
          </a:xfrm>
        </p:spPr>
        <p:txBody>
          <a:bodyPr>
            <a:normAutofit/>
          </a:bodyPr>
          <a:lstStyle/>
          <a:p>
            <a:r>
              <a:rPr lang="en-US" dirty="0" smtClean="0"/>
              <a:t>User Interface  </a:t>
            </a:r>
            <a:r>
              <a:rPr lang="en-US" dirty="0" smtClean="0">
                <a:sym typeface="Wingdings" panose="05000000000000000000" pitchFamily="2" charset="2"/>
              </a:rPr>
              <a:t>  460</a:t>
            </a:r>
            <a:endParaRPr lang="en-US" dirty="0" smtClean="0"/>
          </a:p>
          <a:p>
            <a:pPr lvl="1"/>
            <a:r>
              <a:rPr lang="en-US" dirty="0" smtClean="0"/>
              <a:t>HTML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 429</a:t>
            </a:r>
          </a:p>
          <a:p>
            <a:pPr lvl="1"/>
            <a:r>
              <a:rPr lang="en-US" dirty="0" smtClean="0"/>
              <a:t>CSS  </a:t>
            </a:r>
            <a:r>
              <a:rPr lang="en-US" dirty="0" smtClean="0">
                <a:sym typeface="Wingdings" panose="05000000000000000000" pitchFamily="2" charset="2"/>
              </a:rPr>
              <a:t>  31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Accessing Bootstrap    ???</a:t>
            </a:r>
            <a:endParaRPr lang="en-US" dirty="0" smtClean="0"/>
          </a:p>
          <a:p>
            <a:r>
              <a:rPr lang="en-US" dirty="0" smtClean="0"/>
              <a:t>Back End  </a:t>
            </a:r>
            <a:r>
              <a:rPr lang="en-US" dirty="0" smtClean="0">
                <a:sym typeface="Wingdings" panose="05000000000000000000" pitchFamily="2" charset="2"/>
              </a:rPr>
              <a:t>  319</a:t>
            </a:r>
            <a:endParaRPr lang="en-US" dirty="0" smtClean="0"/>
          </a:p>
          <a:p>
            <a:r>
              <a:rPr lang="en-US" dirty="0" smtClean="0"/>
              <a:t>Database  </a:t>
            </a:r>
            <a:r>
              <a:rPr lang="en-US" dirty="0" smtClean="0">
                <a:sym typeface="Wingdings" panose="05000000000000000000" pitchFamily="2" charset="2"/>
              </a:rPr>
              <a:t>  58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Auto-generated    ???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Flask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Peewee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3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179</TotalTime>
  <Words>145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Franklin Gothic Book</vt:lpstr>
      <vt:lpstr>Wingdings</vt:lpstr>
      <vt:lpstr>Crop</vt:lpstr>
      <vt:lpstr>Prescribe</vt:lpstr>
      <vt:lpstr>Our Objective</vt:lpstr>
      <vt:lpstr>Work breakdown structure, Responsibility Matrix,  Gantt Chart</vt:lpstr>
      <vt:lpstr>Use Case Diagram</vt:lpstr>
      <vt:lpstr>Architectural Design Model</vt:lpstr>
      <vt:lpstr>UML Class Models</vt:lpstr>
      <vt:lpstr>Activity Diagrams</vt:lpstr>
      <vt:lpstr>Lines of Code, Number of Classes</vt:lpstr>
      <vt:lpstr>Test Plan</vt:lpstr>
      <vt:lpstr>Professional, Legal, and Ethical Considerations</vt:lpstr>
      <vt:lpstr>Lessons Learned</vt:lpstr>
      <vt:lpstr>product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Prescribe</dc:title>
  <dc:creator>Jeremy Brown</dc:creator>
  <cp:lastModifiedBy>Jeremy Brown</cp:lastModifiedBy>
  <cp:revision>17</cp:revision>
  <dcterms:created xsi:type="dcterms:W3CDTF">2016-04-22T19:06:21Z</dcterms:created>
  <dcterms:modified xsi:type="dcterms:W3CDTF">2016-04-23T17:47:30Z</dcterms:modified>
</cp:coreProperties>
</file>