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34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678" y="3192968"/>
            <a:ext cx="8710432" cy="1379025"/>
          </a:xfrm>
        </p:spPr>
        <p:txBody>
          <a:bodyPr/>
          <a:lstStyle/>
          <a:p>
            <a:r>
              <a:rPr lang="en-US" sz="9600" dirty="0" smtClean="0"/>
              <a:t>Prescribe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719" y="4662288"/>
            <a:ext cx="7607544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Jeremy Brown – Project Manager</a:t>
            </a:r>
          </a:p>
          <a:p>
            <a:r>
              <a:rPr lang="en-US" dirty="0" smtClean="0"/>
              <a:t>Mitch Powell – Technical Lead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Branydn</a:t>
            </a:r>
            <a:r>
              <a:rPr lang="en-US" dirty="0" smtClean="0"/>
              <a:t> </a:t>
            </a:r>
            <a:r>
              <a:rPr lang="en-US" dirty="0" err="1" smtClean="0"/>
              <a:t>Deffinbaugh</a:t>
            </a:r>
            <a:r>
              <a:rPr lang="en-US" dirty="0" smtClean="0"/>
              <a:t> – Quality Assurance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53" y="448033"/>
            <a:ext cx="5175504" cy="18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Professional, Legal, and Ethical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385" y="2887883"/>
            <a:ext cx="9601200" cy="3581400"/>
          </a:xfrm>
        </p:spPr>
        <p:txBody>
          <a:bodyPr/>
          <a:lstStyle/>
          <a:p>
            <a:r>
              <a:rPr lang="en-US" dirty="0" smtClean="0"/>
              <a:t>APIs need to referenced </a:t>
            </a:r>
          </a:p>
          <a:p>
            <a:r>
              <a:rPr lang="en-US" dirty="0" smtClean="0"/>
              <a:t>Biographies for artists are taken from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lvl="1"/>
            <a:r>
              <a:rPr lang="en-US" dirty="0" smtClean="0"/>
              <a:t>May not be correct</a:t>
            </a:r>
          </a:p>
          <a:p>
            <a:r>
              <a:rPr lang="en-US" dirty="0" smtClean="0"/>
              <a:t>Saving user’s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846" y="2233914"/>
            <a:ext cx="9601200" cy="3581400"/>
          </a:xfrm>
        </p:spPr>
        <p:txBody>
          <a:bodyPr/>
          <a:lstStyle/>
          <a:p>
            <a:r>
              <a:rPr lang="en-US" dirty="0" smtClean="0"/>
              <a:t>Have APIs figured out before starting to code</a:t>
            </a:r>
          </a:p>
          <a:p>
            <a:pPr lvl="1"/>
            <a:r>
              <a:rPr lang="en-US" dirty="0" smtClean="0"/>
              <a:t>Facebook Login</a:t>
            </a:r>
          </a:p>
          <a:p>
            <a:pPr lvl="1"/>
            <a:r>
              <a:rPr lang="en-US" dirty="0" smtClean="0"/>
              <a:t>Echo </a:t>
            </a:r>
            <a:r>
              <a:rPr lang="en-US" dirty="0" smtClean="0"/>
              <a:t>Nest</a:t>
            </a:r>
          </a:p>
          <a:p>
            <a:pPr lvl="1"/>
            <a:r>
              <a:rPr lang="en-US" dirty="0" smtClean="0"/>
              <a:t>Scraping from Wiki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71242"/>
            <a:ext cx="9601200" cy="1485900"/>
          </a:xfrm>
          <a:scene3d>
            <a:camera prst="isometricOffAxis2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en-US" sz="150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PRODUCT</a:t>
            </a:r>
            <a:r>
              <a:rPr lang="en-US" sz="25000" dirty="0" smtClean="0"/>
              <a:t/>
            </a:r>
            <a:br>
              <a:rPr lang="en-US" sz="25000" dirty="0" smtClean="0"/>
            </a:br>
            <a:r>
              <a:rPr lang="en-US" sz="25000" dirty="0" smtClean="0"/>
              <a:t>DEMO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22945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application that allows users’ to search for artists</a:t>
            </a:r>
          </a:p>
          <a:p>
            <a:pPr lvl="1"/>
            <a:r>
              <a:rPr lang="en-US" dirty="0" smtClean="0"/>
              <a:t>User inputs a band </a:t>
            </a:r>
            <a:r>
              <a:rPr lang="en-US" dirty="0" smtClean="0">
                <a:sym typeface="Wingdings" panose="05000000000000000000" pitchFamily="2" charset="2"/>
              </a:rPr>
              <a:t> App outputs list of related artists</a:t>
            </a:r>
          </a:p>
          <a:p>
            <a:pPr marL="530352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Allow user to view artist’s biographies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 user to login to save search 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298448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Work </a:t>
            </a:r>
            <a:r>
              <a:rPr lang="en-US" dirty="0" smtClean="0"/>
              <a:t>Breakdown </a:t>
            </a:r>
            <a:r>
              <a:rPr lang="en-US" dirty="0"/>
              <a:t>S</a:t>
            </a:r>
            <a:r>
              <a:rPr lang="en-US" dirty="0" smtClean="0"/>
              <a:t>tructure</a:t>
            </a:r>
            <a:br>
              <a:rPr lang="en-US" dirty="0" smtClean="0"/>
            </a:br>
            <a:r>
              <a:rPr lang="en-US" dirty="0" smtClean="0"/>
              <a:t>and Gantt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64" y="381000"/>
            <a:ext cx="4032039" cy="3581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164"/>
            <a:ext cx="12192000" cy="26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85421"/>
            <a:ext cx="9696450" cy="5540829"/>
          </a:xfrm>
        </p:spPr>
      </p:pic>
    </p:spTree>
    <p:extLst>
      <p:ext uri="{BB962C8B-B14F-4D97-AF65-F5344CB8AC3E}">
        <p14:creationId xmlns:p14="http://schemas.microsoft.com/office/powerpoint/2010/main" val="34635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2552700"/>
            <a:ext cx="9601200" cy="1485900"/>
          </a:xfrm>
        </p:spPr>
        <p:txBody>
          <a:bodyPr/>
          <a:lstStyle/>
          <a:p>
            <a:r>
              <a:rPr lang="en-US" dirty="0" smtClean="0"/>
              <a:t>Architectural</a:t>
            </a:r>
            <a:br>
              <a:rPr lang="en-US" dirty="0" smtClean="0"/>
            </a:br>
            <a:r>
              <a:rPr lang="en-US" dirty="0" smtClean="0"/>
              <a:t>Design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19" y="0"/>
            <a:ext cx="5604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lass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6400"/>
            <a:ext cx="10829925" cy="690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381000"/>
            <a:ext cx="9601200" cy="1485900"/>
          </a:xfrm>
        </p:spPr>
        <p:txBody>
          <a:bodyPr/>
          <a:lstStyle/>
          <a:p>
            <a:r>
              <a:rPr lang="en-US" dirty="0" smtClean="0"/>
              <a:t>UML Class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pic>
        <p:nvPicPr>
          <p:cNvPr id="3074" name="Picture 2" descr="Activity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99" y="1733550"/>
            <a:ext cx="12220999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66081"/>
            <a:ext cx="9601200" cy="3801319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 </a:t>
            </a:r>
            <a:r>
              <a:rPr lang="en-US" dirty="0" smtClean="0">
                <a:sym typeface="Wingdings" panose="05000000000000000000" pitchFamily="2" charset="2"/>
              </a:rPr>
              <a:t>  460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429</a:t>
            </a:r>
          </a:p>
          <a:p>
            <a:pPr lvl="1"/>
            <a:r>
              <a:rPr lang="en-US" dirty="0" smtClean="0"/>
              <a:t>CSS  </a:t>
            </a:r>
            <a:r>
              <a:rPr lang="en-US" dirty="0" smtClean="0">
                <a:sym typeface="Wingdings" panose="05000000000000000000" pitchFamily="2" charset="2"/>
              </a:rPr>
              <a:t>  31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Accessing Bootstrap    ???</a:t>
            </a:r>
            <a:endParaRPr lang="en-US" dirty="0" smtClean="0"/>
          </a:p>
          <a:p>
            <a:r>
              <a:rPr lang="en-US" dirty="0" smtClean="0"/>
              <a:t>Back End  </a:t>
            </a:r>
            <a:r>
              <a:rPr lang="en-US" dirty="0" smtClean="0">
                <a:sym typeface="Wingdings" panose="05000000000000000000" pitchFamily="2" charset="2"/>
              </a:rPr>
              <a:t>  319</a:t>
            </a:r>
            <a:endParaRPr lang="en-US" dirty="0" smtClean="0"/>
          </a:p>
          <a:p>
            <a:r>
              <a:rPr lang="en-US" dirty="0" smtClean="0"/>
              <a:t>Database  </a:t>
            </a:r>
            <a:r>
              <a:rPr lang="en-US" dirty="0" smtClean="0">
                <a:sym typeface="Wingdings" panose="05000000000000000000" pitchFamily="2" charset="2"/>
              </a:rPr>
              <a:t>  58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Auto-generated    ???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Flask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Peewee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01199"/>
              </p:ext>
            </p:extLst>
          </p:nvPr>
        </p:nvGraphicFramePr>
        <p:xfrm>
          <a:off x="5833745" y="2066081"/>
          <a:ext cx="6125210" cy="3279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985"/>
                <a:gridCol w="1530985"/>
                <a:gridCol w="1531620"/>
                <a:gridCol w="1531620"/>
              </a:tblGrid>
              <a:tr h="48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Good LOC 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LOC 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Bad LOC Est.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GUI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Database/API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Queries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Backend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Log-in 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Estimated LOC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(*Based on Average Case*)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1900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7250" y="1543966"/>
            <a:ext cx="14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213</TotalTime>
  <Words>186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Franklin Gothic Book</vt:lpstr>
      <vt:lpstr>Times New Roman</vt:lpstr>
      <vt:lpstr>Wingdings</vt:lpstr>
      <vt:lpstr>Crop</vt:lpstr>
      <vt:lpstr>Prescribe</vt:lpstr>
      <vt:lpstr>Our Objective</vt:lpstr>
      <vt:lpstr>Work Breakdown Structure and Gantt Chart</vt:lpstr>
      <vt:lpstr>Use Case Diagram</vt:lpstr>
      <vt:lpstr>Architectural Design Model</vt:lpstr>
      <vt:lpstr>UML Class Models</vt:lpstr>
      <vt:lpstr>Activity Diagrams</vt:lpstr>
      <vt:lpstr>Lines of Code</vt:lpstr>
      <vt:lpstr>Test Plan</vt:lpstr>
      <vt:lpstr>Professional, Legal, and Ethical Considerations</vt:lpstr>
      <vt:lpstr>Lessons Learned</vt:lpstr>
      <vt:lpstr>PRODUCT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Prescribe</dc:title>
  <dc:creator>Jeremy Brown</dc:creator>
  <cp:lastModifiedBy>Jeremy Brown</cp:lastModifiedBy>
  <cp:revision>22</cp:revision>
  <dcterms:created xsi:type="dcterms:W3CDTF">2016-04-22T19:06:21Z</dcterms:created>
  <dcterms:modified xsi:type="dcterms:W3CDTF">2016-04-26T15:45:26Z</dcterms:modified>
</cp:coreProperties>
</file>