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DD33C-4C8F-F35E-77E8-A50366A85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ADEE52-FA56-D286-341C-26AE721EF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B676C9-FD89-0770-623A-0A467408D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B765-FA1E-411C-8880-12192ECCD6E2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1F22E4-2CE7-F177-199B-44D53D710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684F63-1F77-40F4-8083-2FACF4D52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0ED1-C786-4CE8-A045-789D8FEAE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951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C3FAF-2162-13B7-9ECC-FAA09036D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8E3FB3-A4D2-0FD4-AEFD-F835FC808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1259E6-BADF-5CD3-8D43-936663B3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B765-FA1E-411C-8880-12192ECCD6E2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F6301C-D756-B225-7BBC-4570B1613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EC9DE3-B930-E62B-2CFC-E333B1A4F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0ED1-C786-4CE8-A045-789D8FEAE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42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4CF11C-F30B-BE77-9893-2B43AA6676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04959B-63DD-8703-AD11-605275674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57AE51-A4E1-2F7E-9AD1-51F41F46E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B765-FA1E-411C-8880-12192ECCD6E2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47C856-5A76-A57C-1A65-A14357C5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DBF2BF-DD15-3BEB-5C79-7C43B7AB5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0ED1-C786-4CE8-A045-789D8FEAE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57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AA177-D589-9E5A-6D1E-D04774310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72B20D-9DD6-588A-9340-83ECF57C4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F17156-46CA-871F-20B7-0C2C6DB44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B765-FA1E-411C-8880-12192ECCD6E2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9B98E7-E8CA-4116-46BA-C1262EC8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FA2F6A-6DE8-26C9-5F34-1F0077CBC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0ED1-C786-4CE8-A045-789D8FEAE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565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5DFA3-0694-97EF-D8FE-ED6FAE0F6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D8AA0C-34D6-9A27-CBC1-2A55BAAF0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098E40-D18C-B84B-68CA-4AB4D47AE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B765-FA1E-411C-8880-12192ECCD6E2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744F8C-79BF-72B1-4A59-9E9C5CB68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7ED2E6-F07D-3D47-BD6D-6E38D3AF4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0ED1-C786-4CE8-A045-789D8FEAE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99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B76D6-7C51-8A5B-4B88-A3EBFD581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A7A119-CD02-8CE3-4220-84C7E2438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D7CF91-4273-48B0-C655-4DEC939D8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8C527B-2496-1CB0-E069-7F33FD64F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B765-FA1E-411C-8880-12192ECCD6E2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4102DB-A183-B57A-F48D-2949FB08F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440F60-8AB3-D65E-95A6-AAE853F04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0ED1-C786-4CE8-A045-789D8FEAE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327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B94B6-DD71-761E-26E1-0A4326827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01ABF9-9652-48F2-733F-1869E083F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E07DA5-ADE8-3E0B-C415-D8CEE3010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8F57C3-65F0-99CE-E88F-B4C8120D37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85E9C1-C385-435C-577F-06F5309660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74D565-E9F9-4945-FA98-CF0D10305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B765-FA1E-411C-8880-12192ECCD6E2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CC2CD5-CD24-FA26-ACE9-B19C7C7F5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A47358-A782-A71C-3383-5F618E850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0ED1-C786-4CE8-A045-789D8FEAE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571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BF11C-5152-51F0-CE40-E5359C95F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F7861D-C037-6C1C-D10D-4FAA2D380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B765-FA1E-411C-8880-12192ECCD6E2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D4A490-BFAD-B946-71D1-179D1182B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31F28B-0259-4C38-2120-573157BF5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0ED1-C786-4CE8-A045-789D8FEAE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44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4B7AA-A02A-5CD6-73F6-DAAFA0CDC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B765-FA1E-411C-8880-12192ECCD6E2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155FDB-4480-2878-04D7-DCDEAAA69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374A8E-F196-D1B6-2649-1A107FDB2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0ED1-C786-4CE8-A045-789D8FEAE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542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8CD53B-0966-9A4F-7010-F3723A5CB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5DD5F4-7F0A-5E80-3F7D-7049EC5DC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115857-C70B-FC5B-517E-B83CD65B6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199A3C-FF49-D7E5-7563-B3A15D823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B765-FA1E-411C-8880-12192ECCD6E2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DDCF13-03E0-4372-DB24-62DFFD660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7A8E4A-C2DC-2218-2941-5F98098AA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0ED1-C786-4CE8-A045-789D8FEAE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19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88392-07B8-ACBC-CA7E-FF1149317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87C27E-64F7-E122-E71B-F889718F55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412FC3-E46F-DF38-BA29-340A07647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9E946B-8CEC-FF78-F936-45BB5DA6C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B765-FA1E-411C-8880-12192ECCD6E2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7B48F3-0E0C-AEAD-88E4-F03E556A1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1DADE3-5F60-B78F-81DB-254CE7970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0ED1-C786-4CE8-A045-789D8FEAE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331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B886F1-70FB-C9D7-BE27-43AE1B6F2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7960F3-CA92-0EBC-9D22-C57DA192F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AC3359-2E90-DAA1-D749-DDBA88D362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3B765-FA1E-411C-8880-12192ECCD6E2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C67A98-3BA5-9F68-FFF4-26A68C9CE0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D93937-FE79-99C8-4DD8-C4FD8D83D6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B0ED1-C786-4CE8-A045-789D8FEAE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2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978635-E314-D94D-827B-9ABF47A1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r>
              <a:rPr lang="en-US" altLang="ko-KR" sz="8000" b="1" dirty="0">
                <a:solidFill>
                  <a:srgbClr val="00FF00"/>
                </a:solidFill>
              </a:rPr>
              <a:t>“Faster RCNN“</a:t>
            </a:r>
            <a:endParaRPr lang="ko-KR" altLang="en-US" sz="8000" b="1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09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“Faster RCNN“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“Faster RCNN“</dc:title>
  <dc:creator>박찬욱</dc:creator>
  <cp:lastModifiedBy>박찬욱</cp:lastModifiedBy>
  <cp:revision>1</cp:revision>
  <dcterms:created xsi:type="dcterms:W3CDTF">2022-12-20T00:27:30Z</dcterms:created>
  <dcterms:modified xsi:type="dcterms:W3CDTF">2022-12-20T00:30:49Z</dcterms:modified>
</cp:coreProperties>
</file>