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4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8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4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8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4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64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5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8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82CC4-EB0F-ABC5-1BA6-F65BE715E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5" b="20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B830E-C698-4E34-9627-10F2BA99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ru-RU" sz="3800" dirty="0"/>
              <a:t>Ритм-шутер</a:t>
            </a:r>
            <a:r>
              <a:rPr lang="en-US" sz="3800" dirty="0"/>
              <a:t> </a:t>
            </a:r>
            <a:r>
              <a:rPr lang="ru-RU" sz="3800" dirty="0"/>
              <a:t>«Такт» </a:t>
            </a:r>
            <a:br>
              <a:rPr lang="ru-RU" sz="3800" dirty="0"/>
            </a:br>
            <a:r>
              <a:rPr lang="ru-RU" sz="3800" dirty="0"/>
              <a:t>с использованием технологии </a:t>
            </a:r>
            <a:br>
              <a:rPr lang="ru-RU" sz="3800" dirty="0"/>
            </a:br>
            <a:r>
              <a:rPr lang="en-US" sz="3800" dirty="0"/>
              <a:t>Ray-Marching </a:t>
            </a:r>
            <a:br>
              <a:rPr lang="ru-RU" sz="3800" dirty="0"/>
            </a:br>
            <a:r>
              <a:rPr lang="ru-RU" sz="3800" dirty="0"/>
              <a:t>в </a:t>
            </a:r>
            <a:r>
              <a:rPr lang="en-US" sz="3800" dirty="0"/>
              <a:t>Python 3.10</a:t>
            </a:r>
            <a:endParaRPr lang="ru-RU" sz="3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4A9E16-54A2-4854-A3CB-75411302A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Выполнили: </a:t>
            </a:r>
            <a:r>
              <a:rPr lang="ru-RU" dirty="0" err="1"/>
              <a:t>Лужнов</a:t>
            </a:r>
            <a:r>
              <a:rPr lang="ru-RU" dirty="0"/>
              <a:t> Владислав, Конюхов Григорий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E682AC-C942-42E3-B788-13F4F6EA8B4C}"/>
              </a:ext>
            </a:extLst>
          </p:cNvPr>
          <p:cNvSpPr/>
          <p:nvPr/>
        </p:nvSpPr>
        <p:spPr>
          <a:xfrm>
            <a:off x="565150" y="3802907"/>
            <a:ext cx="4134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АНО ДПО «Образовательные технологии Яндекса», ООО «Яндекс»</a:t>
            </a:r>
          </a:p>
          <a:p>
            <a:pPr algn="ctr"/>
            <a:r>
              <a:rPr lang="ru-RU" dirty="0"/>
              <a:t>Лицей Академии Яндекса</a:t>
            </a:r>
            <a:br>
              <a:rPr lang="ru-RU" dirty="0"/>
            </a:br>
            <a:r>
              <a:rPr lang="ru-RU" dirty="0"/>
              <a:t>Оренбург, 2023</a:t>
            </a:r>
          </a:p>
        </p:txBody>
      </p:sp>
    </p:spTree>
    <p:extLst>
      <p:ext uri="{BB962C8B-B14F-4D97-AF65-F5344CB8AC3E}">
        <p14:creationId xmlns:p14="http://schemas.microsoft.com/office/powerpoint/2010/main" val="1979799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DB041-3D2E-45E6-81C6-5C5D78A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Ray</a:t>
            </a:r>
            <a:r>
              <a:rPr lang="ru-RU" dirty="0"/>
              <a:t> </a:t>
            </a:r>
            <a:r>
              <a:rPr lang="ru-RU" dirty="0" err="1"/>
              <a:t>tracing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5DBE9-7665-465C-B602-837A47C5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err="1"/>
              <a:t>Трассиро́вка</a:t>
            </a:r>
            <a:r>
              <a:rPr lang="ru-RU" b="1" dirty="0"/>
              <a:t> </a:t>
            </a:r>
            <a:r>
              <a:rPr lang="ru-RU" b="1" dirty="0" err="1"/>
              <a:t>луче́й</a:t>
            </a:r>
            <a:r>
              <a:rPr lang="ru-RU" dirty="0"/>
              <a:t>— один из методов геометрической оптики — исследование оптических систем путём отслеживания взаимодействия отдельных лучей с поверхностями. </a:t>
            </a:r>
          </a:p>
          <a:p>
            <a:r>
              <a:rPr lang="ru-RU" dirty="0"/>
              <a:t>В узком смысле — технология построения изображения трёхмерных моделей в компьютерных программах, при которых отслеживается обратная траектория распространения луча (от экрана к источнику).</a:t>
            </a:r>
          </a:p>
          <a:p>
            <a:r>
              <a:rPr lang="ru-RU" dirty="0"/>
              <a:t>Трассировка лучей в компьютерных играх — это решение для создания реалистичного освещения, отражений и теней, обеспечивающее более высокий уровень реализма по сравнению с традиционными способами рендеринга.</a:t>
            </a:r>
          </a:p>
        </p:txBody>
      </p:sp>
    </p:spTree>
    <p:extLst>
      <p:ext uri="{BB962C8B-B14F-4D97-AF65-F5344CB8AC3E}">
        <p14:creationId xmlns:p14="http://schemas.microsoft.com/office/powerpoint/2010/main" val="179474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422C1-76B8-4CB6-9B5E-5EDD5A6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трассировки лучей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814544-EF1E-4820-AEFC-F7C1FD17F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701" y="1814866"/>
            <a:ext cx="6374597" cy="4239771"/>
          </a:xfrm>
        </p:spPr>
      </p:pic>
    </p:spTree>
    <p:extLst>
      <p:ext uri="{BB962C8B-B14F-4D97-AF65-F5344CB8AC3E}">
        <p14:creationId xmlns:p14="http://schemas.microsoft.com/office/powerpoint/2010/main" val="169696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21BE2-C646-4198-A210-B773A50D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Ray marching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6C771-F858-47D6-9325-5EF6B360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Ray</a:t>
            </a:r>
            <a:r>
              <a:rPr lang="ru-RU" dirty="0"/>
              <a:t> </a:t>
            </a:r>
            <a:r>
              <a:rPr lang="ru-RU" dirty="0" err="1"/>
              <a:t>Marching</a:t>
            </a:r>
            <a:r>
              <a:rPr lang="ru-RU" dirty="0"/>
              <a:t> — это очень простой в реализации и эффективный алгоритм, позволяющий рендерить довольно сложные сцены.</a:t>
            </a:r>
          </a:p>
          <a:p>
            <a:pPr marL="0" indent="0" fontAlgn="base">
              <a:buNone/>
            </a:pPr>
            <a:r>
              <a:rPr lang="ru-RU" b="1" dirty="0"/>
              <a:t>Принцип работы движка</a:t>
            </a:r>
          </a:p>
          <a:p>
            <a:pPr fontAlgn="base"/>
            <a:r>
              <a:rPr lang="ru-RU" dirty="0"/>
              <a:t>Описать объект в виде функции.</a:t>
            </a:r>
          </a:p>
          <a:p>
            <a:pPr fontAlgn="base"/>
            <a:r>
              <a:rPr lang="ru-RU" dirty="0"/>
              <a:t>Сопоставить каждому пикселю результата луч, выходящий из камеры.</a:t>
            </a:r>
          </a:p>
          <a:p>
            <a:pPr fontAlgn="base"/>
            <a:r>
              <a:rPr lang="ru-RU" dirty="0"/>
              <a:t>Для каждого луча найти координаты пересечения с объектом.</a:t>
            </a:r>
          </a:p>
          <a:p>
            <a:pPr fontAlgn="base"/>
            <a:r>
              <a:rPr lang="ru-RU" dirty="0"/>
              <a:t>По точке пересечения определить цвет пикселя.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56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58FFA-81A7-4AE0-B63B-2D786D0D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1 Описание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03A6F-928D-4A28-B9B8-5A7D07676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2365756"/>
            <a:ext cx="5239512" cy="33954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ru-RU" dirty="0"/>
              <a:t>Можно придумать три способа описания трехмерного объекта:</a:t>
            </a:r>
          </a:p>
          <a:p>
            <a:pPr fontAlgn="base"/>
            <a:r>
              <a:rPr lang="ru-RU" dirty="0"/>
              <a:t>Явная формула. По лучу, выходящему из камеры, возвращает точку пересечения с объектом (или, например, направление касательной в ней).</a:t>
            </a:r>
          </a:p>
          <a:p>
            <a:pPr fontAlgn="base"/>
            <a:r>
              <a:rPr lang="ru-RU" dirty="0"/>
              <a:t>Функция принадлежности. По точке в пространстве сообщает, принадлежит она объекту или нет.</a:t>
            </a:r>
          </a:p>
          <a:p>
            <a:pPr fontAlgn="base"/>
            <a:r>
              <a:rPr lang="ru-RU" dirty="0"/>
              <a:t>Вещественная функция. Для точек внутри объекта она отрицательная, снаружи — положительная.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7FB5FC34-57BB-4F91-8F86-6B3001674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Примеры SDF для сферы, куба и тора: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B6F4F333-5DFC-4652-8862-FAA7988E0C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90716" y="3189668"/>
            <a:ext cx="1409700" cy="5238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FAD21BC-9D8A-4FB0-A11E-E20EC0C7A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16" y="3638419"/>
            <a:ext cx="1839552" cy="5653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187C3B-4B81-4334-B797-14EE96A51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716" y="4162158"/>
            <a:ext cx="2149945" cy="4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7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F405A-A45F-4885-A9E4-DF0A3059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 Нахождение пересечения луча и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3CEB06-FDF3-443E-ABF4-AD01279031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err="1"/>
              <a:t>Параметризуем</a:t>
            </a:r>
            <a:r>
              <a:rPr lang="ru-RU" dirty="0"/>
              <a:t> луч по расстоянию от его начала функцией </a:t>
            </a:r>
            <a:r>
              <a:rPr lang="ru-RU" dirty="0" err="1"/>
              <a:t>ray</a:t>
            </a:r>
            <a:r>
              <a:rPr lang="ru-RU" dirty="0"/>
              <a:t>(t) = (x, y, z).</a:t>
            </a:r>
          </a:p>
          <a:p>
            <a:pPr marL="0" indent="0">
              <a:buNone/>
            </a:pPr>
            <a:r>
              <a:rPr lang="ru-RU" dirty="0"/>
              <a:t>Тогда </a:t>
            </a:r>
            <a:r>
              <a:rPr lang="ru-RU" dirty="0" err="1"/>
              <a:t>ray</a:t>
            </a:r>
            <a:r>
              <a:rPr lang="ru-RU" dirty="0"/>
              <a:t>(0) — это сама камера. Алгоритм:</a:t>
            </a:r>
          </a:p>
          <a:p>
            <a:r>
              <a:rPr lang="ru-RU" dirty="0"/>
              <a:t>t = 0</a:t>
            </a:r>
          </a:p>
          <a:p>
            <a:r>
              <a:rPr lang="ru-RU" dirty="0"/>
              <a:t>Повторять N раз:</a:t>
            </a:r>
          </a:p>
          <a:p>
            <a:pPr lvl="1"/>
            <a:r>
              <a:rPr lang="ru-RU" dirty="0"/>
              <a:t>t = t + SDF(</a:t>
            </a:r>
            <a:r>
              <a:rPr lang="ru-RU" dirty="0" err="1"/>
              <a:t>ray</a:t>
            </a:r>
            <a:r>
              <a:rPr lang="ru-RU" dirty="0"/>
              <a:t>(t))</a:t>
            </a:r>
          </a:p>
          <a:p>
            <a:r>
              <a:rPr lang="ru-RU" dirty="0"/>
              <a:t>Если </a:t>
            </a:r>
            <a:r>
              <a:rPr lang="en-US" dirty="0"/>
              <a:t>SDF(ray(t))</a:t>
            </a:r>
            <a:r>
              <a:rPr lang="ru-RU" dirty="0"/>
              <a:t> </a:t>
            </a:r>
            <a:r>
              <a:rPr lang="en-US" dirty="0"/>
              <a:t>&lt; </a:t>
            </a:r>
            <a:r>
              <a:rPr lang="el-GR" dirty="0"/>
              <a:t>ε</a:t>
            </a:r>
            <a:r>
              <a:rPr lang="en-US" dirty="0"/>
              <a:t>, </a:t>
            </a:r>
            <a:r>
              <a:rPr lang="ru-RU" dirty="0"/>
              <a:t>то отрисовать объект, иначе сообщить, что луч не пересекает объект.</a:t>
            </a:r>
          </a:p>
          <a:p>
            <a:pPr marL="0" indent="0">
              <a:buNone/>
            </a:pPr>
            <a:r>
              <a:rPr lang="ru-RU" dirty="0"/>
              <a:t>Здесь N</a:t>
            </a:r>
            <a:r>
              <a:rPr lang="en-US" dirty="0"/>
              <a:t> –</a:t>
            </a:r>
            <a:r>
              <a:rPr lang="ru-RU" dirty="0"/>
              <a:t> число итераций, которое мы можем себе позволить.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Чем больше N, тем точнее алгоритм.</a:t>
            </a:r>
          </a:p>
          <a:p>
            <a:r>
              <a:rPr lang="ru-RU" dirty="0"/>
              <a:t>Число T</a:t>
            </a:r>
            <a:r>
              <a:rPr lang="en-US" dirty="0"/>
              <a:t>m</a:t>
            </a:r>
            <a:r>
              <a:rPr lang="ru-RU" dirty="0" err="1"/>
              <a:t>ax</a:t>
            </a:r>
            <a:r>
              <a:rPr lang="en-US" dirty="0"/>
              <a:t> – </a:t>
            </a:r>
            <a:r>
              <a:rPr lang="ru-RU" dirty="0"/>
              <a:t>это расстояние от камеры, в пределах которого мы ожидаем найти объект.</a:t>
            </a:r>
          </a:p>
        </p:txBody>
      </p:sp>
      <p:pic>
        <p:nvPicPr>
          <p:cNvPr id="27" name="o5z8jqv5kfwup2zmgvsfmvkintm">
            <a:hlinkClick r:id="" action="ppaction://media"/>
            <a:extLst>
              <a:ext uri="{FF2B5EF4-FFF2-40B4-BE49-F238E27FC236}">
                <a16:creationId xmlns:a16="http://schemas.microsoft.com/office/drawing/2014/main" id="{5D8D1C05-53E3-448C-8774-BDC4E37A1BEF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02363" y="2365755"/>
            <a:ext cx="6205588" cy="2485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049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0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2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72D14-CF66-4B76-85DD-C733FF4C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ru-RU" dirty="0"/>
              <a:t>Рендеринг объекта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23E399-870D-4762-B425-C11285C3BA3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06" y="2365375"/>
            <a:ext cx="3395663" cy="3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97C1C77-59F3-4E54-96C2-024A5CDCA9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231" y="2365375"/>
            <a:ext cx="3395663" cy="3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40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ABECA-9ACF-4054-B54B-8E743611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Используемые библиотеки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Python 3.10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03A931C-C929-4CA7-BA62-A2C07436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ru-RU" dirty="0"/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pygame_widgets</a:t>
            </a:r>
            <a:endParaRPr lang="en-US" dirty="0"/>
          </a:p>
          <a:p>
            <a:r>
              <a:rPr lang="en-US" dirty="0" err="1"/>
              <a:t>numba</a:t>
            </a:r>
            <a:endParaRPr lang="en-US" dirty="0"/>
          </a:p>
          <a:p>
            <a:r>
              <a:rPr lang="en-US" dirty="0"/>
              <a:t>math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68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F5E973B-F413-49EB-B9B4-2C27AF53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B41B31-7E0F-4BF8-A3B4-C84A0BEFC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Спасибо за внимание!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2623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RightStep">
      <a:dk1>
        <a:srgbClr val="000000"/>
      </a:dk1>
      <a:lt1>
        <a:srgbClr val="FFFFFF"/>
      </a:lt1>
      <a:dk2>
        <a:srgbClr val="1B3028"/>
      </a:dk2>
      <a:lt2>
        <a:srgbClr val="F3F0F1"/>
      </a:lt2>
      <a:accent1>
        <a:srgbClr val="46B28B"/>
      </a:accent1>
      <a:accent2>
        <a:srgbClr val="3BABB1"/>
      </a:accent2>
      <a:accent3>
        <a:srgbClr val="4D8CC3"/>
      </a:accent3>
      <a:accent4>
        <a:srgbClr val="424FB4"/>
      </a:accent4>
      <a:accent5>
        <a:srgbClr val="704DC3"/>
      </a:accent5>
      <a:accent6>
        <a:srgbClr val="903BB1"/>
      </a:accent6>
      <a:hlink>
        <a:srgbClr val="839030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299</Words>
  <Application>Microsoft Office PowerPoint</Application>
  <PresentationFormat>Широкоэкранный</PresentationFormat>
  <Paragraphs>41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PunchcardVTI</vt:lpstr>
      <vt:lpstr>Ритм-шутер «Такт»  с использованием технологии  Ray-Marching  в Python 3.10</vt:lpstr>
      <vt:lpstr>Ray tracing</vt:lpstr>
      <vt:lpstr>Алгоритм трассировки лучей</vt:lpstr>
      <vt:lpstr>Ray marching</vt:lpstr>
      <vt:lpstr>1 Описание объекта</vt:lpstr>
      <vt:lpstr>2 Нахождение пересечения луча и объекта</vt:lpstr>
      <vt:lpstr>3 Рендеринг объекта</vt:lpstr>
      <vt:lpstr>Используемые библиотеки  Python 3.10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Ритм-шутер «Такт»  с использованием технологии  Ray-Marching  в Python 3.0</dc:title>
  <dc:creator>Катя Лужнова</dc:creator>
  <cp:lastModifiedBy>Катя Лужнова</cp:lastModifiedBy>
  <cp:revision>6</cp:revision>
  <dcterms:created xsi:type="dcterms:W3CDTF">2023-02-26T15:36:04Z</dcterms:created>
  <dcterms:modified xsi:type="dcterms:W3CDTF">2023-02-26T16:24:10Z</dcterms:modified>
</cp:coreProperties>
</file>