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125" r:id="rId1"/>
    <p:sldMasterId id="2147487317" r:id="rId2"/>
  </p:sldMasterIdLst>
  <p:notesMasterIdLst>
    <p:notesMasterId r:id="rId15"/>
  </p:notesMasterIdLst>
  <p:handoutMasterIdLst>
    <p:handoutMasterId r:id="rId16"/>
  </p:handoutMasterIdLst>
  <p:sldIdLst>
    <p:sldId id="589" r:id="rId3"/>
    <p:sldId id="594" r:id="rId4"/>
    <p:sldId id="593" r:id="rId5"/>
    <p:sldId id="591" r:id="rId6"/>
    <p:sldId id="598" r:id="rId7"/>
    <p:sldId id="603" r:id="rId8"/>
    <p:sldId id="599" r:id="rId9"/>
    <p:sldId id="601" r:id="rId10"/>
    <p:sldId id="606" r:id="rId11"/>
    <p:sldId id="602" r:id="rId12"/>
    <p:sldId id="604" r:id="rId13"/>
    <p:sldId id="605" r:id="rId14"/>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0000FF"/>
    <a:srgbClr val="800000"/>
    <a:srgbClr val="663300"/>
    <a:srgbClr val="660033"/>
    <a:srgbClr val="AAD9D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varScale="1">
      <p:scale>
        <a:sx n="1" d="1"/>
        <a:sy n="1" d="1"/>
      </p:scale>
      <p:origin x="0" y="-1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3388" cy="498475"/>
          </a:xfrm>
          <a:prstGeom prst="rect">
            <a:avLst/>
          </a:prstGeom>
        </p:spPr>
        <p:txBody>
          <a:bodyPr vert="horz" wrap="square" lIns="91678" tIns="45839" rIns="91678" bIns="45839" numCol="1" anchor="t" anchorCtr="0" compatLnSpc="1">
            <a:prstTxWarp prst="textNoShape">
              <a:avLst/>
            </a:prstTxWarp>
          </a:bodyPr>
          <a:lstStyle>
            <a:lvl1pPr>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3025" y="0"/>
            <a:ext cx="2973388" cy="498475"/>
          </a:xfrm>
          <a:prstGeom prst="rect">
            <a:avLst/>
          </a:prstGeom>
        </p:spPr>
        <p:txBody>
          <a:bodyPr vert="horz" wrap="square" lIns="91678" tIns="45839" rIns="91678" bIns="45839" numCol="1" anchor="t" anchorCtr="0" compatLnSpc="1">
            <a:prstTxWarp prst="textNoShape">
              <a:avLst/>
            </a:prstTxWarp>
          </a:bodyPr>
          <a:lstStyle>
            <a:lvl1pPr algn="r">
              <a:defRPr sz="1200"/>
            </a:lvl1pPr>
          </a:lstStyle>
          <a:p>
            <a:pPr>
              <a:defRPr/>
            </a:pPr>
            <a:fld id="{63F46519-2E28-4F75-89E6-3A27A98FE3EE}" type="datetimeFigureOut">
              <a:rPr lang="en-US" altLang="en-US"/>
              <a:pPr>
                <a:defRPr/>
              </a:pPr>
              <a:t>11/17/2020</a:t>
            </a:fld>
            <a:endParaRPr lang="en-US" altLang="en-US"/>
          </a:p>
        </p:txBody>
      </p:sp>
      <p:sp>
        <p:nvSpPr>
          <p:cNvPr id="4" name="Footer Placeholder 3"/>
          <p:cNvSpPr>
            <a:spLocks noGrp="1"/>
          </p:cNvSpPr>
          <p:nvPr>
            <p:ph type="ftr" sz="quarter" idx="2"/>
          </p:nvPr>
        </p:nvSpPr>
        <p:spPr>
          <a:xfrm>
            <a:off x="0" y="9448800"/>
            <a:ext cx="2973388" cy="496888"/>
          </a:xfrm>
          <a:prstGeom prst="rect">
            <a:avLst/>
          </a:prstGeom>
        </p:spPr>
        <p:txBody>
          <a:bodyPr vert="horz" wrap="square" lIns="91678" tIns="45839" rIns="91678" bIns="45839" numCol="1" anchor="b" anchorCtr="0" compatLnSpc="1">
            <a:prstTxWarp prst="textNoShape">
              <a:avLst/>
            </a:prstTxWarp>
          </a:bodyPr>
          <a:lstStyle>
            <a:lvl1pPr>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3025" y="9448800"/>
            <a:ext cx="2973388" cy="496888"/>
          </a:xfrm>
          <a:prstGeom prst="rect">
            <a:avLst/>
          </a:prstGeom>
        </p:spPr>
        <p:txBody>
          <a:bodyPr vert="horz" wrap="square" lIns="91678" tIns="45839" rIns="91678" bIns="45839" numCol="1" anchor="b" anchorCtr="0" compatLnSpc="1">
            <a:prstTxWarp prst="textNoShape">
              <a:avLst/>
            </a:prstTxWarp>
          </a:bodyPr>
          <a:lstStyle>
            <a:lvl1pPr algn="r">
              <a:defRPr sz="1200"/>
            </a:lvl1pPr>
          </a:lstStyle>
          <a:p>
            <a:pPr>
              <a:defRPr/>
            </a:pPr>
            <a:fld id="{8C9F3664-0CA2-41B2-BD0E-6A9C4D3CFD51}" type="slidenum">
              <a:rPr lang="en-US" altLang="en-US"/>
              <a:pPr>
                <a:defRPr/>
              </a:pPr>
              <a:t>‹#›</a:t>
            </a:fld>
            <a:endParaRPr lang="en-US" altLang="en-US"/>
          </a:p>
        </p:txBody>
      </p:sp>
    </p:spTree>
    <p:extLst>
      <p:ext uri="{BB962C8B-B14F-4D97-AF65-F5344CB8AC3E}">
        <p14:creationId xmlns:p14="http://schemas.microsoft.com/office/powerpoint/2010/main" val="189400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3388" cy="498475"/>
          </a:xfrm>
          <a:prstGeom prst="rect">
            <a:avLst/>
          </a:prstGeom>
        </p:spPr>
        <p:txBody>
          <a:bodyPr vert="horz" wrap="square" lIns="93739" tIns="46870" rIns="93739" bIns="4687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3883025" y="0"/>
            <a:ext cx="2973388" cy="498475"/>
          </a:xfrm>
          <a:prstGeom prst="rect">
            <a:avLst/>
          </a:prstGeom>
        </p:spPr>
        <p:txBody>
          <a:bodyPr vert="horz" wrap="square" lIns="93739" tIns="46870" rIns="93739" bIns="4687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4D73B77-A81A-43C6-94F7-CBAC00161ADB}" type="datetimeFigureOut">
              <a:rPr lang="en-US" altLang="en-US"/>
              <a:pPr>
                <a:defRPr/>
              </a:pPr>
              <a:t>11/17/2020</a:t>
            </a:fld>
            <a:endParaRPr lang="en-US" altLang="en-US"/>
          </a:p>
        </p:txBody>
      </p:sp>
      <p:sp>
        <p:nvSpPr>
          <p:cNvPr id="4" name="Slide Image Placeholder 3"/>
          <p:cNvSpPr>
            <a:spLocks noGrp="1" noRot="1" noChangeAspect="1"/>
          </p:cNvSpPr>
          <p:nvPr>
            <p:ph type="sldImg" idx="2"/>
          </p:nvPr>
        </p:nvSpPr>
        <p:spPr>
          <a:xfrm>
            <a:off x="942975" y="746125"/>
            <a:ext cx="4973638" cy="3730625"/>
          </a:xfrm>
          <a:prstGeom prst="rect">
            <a:avLst/>
          </a:prstGeom>
          <a:noFill/>
          <a:ln w="12700">
            <a:solidFill>
              <a:prstClr val="black"/>
            </a:solidFill>
          </a:ln>
        </p:spPr>
        <p:txBody>
          <a:bodyPr vert="horz" lIns="93739" tIns="46870" rIns="93739" bIns="46870" rtlCol="0" anchor="ctr"/>
          <a:lstStyle/>
          <a:p>
            <a:pPr lvl="0"/>
            <a:endParaRPr lang="en-US" noProof="0"/>
          </a:p>
        </p:txBody>
      </p:sp>
      <p:sp>
        <p:nvSpPr>
          <p:cNvPr id="5" name="Notes Placeholder 4"/>
          <p:cNvSpPr>
            <a:spLocks noGrp="1"/>
          </p:cNvSpPr>
          <p:nvPr>
            <p:ph type="body" sz="quarter" idx="3"/>
          </p:nvPr>
        </p:nvSpPr>
        <p:spPr>
          <a:xfrm>
            <a:off x="685800" y="4722813"/>
            <a:ext cx="5486400" cy="4478337"/>
          </a:xfrm>
          <a:prstGeom prst="rect">
            <a:avLst/>
          </a:prstGeom>
        </p:spPr>
        <p:txBody>
          <a:bodyPr vert="horz" lIns="93739" tIns="46870" rIns="93739" bIns="4687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8800"/>
            <a:ext cx="2973388" cy="496888"/>
          </a:xfrm>
          <a:prstGeom prst="rect">
            <a:avLst/>
          </a:prstGeom>
        </p:spPr>
        <p:txBody>
          <a:bodyPr vert="horz" wrap="square" lIns="93739" tIns="46870" rIns="93739" bIns="4687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3025" y="9448800"/>
            <a:ext cx="2973388" cy="496888"/>
          </a:xfrm>
          <a:prstGeom prst="rect">
            <a:avLst/>
          </a:prstGeom>
        </p:spPr>
        <p:txBody>
          <a:bodyPr vert="horz" wrap="square" lIns="93739" tIns="46870" rIns="93739" bIns="4687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F8AB5F6-F707-4135-862C-AAFC02ECB542}" type="slidenum">
              <a:rPr lang="en-US" altLang="en-US"/>
              <a:pPr>
                <a:defRPr/>
              </a:pPr>
              <a:t>‹#›</a:t>
            </a:fld>
            <a:endParaRPr lang="en-US" altLang="en-US"/>
          </a:p>
        </p:txBody>
      </p:sp>
    </p:spTree>
    <p:extLst>
      <p:ext uri="{BB962C8B-B14F-4D97-AF65-F5344CB8AC3E}">
        <p14:creationId xmlns:p14="http://schemas.microsoft.com/office/powerpoint/2010/main" val="42545780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fld id="{75384BDE-F07F-4A7C-801A-DFFC7701EC19}" type="datetimeFigureOut">
              <a:rPr lang="en-US" altLang="en-US"/>
              <a:pPr>
                <a:defRPr/>
              </a:pPr>
              <a:t>11/17/2020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152AB4-5215-4DAC-83D2-E85842AF2530}" type="slidenum">
              <a:rPr lang="en-US" altLang="en-US"/>
              <a:pPr>
                <a:defRPr/>
              </a:pPr>
              <a:t>‹#›</a:t>
            </a:fld>
            <a:endParaRPr lang="en-US" altLang="en-US"/>
          </a:p>
        </p:txBody>
      </p:sp>
    </p:spTree>
    <p:extLst>
      <p:ext uri="{BB962C8B-B14F-4D97-AF65-F5344CB8AC3E}">
        <p14:creationId xmlns:p14="http://schemas.microsoft.com/office/powerpoint/2010/main" val="121499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fld id="{9FB9E88B-BE73-4EDC-A70E-A14952FD18AD}" type="datetimeFigureOut">
              <a:rPr lang="en-US" altLang="en-US"/>
              <a:pPr>
                <a:defRPr/>
              </a:pPr>
              <a:t>11/17/2020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DF3E4D-8F9D-452A-9619-25CD4084564D}" type="slidenum">
              <a:rPr lang="en-US" altLang="en-US"/>
              <a:pPr>
                <a:defRPr/>
              </a:pPr>
              <a:t>‹#›</a:t>
            </a:fld>
            <a:endParaRPr lang="en-US" altLang="en-US"/>
          </a:p>
        </p:txBody>
      </p:sp>
    </p:spTree>
    <p:extLst>
      <p:ext uri="{BB962C8B-B14F-4D97-AF65-F5344CB8AC3E}">
        <p14:creationId xmlns:p14="http://schemas.microsoft.com/office/powerpoint/2010/main" val="205516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fld id="{15E6B3F8-C22D-4E51-B6BF-5411BE7F1D41}" type="datetimeFigureOut">
              <a:rPr lang="en-US" altLang="en-US"/>
              <a:pPr>
                <a:defRPr/>
              </a:pPr>
              <a:t>11/17/2020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F9DE95-4B11-4D79-ADF1-EDA8C0FFDB0E}" type="slidenum">
              <a:rPr lang="en-US" altLang="en-US"/>
              <a:pPr>
                <a:defRPr/>
              </a:pPr>
              <a:t>‹#›</a:t>
            </a:fld>
            <a:endParaRPr lang="en-US" altLang="en-US"/>
          </a:p>
        </p:txBody>
      </p:sp>
    </p:spTree>
    <p:extLst>
      <p:ext uri="{BB962C8B-B14F-4D97-AF65-F5344CB8AC3E}">
        <p14:creationId xmlns:p14="http://schemas.microsoft.com/office/powerpoint/2010/main" val="119395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3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394746421"/>
      </p:ext>
    </p:extLst>
  </p:cSld>
  <p:clrMapOvr>
    <a:masterClrMapping/>
  </p:clrMapOvr>
  <p:transition spd="slow">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134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MY"/>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32FBE062-A05F-4E6F-9E93-4CC1DAFF0953}" type="datetime1">
              <a:rPr lang="en-US" altLang="en-US"/>
              <a:pPr>
                <a:defRPr/>
              </a:pPr>
              <a:t>11/17/2020</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Calibri" pitchFamily="-112" charset="0"/>
                <a:ea typeface="+mn-ea"/>
                <a:cs typeface="Arial"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7B252F66-7BE8-4FA9-9ADC-B6E4AD02019B}" type="slidenum">
              <a:rPr lang="en-US" altLang="en-US"/>
              <a:pPr>
                <a:defRPr/>
              </a:pPr>
              <a:t>‹#›</a:t>
            </a:fld>
            <a:endParaRPr lang="en-US" altLang="en-US"/>
          </a:p>
        </p:txBody>
      </p:sp>
    </p:spTree>
    <p:extLst>
      <p:ext uri="{BB962C8B-B14F-4D97-AF65-F5344CB8AC3E}">
        <p14:creationId xmlns:p14="http://schemas.microsoft.com/office/powerpoint/2010/main" val="3958595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0431"/>
            <a:ext cx="7772401" cy="1470025"/>
          </a:xfrm>
          <a:prstGeom prst="rect">
            <a:avLst/>
          </a:prstGeom>
        </p:spPr>
        <p:txBody>
          <a:bodyPr/>
          <a:lstStyle/>
          <a:p>
            <a:r>
              <a:rPr lang="en-US"/>
              <a:t>Click to edit Master title style</a:t>
            </a:r>
            <a:endParaRPr lang="en-MY"/>
          </a:p>
        </p:txBody>
      </p:sp>
      <p:sp>
        <p:nvSpPr>
          <p:cNvPr id="3" name="Subtitle 2"/>
          <p:cNvSpPr>
            <a:spLocks noGrp="1"/>
          </p:cNvSpPr>
          <p:nvPr>
            <p:ph type="subTitle" idx="1"/>
          </p:nvPr>
        </p:nvSpPr>
        <p:spPr>
          <a:xfrm>
            <a:off x="1371601"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B79F1289-194D-41DD-A21F-5239641BD99B}" type="datetime1">
              <a:rPr lang="en-US" altLang="en-US"/>
              <a:pPr>
                <a:defRPr/>
              </a:pPr>
              <a:t>11/17/2020</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Calibri" pitchFamily="-112" charset="0"/>
                <a:ea typeface="+mn-ea"/>
                <a:cs typeface="Arial"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B31F905E-65A0-41A2-ABE9-984398CC8DEF}" type="slidenum">
              <a:rPr lang="en-US" altLang="en-US"/>
              <a:pPr>
                <a:defRPr/>
              </a:pPr>
              <a:t>‹#›</a:t>
            </a:fld>
            <a:endParaRPr lang="en-US" altLang="en-US"/>
          </a:p>
        </p:txBody>
      </p:sp>
    </p:spTree>
    <p:extLst>
      <p:ext uri="{BB962C8B-B14F-4D97-AF65-F5344CB8AC3E}">
        <p14:creationId xmlns:p14="http://schemas.microsoft.com/office/powerpoint/2010/main" val="193435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1ECD619A-F596-4D7A-8F0B-2EFFB4AF2F51}" type="datetimeFigureOut">
              <a:rPr lang="en-US" altLang="en-US"/>
              <a:pPr>
                <a:defRPr/>
              </a:pPr>
              <a:t>11/17/2020</a:t>
            </a:fld>
            <a:endParaRPr lang="en-US"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Calibri" pitchFamily="34" charset="0"/>
                <a:ea typeface="+mn-ea"/>
                <a:cs typeface="Arial" charset="0"/>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cs typeface="Arial" panose="020B0604020202020204" pitchFamily="34" charset="0"/>
              </a:defRPr>
            </a:lvl1pPr>
          </a:lstStyle>
          <a:p>
            <a:pPr>
              <a:defRPr/>
            </a:pPr>
            <a:fld id="{874E21AC-9CF3-4C5E-9CBA-ECD06652DC17}" type="slidenum">
              <a:rPr lang="en-US" altLang="en-US"/>
              <a:pPr>
                <a:defRPr/>
              </a:pPr>
              <a:t>‹#›</a:t>
            </a:fld>
            <a:endParaRPr lang="en-US" altLang="en-US"/>
          </a:p>
        </p:txBody>
      </p:sp>
    </p:spTree>
    <p:extLst>
      <p:ext uri="{BB962C8B-B14F-4D97-AF65-F5344CB8AC3E}">
        <p14:creationId xmlns:p14="http://schemas.microsoft.com/office/powerpoint/2010/main" val="146641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fld id="{9E06B305-19A7-4C5A-BCB8-710B96DC3087}" type="datetimeFigureOut">
              <a:rPr lang="en-US" altLang="en-US"/>
              <a:pPr>
                <a:defRPr/>
              </a:pPr>
              <a:t>11/17/2020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44BE00-9DCE-4C7B-9AAD-0C52003BB32E}" type="slidenum">
              <a:rPr lang="en-US" altLang="en-US"/>
              <a:pPr>
                <a:defRPr/>
              </a:pPr>
              <a:t>‹#›</a:t>
            </a:fld>
            <a:endParaRPr lang="en-US" altLang="en-US"/>
          </a:p>
        </p:txBody>
      </p:sp>
    </p:spTree>
    <p:extLst>
      <p:ext uri="{BB962C8B-B14F-4D97-AF65-F5344CB8AC3E}">
        <p14:creationId xmlns:p14="http://schemas.microsoft.com/office/powerpoint/2010/main" val="237251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2B124EF-3145-461F-8808-90FEAC4E171B}" type="datetimeFigureOut">
              <a:rPr lang="en-US" altLang="en-US"/>
              <a:pPr>
                <a:defRPr/>
              </a:pPr>
              <a:t>11/17/2020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EDF5FF-35F0-4625-9526-512A8FAB89F8}" type="slidenum">
              <a:rPr lang="en-US" altLang="en-US"/>
              <a:pPr>
                <a:defRPr/>
              </a:pPr>
              <a:t>‹#›</a:t>
            </a:fld>
            <a:endParaRPr lang="en-US" altLang="en-US"/>
          </a:p>
        </p:txBody>
      </p:sp>
    </p:spTree>
    <p:extLst>
      <p:ext uri="{BB962C8B-B14F-4D97-AF65-F5344CB8AC3E}">
        <p14:creationId xmlns:p14="http://schemas.microsoft.com/office/powerpoint/2010/main" val="223420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3"/>
          <p:cNvSpPr>
            <a:spLocks noGrp="1"/>
          </p:cNvSpPr>
          <p:nvPr>
            <p:ph type="dt" sz="half" idx="10"/>
          </p:nvPr>
        </p:nvSpPr>
        <p:spPr/>
        <p:txBody>
          <a:bodyPr/>
          <a:lstStyle>
            <a:lvl1pPr>
              <a:defRPr/>
            </a:lvl1pPr>
          </a:lstStyle>
          <a:p>
            <a:pPr>
              <a:defRPr/>
            </a:pPr>
            <a:fld id="{D42B5DCF-762C-477F-A0A5-A49B6EF167CC}" type="datetimeFigureOut">
              <a:rPr lang="en-US" altLang="en-US"/>
              <a:pPr>
                <a:defRPr/>
              </a:pPr>
              <a:t>11/17/2020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71D078-4666-4321-9B49-9D8D46FEC0AE}" type="slidenum">
              <a:rPr lang="en-US" altLang="en-US"/>
              <a:pPr>
                <a:defRPr/>
              </a:pPr>
              <a:t>‹#›</a:t>
            </a:fld>
            <a:endParaRPr lang="en-US" altLang="en-US"/>
          </a:p>
        </p:txBody>
      </p:sp>
    </p:spTree>
    <p:extLst>
      <p:ext uri="{BB962C8B-B14F-4D97-AF65-F5344CB8AC3E}">
        <p14:creationId xmlns:p14="http://schemas.microsoft.com/office/powerpoint/2010/main" val="284382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3"/>
          <p:cNvSpPr>
            <a:spLocks noGrp="1"/>
          </p:cNvSpPr>
          <p:nvPr>
            <p:ph type="dt" sz="half" idx="10"/>
          </p:nvPr>
        </p:nvSpPr>
        <p:spPr/>
        <p:txBody>
          <a:bodyPr/>
          <a:lstStyle>
            <a:lvl1pPr>
              <a:defRPr/>
            </a:lvl1pPr>
          </a:lstStyle>
          <a:p>
            <a:pPr>
              <a:defRPr/>
            </a:pPr>
            <a:fld id="{F939DBC6-88BD-41FF-AB9B-1BBB5F00DF9F}" type="datetimeFigureOut">
              <a:rPr lang="en-US" altLang="en-US"/>
              <a:pPr>
                <a:defRPr/>
              </a:pPr>
              <a:t>11/17/2020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016F71-AD9E-4584-A3E7-CEBC5F1459C6}" type="slidenum">
              <a:rPr lang="en-US" altLang="en-US"/>
              <a:pPr>
                <a:defRPr/>
              </a:pPr>
              <a:t>‹#›</a:t>
            </a:fld>
            <a:endParaRPr lang="en-US" altLang="en-US"/>
          </a:p>
        </p:txBody>
      </p:sp>
    </p:spTree>
    <p:extLst>
      <p:ext uri="{BB962C8B-B14F-4D97-AF65-F5344CB8AC3E}">
        <p14:creationId xmlns:p14="http://schemas.microsoft.com/office/powerpoint/2010/main" val="416413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3"/>
          <p:cNvSpPr>
            <a:spLocks noGrp="1"/>
          </p:cNvSpPr>
          <p:nvPr>
            <p:ph type="dt" sz="half" idx="10"/>
          </p:nvPr>
        </p:nvSpPr>
        <p:spPr/>
        <p:txBody>
          <a:bodyPr/>
          <a:lstStyle>
            <a:lvl1pPr>
              <a:defRPr/>
            </a:lvl1pPr>
          </a:lstStyle>
          <a:p>
            <a:pPr>
              <a:defRPr/>
            </a:pPr>
            <a:fld id="{C1EE071C-16ED-449B-B72B-6914F8CBBE42}" type="datetimeFigureOut">
              <a:rPr lang="en-US" altLang="en-US"/>
              <a:pPr>
                <a:defRPr/>
              </a:pPr>
              <a:t>11/17/2020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3FAE2AC-93D6-442E-93DA-448C0F44F59D}" type="slidenum">
              <a:rPr lang="en-US" altLang="en-US"/>
              <a:pPr>
                <a:defRPr/>
              </a:pPr>
              <a:t>‹#›</a:t>
            </a:fld>
            <a:endParaRPr lang="en-US" altLang="en-US"/>
          </a:p>
        </p:txBody>
      </p:sp>
    </p:spTree>
    <p:extLst>
      <p:ext uri="{BB962C8B-B14F-4D97-AF65-F5344CB8AC3E}">
        <p14:creationId xmlns:p14="http://schemas.microsoft.com/office/powerpoint/2010/main" val="271946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91924-0821-46DA-846C-BFACB5DCFBD2}" type="datetimeFigureOut">
              <a:rPr lang="en-US" altLang="en-US"/>
              <a:pPr>
                <a:defRPr/>
              </a:pPr>
              <a:t>11/17/2020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D5E1B33-D27E-41F4-9417-5A81D0092545}" type="slidenum">
              <a:rPr lang="en-US" altLang="en-US"/>
              <a:pPr>
                <a:defRPr/>
              </a:pPr>
              <a:t>‹#›</a:t>
            </a:fld>
            <a:endParaRPr lang="en-US" altLang="en-US"/>
          </a:p>
        </p:txBody>
      </p:sp>
    </p:spTree>
    <p:extLst>
      <p:ext uri="{BB962C8B-B14F-4D97-AF65-F5344CB8AC3E}">
        <p14:creationId xmlns:p14="http://schemas.microsoft.com/office/powerpoint/2010/main" val="401814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1E03AC-6BB4-40A7-A094-8AAD5FC9A06D}" type="datetimeFigureOut">
              <a:rPr lang="en-US" altLang="en-US"/>
              <a:pPr>
                <a:defRPr/>
              </a:pPr>
              <a:t>11/17/2020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3FFB13-FF8C-426F-A68F-3F8639B11B6D}" type="slidenum">
              <a:rPr lang="en-US" altLang="en-US"/>
              <a:pPr>
                <a:defRPr/>
              </a:pPr>
              <a:t>‹#›</a:t>
            </a:fld>
            <a:endParaRPr lang="en-US" altLang="en-US"/>
          </a:p>
        </p:txBody>
      </p:sp>
    </p:spTree>
    <p:extLst>
      <p:ext uri="{BB962C8B-B14F-4D97-AF65-F5344CB8AC3E}">
        <p14:creationId xmlns:p14="http://schemas.microsoft.com/office/powerpoint/2010/main" val="18190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1A491B-4816-4E29-B3CE-C47EEC850996}" type="datetimeFigureOut">
              <a:rPr lang="en-US" altLang="en-US"/>
              <a:pPr>
                <a:defRPr/>
              </a:pPr>
              <a:t>11/17/2020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9A8334-6B93-4BA7-A551-0729D693E62A}" type="slidenum">
              <a:rPr lang="en-US" altLang="en-US"/>
              <a:pPr>
                <a:defRPr/>
              </a:pPr>
              <a:t>‹#›</a:t>
            </a:fld>
            <a:endParaRPr lang="en-US" altLang="en-US"/>
          </a:p>
        </p:txBody>
      </p:sp>
    </p:spTree>
    <p:extLst>
      <p:ext uri="{BB962C8B-B14F-4D97-AF65-F5344CB8AC3E}">
        <p14:creationId xmlns:p14="http://schemas.microsoft.com/office/powerpoint/2010/main" val="38302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Arial" panose="020B0604020202020204" pitchFamily="34" charset="0"/>
              </a:defRPr>
            </a:lvl1pPr>
          </a:lstStyle>
          <a:p>
            <a:pPr>
              <a:defRPr/>
            </a:pPr>
            <a:fld id="{4BEAF23D-A9B2-4C15-9121-FA2A89710EEF}" type="datetimeFigureOut">
              <a:rPr lang="en-US" altLang="en-US"/>
              <a:pPr>
                <a:defRPr/>
              </a:pPr>
              <a:t>11/17/2020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MS PGothic"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cs typeface="Arial" panose="020B0604020202020204" pitchFamily="34" charset="0"/>
              </a:defRPr>
            </a:lvl1pPr>
          </a:lstStyle>
          <a:p>
            <a:pPr>
              <a:defRPr/>
            </a:pPr>
            <a:fld id="{CB345321-C65E-4E56-95B2-75A4F1E31E20}" type="slidenum">
              <a:rPr lang="en-US" altLang="en-US"/>
              <a:pPr>
                <a:defRPr/>
              </a:pPr>
              <a:t>‹#›</a:t>
            </a:fld>
            <a:endParaRPr lang="en-US" altLang="en-US"/>
          </a:p>
        </p:txBody>
      </p:sp>
      <p:pic>
        <p:nvPicPr>
          <p:cNvPr id="1031" name="Picture 6"/>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7088" y="184150"/>
            <a:ext cx="1716087"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1"/>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87675" y="6453188"/>
            <a:ext cx="3384550" cy="19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459" r:id="rId1"/>
    <p:sldLayoutId id="2147487460" r:id="rId2"/>
    <p:sldLayoutId id="2147487461" r:id="rId3"/>
    <p:sldLayoutId id="2147487462" r:id="rId4"/>
    <p:sldLayoutId id="2147487463" r:id="rId5"/>
    <p:sldLayoutId id="2147487464" r:id="rId6"/>
    <p:sldLayoutId id="2147487465" r:id="rId7"/>
    <p:sldLayoutId id="2147487466" r:id="rId8"/>
    <p:sldLayoutId id="2147487467" r:id="rId9"/>
    <p:sldLayoutId id="2147487468" r:id="rId10"/>
    <p:sldLayoutId id="2147487469" r:id="rId11"/>
    <p:sldLayoutId id="2147487471" r:id="rId12"/>
    <p:sldLayoutId id="2147487472" r:id="rId13"/>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250" y="0"/>
            <a:ext cx="89535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470" r:id="rId1"/>
    <p:sldLayoutId id="2147487473" r:id="rId2"/>
    <p:sldLayoutId id="2147487474" r:id="rId3"/>
    <p:sldLayoutId id="2147487475" r:id="rId4"/>
  </p:sldLayoutIdLst>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809750"/>
            <a:ext cx="9144000" cy="2152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eaLnBrk="1" fontAlgn="base" hangingPunct="1">
              <a:spcBef>
                <a:spcPct val="0"/>
              </a:spcBef>
              <a:spcAft>
                <a:spcPct val="0"/>
              </a:spcAft>
              <a:defRPr sz="4400">
                <a:solidFill>
                  <a:schemeClr val="lt1"/>
                </a:solidFill>
                <a:latin typeface="+mn-lt"/>
                <a:ea typeface="+mn-ea"/>
                <a:cs typeface="+mn-cs"/>
              </a:defRPr>
            </a:lvl6pPr>
            <a:lvl7pPr marL="914400" algn="ctr" rtl="0" eaLnBrk="1" fontAlgn="base" hangingPunct="1">
              <a:spcBef>
                <a:spcPct val="0"/>
              </a:spcBef>
              <a:spcAft>
                <a:spcPct val="0"/>
              </a:spcAft>
              <a:defRPr sz="4400">
                <a:solidFill>
                  <a:schemeClr val="lt1"/>
                </a:solidFill>
                <a:latin typeface="+mn-lt"/>
                <a:ea typeface="+mn-ea"/>
                <a:cs typeface="+mn-cs"/>
              </a:defRPr>
            </a:lvl7pPr>
            <a:lvl8pPr marL="1371600" algn="ctr" rtl="0" eaLnBrk="1" fontAlgn="base" hangingPunct="1">
              <a:spcBef>
                <a:spcPct val="0"/>
              </a:spcBef>
              <a:spcAft>
                <a:spcPct val="0"/>
              </a:spcAft>
              <a:defRPr sz="4400">
                <a:solidFill>
                  <a:schemeClr val="lt1"/>
                </a:solidFill>
                <a:latin typeface="+mn-lt"/>
                <a:ea typeface="+mn-ea"/>
                <a:cs typeface="+mn-cs"/>
              </a:defRPr>
            </a:lvl8pPr>
            <a:lvl9pPr marL="1828800" algn="ctr" rtl="0" eaLnBrk="1" fontAlgn="base" hangingPunct="1">
              <a:spcBef>
                <a:spcPct val="0"/>
              </a:spcBef>
              <a:spcAft>
                <a:spcPct val="0"/>
              </a:spcAft>
              <a:defRPr sz="4400">
                <a:solidFill>
                  <a:schemeClr val="lt1"/>
                </a:solidFill>
                <a:latin typeface="+mn-lt"/>
                <a:ea typeface="+mn-ea"/>
                <a:cs typeface="+mn-cs"/>
              </a:defRPr>
            </a:lvl9pPr>
          </a:lstStyle>
          <a:p>
            <a:endParaRPr lang="en-US" dirty="0"/>
          </a:p>
          <a:p>
            <a:r>
              <a:rPr lang="en-US" dirty="0"/>
              <a:t>Next Progress Presentation</a:t>
            </a:r>
          </a:p>
        </p:txBody>
      </p:sp>
    </p:spTree>
    <p:extLst>
      <p:ext uri="{BB962C8B-B14F-4D97-AF65-F5344CB8AC3E}">
        <p14:creationId xmlns:p14="http://schemas.microsoft.com/office/powerpoint/2010/main" val="315419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CBA0-E38E-9548-B937-9317181B274B}"/>
              </a:ext>
            </a:extLst>
          </p:cNvPr>
          <p:cNvSpPr>
            <a:spLocks noGrp="1"/>
          </p:cNvSpPr>
          <p:nvPr>
            <p:ph type="title"/>
          </p:nvPr>
        </p:nvSpPr>
        <p:spPr/>
        <p:txBody>
          <a:bodyPr/>
          <a:lstStyle/>
          <a:p>
            <a:r>
              <a:rPr lang="en-US" dirty="0"/>
              <a:t>Goal &amp; Objectives</a:t>
            </a:r>
          </a:p>
        </p:txBody>
      </p:sp>
      <p:sp>
        <p:nvSpPr>
          <p:cNvPr id="3" name="Content Placeholder 2">
            <a:extLst>
              <a:ext uri="{FF2B5EF4-FFF2-40B4-BE49-F238E27FC236}">
                <a16:creationId xmlns:a16="http://schemas.microsoft.com/office/drawing/2014/main" id="{7D101351-0123-7040-9BFB-A12AC440786E}"/>
              </a:ext>
            </a:extLst>
          </p:cNvPr>
          <p:cNvSpPr>
            <a:spLocks noGrp="1"/>
          </p:cNvSpPr>
          <p:nvPr>
            <p:ph idx="1"/>
          </p:nvPr>
        </p:nvSpPr>
        <p:spPr/>
        <p:txBody>
          <a:bodyPr/>
          <a:lstStyle/>
          <a:p>
            <a:pPr marL="0" lvl="0" indent="0">
              <a:buNone/>
            </a:pPr>
            <a:r>
              <a:rPr lang="en-US" sz="2800" dirty="0">
                <a:solidFill>
                  <a:prstClr val="black"/>
                </a:solidFill>
              </a:rPr>
              <a:t>Goal</a:t>
            </a:r>
          </a:p>
          <a:p>
            <a:pPr lvl="0"/>
            <a:r>
              <a:rPr lang="en-US" sz="2000" dirty="0">
                <a:solidFill>
                  <a:prstClr val="black"/>
                </a:solidFill>
              </a:rPr>
              <a:t>Provide an application that are efficient in buying and selling product with a systematic data recording system.</a:t>
            </a:r>
          </a:p>
          <a:p>
            <a:pPr marL="0" lvl="0" indent="0">
              <a:buNone/>
            </a:pPr>
            <a:endParaRPr lang="en-US" sz="2000" dirty="0">
              <a:solidFill>
                <a:prstClr val="black"/>
              </a:solidFill>
            </a:endParaRPr>
          </a:p>
          <a:p>
            <a:pPr marL="0" lvl="0" indent="0">
              <a:buNone/>
            </a:pPr>
            <a:r>
              <a:rPr lang="en-US" sz="2800" dirty="0">
                <a:solidFill>
                  <a:prstClr val="black"/>
                </a:solidFill>
              </a:rPr>
              <a:t>Objectives</a:t>
            </a:r>
          </a:p>
          <a:p>
            <a:pPr lvl="0"/>
            <a:r>
              <a:rPr lang="en-US" sz="2000" dirty="0">
                <a:solidFill>
                  <a:prstClr val="black"/>
                </a:solidFill>
              </a:rPr>
              <a:t>To provide a platform for the seller to promote and sell their product.</a:t>
            </a:r>
          </a:p>
          <a:p>
            <a:pPr lvl="0"/>
            <a:r>
              <a:rPr lang="en-US" sz="2000" dirty="0">
                <a:solidFill>
                  <a:prstClr val="black"/>
                </a:solidFill>
              </a:rPr>
              <a:t>To provide a solution for the seller in recording and storing the data to avoid data lost.</a:t>
            </a:r>
          </a:p>
        </p:txBody>
      </p:sp>
    </p:spTree>
    <p:extLst>
      <p:ext uri="{BB962C8B-B14F-4D97-AF65-F5344CB8AC3E}">
        <p14:creationId xmlns:p14="http://schemas.microsoft.com/office/powerpoint/2010/main" val="353366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CBA0-E38E-9548-B937-9317181B274B}"/>
              </a:ext>
            </a:extLst>
          </p:cNvPr>
          <p:cNvSpPr>
            <a:spLocks noGrp="1"/>
          </p:cNvSpPr>
          <p:nvPr>
            <p:ph type="title"/>
          </p:nvPr>
        </p:nvSpPr>
        <p:spPr/>
        <p:txBody>
          <a:bodyPr/>
          <a:lstStyle/>
          <a:p>
            <a:r>
              <a:rPr lang="en-US" dirty="0"/>
              <a:t>Scopes &amp; Motivation</a:t>
            </a:r>
          </a:p>
        </p:txBody>
      </p:sp>
      <p:sp>
        <p:nvSpPr>
          <p:cNvPr id="3" name="Content Placeholder 2">
            <a:extLst>
              <a:ext uri="{FF2B5EF4-FFF2-40B4-BE49-F238E27FC236}">
                <a16:creationId xmlns:a16="http://schemas.microsoft.com/office/drawing/2014/main" id="{7D101351-0123-7040-9BFB-A12AC440786E}"/>
              </a:ext>
            </a:extLst>
          </p:cNvPr>
          <p:cNvSpPr>
            <a:spLocks noGrp="1"/>
          </p:cNvSpPr>
          <p:nvPr>
            <p:ph idx="1"/>
          </p:nvPr>
        </p:nvSpPr>
        <p:spPr/>
        <p:txBody>
          <a:bodyPr/>
          <a:lstStyle/>
          <a:p>
            <a:pPr marL="0" lvl="0" indent="0">
              <a:buNone/>
            </a:pPr>
            <a:r>
              <a:rPr lang="en-US" sz="2800" dirty="0">
                <a:solidFill>
                  <a:prstClr val="black"/>
                </a:solidFill>
              </a:rPr>
              <a:t>Scopes</a:t>
            </a:r>
          </a:p>
          <a:p>
            <a:r>
              <a:rPr lang="en-US" sz="2000" dirty="0">
                <a:solidFill>
                  <a:prstClr val="black"/>
                </a:solidFill>
              </a:rPr>
              <a:t>Our scopes is focused on how and where can the seller promote their product as well as record and store all the related data.</a:t>
            </a:r>
          </a:p>
          <a:p>
            <a:pPr marL="0" indent="0">
              <a:buNone/>
            </a:pPr>
            <a:endParaRPr lang="en-US" sz="2000" dirty="0">
              <a:solidFill>
                <a:prstClr val="black"/>
              </a:solidFill>
            </a:endParaRPr>
          </a:p>
          <a:p>
            <a:pPr marL="0" lvl="0" indent="0">
              <a:buNone/>
            </a:pPr>
            <a:r>
              <a:rPr lang="en-US" sz="2800" dirty="0">
                <a:solidFill>
                  <a:prstClr val="black"/>
                </a:solidFill>
              </a:rPr>
              <a:t>Motivation</a:t>
            </a:r>
          </a:p>
          <a:p>
            <a:pPr lvl="0"/>
            <a:r>
              <a:rPr lang="en-US" sz="2000" dirty="0">
                <a:solidFill>
                  <a:prstClr val="black"/>
                </a:solidFill>
              </a:rPr>
              <a:t>In order to help the small businesses and the local community, we choose this project to provide a platform for them to be able to reach out on their products.</a:t>
            </a:r>
          </a:p>
          <a:p>
            <a:pPr lvl="0"/>
            <a:r>
              <a:rPr lang="en-US" sz="2000" dirty="0">
                <a:solidFill>
                  <a:prstClr val="black"/>
                </a:solidFill>
              </a:rPr>
              <a:t>This project enable the entrepreneurs to promote and sell their product in much efficient way.</a:t>
            </a:r>
          </a:p>
          <a:p>
            <a:pPr lvl="0"/>
            <a:r>
              <a:rPr lang="en-US" sz="2000" dirty="0">
                <a:solidFill>
                  <a:prstClr val="black"/>
                </a:solidFill>
              </a:rPr>
              <a:t>This project enable the entrepreneurs to expand their businesses in a  much larger scale.</a:t>
            </a:r>
          </a:p>
        </p:txBody>
      </p:sp>
    </p:spTree>
    <p:extLst>
      <p:ext uri="{BB962C8B-B14F-4D97-AF65-F5344CB8AC3E}">
        <p14:creationId xmlns:p14="http://schemas.microsoft.com/office/powerpoint/2010/main" val="246210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CBA0-E38E-9548-B937-9317181B274B}"/>
              </a:ext>
            </a:extLst>
          </p:cNvPr>
          <p:cNvSpPr>
            <a:spLocks noGrp="1"/>
          </p:cNvSpPr>
          <p:nvPr>
            <p:ph type="title"/>
          </p:nvPr>
        </p:nvSpPr>
        <p:spPr/>
        <p:txBody>
          <a:bodyPr/>
          <a:lstStyle/>
          <a:p>
            <a:r>
              <a:rPr lang="en-US" dirty="0"/>
              <a:t>Group Members</a:t>
            </a:r>
          </a:p>
        </p:txBody>
      </p:sp>
      <p:pic>
        <p:nvPicPr>
          <p:cNvPr id="5" name="Picture 4">
            <a:extLst>
              <a:ext uri="{FF2B5EF4-FFF2-40B4-BE49-F238E27FC236}">
                <a16:creationId xmlns:a16="http://schemas.microsoft.com/office/drawing/2014/main" id="{D19A56C7-F1C3-4B20-B337-6373DFBA6146}"/>
              </a:ext>
            </a:extLst>
          </p:cNvPr>
          <p:cNvPicPr>
            <a:picLocks noChangeAspect="1"/>
          </p:cNvPicPr>
          <p:nvPr/>
        </p:nvPicPr>
        <p:blipFill>
          <a:blip r:embed="rId2"/>
          <a:stretch>
            <a:fillRect/>
          </a:stretch>
        </p:blipFill>
        <p:spPr>
          <a:xfrm>
            <a:off x="318550" y="1417638"/>
            <a:ext cx="8506900" cy="4449762"/>
          </a:xfrm>
          <a:prstGeom prst="rect">
            <a:avLst/>
          </a:prstGeom>
        </p:spPr>
      </p:pic>
    </p:spTree>
    <p:extLst>
      <p:ext uri="{BB962C8B-B14F-4D97-AF65-F5344CB8AC3E}">
        <p14:creationId xmlns:p14="http://schemas.microsoft.com/office/powerpoint/2010/main" val="255153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8332780" cy="646331"/>
          </a:xfrm>
          <a:prstGeom prst="rect">
            <a:avLst/>
          </a:prstGeom>
          <a:noFill/>
        </p:spPr>
        <p:txBody>
          <a:bodyPr wrap="none" rtlCol="0">
            <a:spAutoFit/>
          </a:bodyPr>
          <a:lstStyle/>
          <a:p>
            <a:r>
              <a:rPr lang="en-US" sz="3600" b="1" dirty="0"/>
              <a:t>WRITE YOUR DESIGN CHALLENGE</a:t>
            </a:r>
          </a:p>
        </p:txBody>
      </p:sp>
      <p:sp>
        <p:nvSpPr>
          <p:cNvPr id="3" name="Rounded Rectangle 2"/>
          <p:cNvSpPr/>
          <p:nvPr/>
        </p:nvSpPr>
        <p:spPr>
          <a:xfrm>
            <a:off x="457200" y="1828800"/>
            <a:ext cx="8153400" cy="4495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Our design challenge is to increase the efficiency of buying-selling product with a systematic recording of data.</a:t>
            </a:r>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4724400"/>
            <a:ext cx="1409700" cy="1409700"/>
          </a:xfrm>
          <a:prstGeom prst="rect">
            <a:avLst/>
          </a:prstGeom>
        </p:spPr>
      </p:pic>
    </p:spTree>
    <p:extLst>
      <p:ext uri="{BB962C8B-B14F-4D97-AF65-F5344CB8AC3E}">
        <p14:creationId xmlns:p14="http://schemas.microsoft.com/office/powerpoint/2010/main" val="375200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5879058" cy="646331"/>
          </a:xfrm>
          <a:prstGeom prst="rect">
            <a:avLst/>
          </a:prstGeom>
          <a:noFill/>
        </p:spPr>
        <p:txBody>
          <a:bodyPr wrap="none" rtlCol="0">
            <a:spAutoFit/>
          </a:bodyPr>
          <a:lstStyle/>
          <a:p>
            <a:r>
              <a:rPr lang="en-US" sz="3600" b="1" dirty="0"/>
              <a:t>STATE YOUR HEADLINES</a:t>
            </a:r>
          </a:p>
        </p:txBody>
      </p:sp>
      <p:sp>
        <p:nvSpPr>
          <p:cNvPr id="3" name="Rounded Rectangle 2"/>
          <p:cNvSpPr/>
          <p:nvPr/>
        </p:nvSpPr>
        <p:spPr>
          <a:xfrm>
            <a:off x="457200" y="1828800"/>
            <a:ext cx="8153400" cy="4495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7200" dirty="0"/>
              <a:t>MARKET</a:t>
            </a:r>
          </a:p>
          <a:p>
            <a:pPr algn="ctr"/>
            <a:r>
              <a:rPr lang="en-US" sz="7200" dirty="0"/>
              <a:t>RECORD </a:t>
            </a:r>
          </a:p>
        </p:txBody>
      </p:sp>
    </p:spTree>
    <p:extLst>
      <p:ext uri="{BB962C8B-B14F-4D97-AF65-F5344CB8AC3E}">
        <p14:creationId xmlns:p14="http://schemas.microsoft.com/office/powerpoint/2010/main" val="18319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28600"/>
            <a:ext cx="4267200" cy="646331"/>
          </a:xfrm>
          <a:prstGeom prst="rect">
            <a:avLst/>
          </a:prstGeom>
          <a:noFill/>
        </p:spPr>
        <p:txBody>
          <a:bodyPr wrap="square" rtlCol="0">
            <a:spAutoFit/>
          </a:bodyPr>
          <a:lstStyle/>
          <a:p>
            <a:r>
              <a:rPr lang="en-US" sz="3600" b="1" dirty="0"/>
              <a:t>CREATE INSIGHT</a:t>
            </a:r>
          </a:p>
        </p:txBody>
      </p:sp>
      <p:sp>
        <p:nvSpPr>
          <p:cNvPr id="3" name="Rounded Rectangle 2"/>
          <p:cNvSpPr/>
          <p:nvPr/>
        </p:nvSpPr>
        <p:spPr>
          <a:xfrm>
            <a:off x="152400" y="1066800"/>
            <a:ext cx="8839200" cy="5334000"/>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r>
              <a:rPr lang="en-US" b="1" dirty="0"/>
              <a:t>Write your design challenge</a:t>
            </a:r>
          </a:p>
          <a:p>
            <a:r>
              <a:rPr lang="en-US" u="sng" dirty="0"/>
              <a:t>Our design challenge is to increase the efficiency of buying-selling product with a systematic recording of data.</a:t>
            </a:r>
          </a:p>
          <a:p>
            <a:endParaRPr lang="en-US" dirty="0"/>
          </a:p>
          <a:p>
            <a:r>
              <a:rPr lang="en-US" b="1" dirty="0"/>
              <a:t>Create insight statements</a:t>
            </a:r>
          </a:p>
          <a:p>
            <a:endParaRPr lang="en-US" u="sng" dirty="0"/>
          </a:p>
          <a:p>
            <a:r>
              <a:rPr lang="en-US" u="sng" dirty="0"/>
              <a:t>Market</a:t>
            </a:r>
            <a:r>
              <a:rPr lang="en-US" dirty="0"/>
              <a:t> </a:t>
            </a:r>
            <a:r>
              <a:rPr lang="en-US" b="1" dirty="0"/>
              <a:t>is a challenge faced by the community because…</a:t>
            </a:r>
          </a:p>
          <a:p>
            <a:pPr marL="285750" indent="-285750">
              <a:buFont typeface="Arial" panose="020B0604020202020204" pitchFamily="34" charset="0"/>
              <a:buChar char="•"/>
            </a:pPr>
            <a:r>
              <a:rPr lang="en-US" u="sng" dirty="0">
                <a:solidFill>
                  <a:schemeClr val="tx1"/>
                </a:solidFill>
              </a:rPr>
              <a:t>The seller often had to use various kind of social media to promote their products.</a:t>
            </a:r>
          </a:p>
          <a:p>
            <a:pPr marL="285750" indent="-285750">
              <a:buFont typeface="Arial" panose="020B0604020202020204" pitchFamily="34" charset="0"/>
              <a:buChar char="•"/>
            </a:pPr>
            <a:r>
              <a:rPr lang="en-US" u="sng" dirty="0">
                <a:solidFill>
                  <a:schemeClr val="tx1"/>
                </a:solidFill>
              </a:rPr>
              <a:t>The seller need to post regularly about their product to promote them.</a:t>
            </a:r>
          </a:p>
          <a:p>
            <a:pPr marL="285750" indent="-285750">
              <a:buFont typeface="Arial" panose="020B0604020202020204" pitchFamily="34" charset="0"/>
              <a:buChar char="•"/>
            </a:pPr>
            <a:r>
              <a:rPr lang="en-US" u="sng" dirty="0">
                <a:solidFill>
                  <a:schemeClr val="tx1"/>
                </a:solidFill>
              </a:rPr>
              <a:t>The buyer do not have a specific platform to buy the product.</a:t>
            </a:r>
          </a:p>
          <a:p>
            <a:endParaRPr lang="en-US" dirty="0"/>
          </a:p>
          <a:p>
            <a:r>
              <a:rPr lang="en-US" u="sng" dirty="0"/>
              <a:t>Record</a:t>
            </a:r>
            <a:r>
              <a:rPr lang="en-US" dirty="0"/>
              <a:t> </a:t>
            </a:r>
            <a:r>
              <a:rPr lang="en-US" b="1" dirty="0"/>
              <a:t>is a challenge faced by the community because…</a:t>
            </a:r>
          </a:p>
          <a:p>
            <a:pPr marL="285750" indent="-285750">
              <a:buFont typeface="Arial" panose="020B0604020202020204" pitchFamily="34" charset="0"/>
              <a:buChar char="•"/>
            </a:pPr>
            <a:r>
              <a:rPr lang="en-US" u="sng" dirty="0"/>
              <a:t>The seller does not have any efficient way to record data.</a:t>
            </a:r>
          </a:p>
          <a:p>
            <a:pPr marL="285750" indent="-285750">
              <a:buFont typeface="Arial" panose="020B0604020202020204" pitchFamily="34" charset="0"/>
              <a:buChar char="•"/>
            </a:pPr>
            <a:r>
              <a:rPr lang="en-US" u="sng" dirty="0"/>
              <a:t>The seller need to update the availability of the product to the buyers and vice versa.</a:t>
            </a:r>
          </a:p>
          <a:p>
            <a:pPr marL="285750" indent="-285750">
              <a:buFont typeface="Arial" panose="020B0604020202020204" pitchFamily="34" charset="0"/>
              <a:buChar char="•"/>
            </a:pPr>
            <a:r>
              <a:rPr lang="en-US" u="sng" dirty="0"/>
              <a:t>The seller sometimes lost the recorded data when they record it manually.</a:t>
            </a:r>
          </a:p>
        </p:txBody>
      </p:sp>
    </p:spTree>
    <p:extLst>
      <p:ext uri="{BB962C8B-B14F-4D97-AF65-F5344CB8AC3E}">
        <p14:creationId xmlns:p14="http://schemas.microsoft.com/office/powerpoint/2010/main" val="377743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10234"/>
            <a:ext cx="6459521" cy="646331"/>
          </a:xfrm>
          <a:prstGeom prst="rect">
            <a:avLst/>
          </a:prstGeom>
          <a:noFill/>
        </p:spPr>
        <p:txBody>
          <a:bodyPr wrap="none" rtlCol="0">
            <a:spAutoFit/>
          </a:bodyPr>
          <a:lstStyle/>
          <a:p>
            <a:r>
              <a:rPr lang="en-US" sz="3600" b="1" dirty="0"/>
              <a:t>GENERATE HOW MIGHT WE</a:t>
            </a:r>
          </a:p>
        </p:txBody>
      </p:sp>
      <p:sp>
        <p:nvSpPr>
          <p:cNvPr id="3" name="Rounded Rectangle 2"/>
          <p:cNvSpPr/>
          <p:nvPr/>
        </p:nvSpPr>
        <p:spPr>
          <a:xfrm>
            <a:off x="228600" y="1017327"/>
            <a:ext cx="8686800" cy="5307273"/>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r>
              <a:rPr lang="en-US" sz="2000" b="1" dirty="0"/>
              <a:t>Generate “How Might We” Questions (Market)</a:t>
            </a:r>
          </a:p>
          <a:p>
            <a:endParaRPr lang="en-US" dirty="0"/>
          </a:p>
          <a:p>
            <a:r>
              <a:rPr lang="en-US" dirty="0"/>
              <a:t>Insight:</a:t>
            </a:r>
          </a:p>
          <a:p>
            <a:r>
              <a:rPr lang="en-US" u="sng" dirty="0"/>
              <a:t>The seller often had to use various kind of social media to promote their products.</a:t>
            </a:r>
          </a:p>
          <a:p>
            <a:r>
              <a:rPr lang="en-US" b="1" dirty="0"/>
              <a:t>How might we…</a:t>
            </a:r>
          </a:p>
          <a:p>
            <a:r>
              <a:rPr lang="en-US" u="sng" dirty="0"/>
              <a:t>create more efficient way to promote their products ?</a:t>
            </a:r>
          </a:p>
          <a:p>
            <a:endParaRPr lang="en-US" dirty="0"/>
          </a:p>
          <a:p>
            <a:r>
              <a:rPr lang="en-US" dirty="0"/>
              <a:t>Insight:</a:t>
            </a:r>
          </a:p>
          <a:p>
            <a:r>
              <a:rPr lang="en-US" u="sng" dirty="0">
                <a:solidFill>
                  <a:schemeClr val="tx1"/>
                </a:solidFill>
              </a:rPr>
              <a:t>The seller need to post regularly about their product to promote them.</a:t>
            </a:r>
          </a:p>
          <a:p>
            <a:r>
              <a:rPr lang="en-US" b="1" dirty="0"/>
              <a:t>How might we…</a:t>
            </a:r>
          </a:p>
          <a:p>
            <a:r>
              <a:rPr lang="en-US" u="sng" dirty="0"/>
              <a:t>ensure that their product is promoted ?</a:t>
            </a:r>
          </a:p>
          <a:p>
            <a:endParaRPr lang="en-US" dirty="0"/>
          </a:p>
          <a:p>
            <a:r>
              <a:rPr lang="en-US" dirty="0"/>
              <a:t>Insight:</a:t>
            </a:r>
          </a:p>
          <a:p>
            <a:r>
              <a:rPr lang="en-US" u="sng" dirty="0">
                <a:solidFill>
                  <a:schemeClr val="tx1"/>
                </a:solidFill>
              </a:rPr>
              <a:t>The buyer do not have a specific platform to buy the product.</a:t>
            </a:r>
          </a:p>
          <a:p>
            <a:r>
              <a:rPr lang="en-US" b="1" dirty="0"/>
              <a:t>How might we…</a:t>
            </a:r>
          </a:p>
          <a:p>
            <a:r>
              <a:rPr lang="en-US" u="sng" dirty="0"/>
              <a:t>create a platform that can sell and buy products ?</a:t>
            </a:r>
          </a:p>
          <a:p>
            <a:endParaRPr lang="en-US" u="sng" dirty="0">
              <a:solidFill>
                <a:schemeClr val="tx1"/>
              </a:solidFill>
            </a:endParaRPr>
          </a:p>
        </p:txBody>
      </p:sp>
    </p:spTree>
    <p:extLst>
      <p:ext uri="{BB962C8B-B14F-4D97-AF65-F5344CB8AC3E}">
        <p14:creationId xmlns:p14="http://schemas.microsoft.com/office/powerpoint/2010/main" val="12668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10234"/>
            <a:ext cx="6459521" cy="646331"/>
          </a:xfrm>
          <a:prstGeom prst="rect">
            <a:avLst/>
          </a:prstGeom>
          <a:noFill/>
        </p:spPr>
        <p:txBody>
          <a:bodyPr wrap="none" rtlCol="0">
            <a:spAutoFit/>
          </a:bodyPr>
          <a:lstStyle/>
          <a:p>
            <a:r>
              <a:rPr lang="en-US" sz="3600" b="1" dirty="0"/>
              <a:t>GENERATE HOW MIGHT WE</a:t>
            </a:r>
          </a:p>
        </p:txBody>
      </p:sp>
      <p:sp>
        <p:nvSpPr>
          <p:cNvPr id="3" name="Rounded Rectangle 2"/>
          <p:cNvSpPr/>
          <p:nvPr/>
        </p:nvSpPr>
        <p:spPr>
          <a:xfrm>
            <a:off x="228600" y="1017327"/>
            <a:ext cx="8686800" cy="5307273"/>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r>
              <a:rPr lang="en-US" sz="2000" b="1" dirty="0"/>
              <a:t>Generate “How Might We” Questions (Record)</a:t>
            </a:r>
          </a:p>
          <a:p>
            <a:endParaRPr lang="en-US" dirty="0"/>
          </a:p>
          <a:p>
            <a:r>
              <a:rPr lang="en-US" dirty="0"/>
              <a:t>Insight:</a:t>
            </a:r>
          </a:p>
          <a:p>
            <a:r>
              <a:rPr lang="en-US" u="sng" dirty="0"/>
              <a:t>The seller does not have any efficient way to record data.</a:t>
            </a:r>
          </a:p>
          <a:p>
            <a:r>
              <a:rPr lang="en-US" b="1" dirty="0"/>
              <a:t>How might we…</a:t>
            </a:r>
          </a:p>
          <a:p>
            <a:r>
              <a:rPr lang="en-US" u="sng" dirty="0"/>
              <a:t>create more efficient way to record and store their data ?</a:t>
            </a:r>
          </a:p>
          <a:p>
            <a:endParaRPr lang="en-US" dirty="0"/>
          </a:p>
          <a:p>
            <a:r>
              <a:rPr lang="en-US" dirty="0"/>
              <a:t>Insight:</a:t>
            </a:r>
          </a:p>
          <a:p>
            <a:r>
              <a:rPr lang="en-US" u="sng" dirty="0"/>
              <a:t>The seller need to update the availability of the product to the buyers and vice versa.</a:t>
            </a:r>
          </a:p>
          <a:p>
            <a:r>
              <a:rPr lang="en-US" b="1" dirty="0"/>
              <a:t>How might we…</a:t>
            </a:r>
          </a:p>
          <a:p>
            <a:r>
              <a:rPr lang="en-US" u="sng" dirty="0"/>
              <a:t>ensure that the availability of the product is updated regularly ?</a:t>
            </a:r>
          </a:p>
          <a:p>
            <a:endParaRPr lang="en-US" dirty="0"/>
          </a:p>
          <a:p>
            <a:r>
              <a:rPr lang="en-US" dirty="0"/>
              <a:t>Insight:</a:t>
            </a:r>
          </a:p>
          <a:p>
            <a:r>
              <a:rPr lang="en-US" u="sng" dirty="0"/>
              <a:t>The seller sometimes lost the recorded data when they record it manually.</a:t>
            </a:r>
          </a:p>
          <a:p>
            <a:r>
              <a:rPr lang="en-US" b="1" dirty="0"/>
              <a:t>How might we…</a:t>
            </a:r>
          </a:p>
          <a:p>
            <a:r>
              <a:rPr lang="en-US" u="sng" dirty="0"/>
              <a:t>store the recorded data without any lost ?</a:t>
            </a:r>
          </a:p>
          <a:p>
            <a:endParaRPr lang="en-US" u="sng" dirty="0">
              <a:solidFill>
                <a:schemeClr val="tx1"/>
              </a:solidFill>
            </a:endParaRPr>
          </a:p>
        </p:txBody>
      </p:sp>
    </p:spTree>
    <p:extLst>
      <p:ext uri="{BB962C8B-B14F-4D97-AF65-F5344CB8AC3E}">
        <p14:creationId xmlns:p14="http://schemas.microsoft.com/office/powerpoint/2010/main" val="276801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1411" y="210234"/>
            <a:ext cx="4301177" cy="646331"/>
          </a:xfrm>
          <a:prstGeom prst="rect">
            <a:avLst/>
          </a:prstGeom>
          <a:noFill/>
        </p:spPr>
        <p:txBody>
          <a:bodyPr wrap="none" rtlCol="0">
            <a:spAutoFit/>
          </a:bodyPr>
          <a:lstStyle/>
          <a:p>
            <a:r>
              <a:rPr lang="en-US" sz="3600" b="1" dirty="0"/>
              <a:t>STATE YOUR IDEA</a:t>
            </a:r>
          </a:p>
        </p:txBody>
      </p:sp>
      <p:sp>
        <p:nvSpPr>
          <p:cNvPr id="3" name="Rounded Rectangle 2"/>
          <p:cNvSpPr/>
          <p:nvPr/>
        </p:nvSpPr>
        <p:spPr>
          <a:xfrm>
            <a:off x="228600" y="990600"/>
            <a:ext cx="8686800" cy="5334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From our idea, we can conclude that we need to create an application that are capable to sell and buy products. The application should has a well planned promotion for each product. It also should has a function to store and record the transaction and customer information online to avoid any data lost.</a:t>
            </a:r>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4724400"/>
            <a:ext cx="1333500" cy="1333500"/>
          </a:xfrm>
          <a:prstGeom prst="rect">
            <a:avLst/>
          </a:prstGeom>
        </p:spPr>
      </p:pic>
    </p:spTree>
    <p:extLst>
      <p:ext uri="{BB962C8B-B14F-4D97-AF65-F5344CB8AC3E}">
        <p14:creationId xmlns:p14="http://schemas.microsoft.com/office/powerpoint/2010/main" val="390513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803-0088-FE42-81CF-CFEAC9B4B0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AC7666-AB30-D847-8F6C-9276ECED2FA6}"/>
              </a:ext>
            </a:extLst>
          </p:cNvPr>
          <p:cNvSpPr>
            <a:spLocks noGrp="1"/>
          </p:cNvSpPr>
          <p:nvPr>
            <p:ph idx="1"/>
          </p:nvPr>
        </p:nvSpPr>
        <p:spPr>
          <a:xfrm>
            <a:off x="457200" y="1295401"/>
            <a:ext cx="8229600" cy="4830764"/>
          </a:xfrm>
        </p:spPr>
        <p:txBody>
          <a:bodyPr anchor="t"/>
          <a:lstStyle/>
          <a:p>
            <a:pPr marL="0" indent="0" algn="ctr">
              <a:buNone/>
            </a:pPr>
            <a:r>
              <a:rPr lang="en-US" sz="2000" dirty="0"/>
              <a:t>Our team focused on application to help small entrepreneur grow their business by providing them a business platform which can be used to promote their product online and customer can order their wanted food based on their nearby location. This will help a lot small entrepreneur who are working from home to find more customers.</a:t>
            </a:r>
          </a:p>
        </p:txBody>
      </p:sp>
    </p:spTree>
    <p:extLst>
      <p:ext uri="{BB962C8B-B14F-4D97-AF65-F5344CB8AC3E}">
        <p14:creationId xmlns:p14="http://schemas.microsoft.com/office/powerpoint/2010/main" val="299278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803-0088-FE42-81CF-CFEAC9B4B0CA}"/>
              </a:ext>
            </a:extLst>
          </p:cNvPr>
          <p:cNvSpPr>
            <a:spLocks noGrp="1"/>
          </p:cNvSpPr>
          <p:nvPr>
            <p:ph type="title"/>
          </p:nvPr>
        </p:nvSpPr>
        <p:spPr>
          <a:xfrm>
            <a:off x="990600" y="76200"/>
            <a:ext cx="7162800" cy="1325562"/>
          </a:xfrm>
        </p:spPr>
        <p:txBody>
          <a:bodyPr/>
          <a:lstStyle/>
          <a:p>
            <a:r>
              <a:rPr lang="en-US" dirty="0"/>
              <a:t>Problem Background &amp; Problem Statement</a:t>
            </a:r>
          </a:p>
        </p:txBody>
      </p:sp>
      <p:sp>
        <p:nvSpPr>
          <p:cNvPr id="3" name="Content Placeholder 2">
            <a:extLst>
              <a:ext uri="{FF2B5EF4-FFF2-40B4-BE49-F238E27FC236}">
                <a16:creationId xmlns:a16="http://schemas.microsoft.com/office/drawing/2014/main" id="{26AC7666-AB30-D847-8F6C-9276ECED2FA6}"/>
              </a:ext>
            </a:extLst>
          </p:cNvPr>
          <p:cNvSpPr>
            <a:spLocks noGrp="1"/>
          </p:cNvSpPr>
          <p:nvPr>
            <p:ph idx="1"/>
          </p:nvPr>
        </p:nvSpPr>
        <p:spPr>
          <a:xfrm>
            <a:off x="457200" y="1600200"/>
            <a:ext cx="8229600" cy="4724399"/>
          </a:xfrm>
        </p:spPr>
        <p:txBody>
          <a:bodyPr/>
          <a:lstStyle/>
          <a:p>
            <a:pPr marL="0" indent="0">
              <a:buNone/>
            </a:pPr>
            <a:r>
              <a:rPr lang="en-US" sz="2800" dirty="0"/>
              <a:t>Problem Background</a:t>
            </a:r>
          </a:p>
          <a:p>
            <a:r>
              <a:rPr lang="en-US" sz="2000" dirty="0"/>
              <a:t>In the current situation of facing the Covid-19 pandemic, there are many small entrepreneur that started to sell food products through their social media. The number of the small entrepreneur keeps on increasing as the products demand is getting higher. By right, they need to have a platform to catch up with their sells.</a:t>
            </a:r>
          </a:p>
          <a:p>
            <a:pPr marL="0" indent="0">
              <a:buNone/>
            </a:pPr>
            <a:endParaRPr lang="en-US" sz="2000" dirty="0"/>
          </a:p>
          <a:p>
            <a:pPr marL="0" indent="0">
              <a:buNone/>
            </a:pPr>
            <a:r>
              <a:rPr lang="en-US" sz="2800" dirty="0"/>
              <a:t>Problem Statement</a:t>
            </a:r>
          </a:p>
          <a:p>
            <a:r>
              <a:rPr lang="en-US" sz="2000" dirty="0"/>
              <a:t>It is a problem for the seller to record and store data as well as they also do not has any specific platform to promote their product.</a:t>
            </a:r>
          </a:p>
        </p:txBody>
      </p:sp>
    </p:spTree>
    <p:extLst>
      <p:ext uri="{BB962C8B-B14F-4D97-AF65-F5344CB8AC3E}">
        <p14:creationId xmlns:p14="http://schemas.microsoft.com/office/powerpoint/2010/main" val="187504643"/>
      </p:ext>
    </p:extLst>
  </p:cSld>
  <p:clrMapOvr>
    <a:masterClrMapping/>
  </p:clrMapOvr>
</p:sld>
</file>

<file path=ppt/theme/theme1.xml><?xml version="1.0" encoding="utf-8"?>
<a:theme xmlns:a="http://schemas.openxmlformats.org/drawingml/2006/main" name="Slide Rasmi UTM 2015 tagline 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4593</TotalTime>
  <Words>729</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Calibri</vt:lpstr>
      <vt:lpstr>Slide Rasmi UTM 2015 tagline english</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Problem Background &amp; Problem Statement</vt:lpstr>
      <vt:lpstr>Goal &amp; Objectives</vt:lpstr>
      <vt:lpstr>Scopes &amp; Motivation</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Amir Syafiq</cp:lastModifiedBy>
  <cp:revision>274</cp:revision>
  <cp:lastPrinted>2015-09-07T04:19:50Z</cp:lastPrinted>
  <dcterms:modified xsi:type="dcterms:W3CDTF">2020-11-17T15:41:45Z</dcterms:modified>
</cp:coreProperties>
</file>