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ecf4c70c9_2_80:notes"/>
          <p:cNvSpPr txBox="1"/>
          <p:nvPr>
            <p:ph idx="1" type="body"/>
          </p:nvPr>
        </p:nvSpPr>
        <p:spPr>
          <a:xfrm>
            <a:off x="685800" y="4341430"/>
            <a:ext cx="5486400" cy="411669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aecf4c70c9_2_80:notes"/>
          <p:cNvSpPr/>
          <p:nvPr>
            <p:ph idx="2" type="sldImg"/>
          </p:nvPr>
        </p:nvSpPr>
        <p:spPr>
          <a:xfrm>
            <a:off x="114035" y="685873"/>
            <a:ext cx="6631517" cy="342936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f3b850d3a_2_0:notes"/>
          <p:cNvSpPr txBox="1"/>
          <p:nvPr>
            <p:ph idx="1" type="body"/>
          </p:nvPr>
        </p:nvSpPr>
        <p:spPr>
          <a:xfrm>
            <a:off x="685800" y="4341430"/>
            <a:ext cx="5486400" cy="4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af3b850d3a_2_0:notes"/>
          <p:cNvSpPr/>
          <p:nvPr>
            <p:ph idx="2" type="sldImg"/>
          </p:nvPr>
        </p:nvSpPr>
        <p:spPr>
          <a:xfrm>
            <a:off x="114035" y="685873"/>
            <a:ext cx="6631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5c77f9d9c_0_8:notes"/>
          <p:cNvSpPr txBox="1"/>
          <p:nvPr>
            <p:ph idx="1" type="body"/>
          </p:nvPr>
        </p:nvSpPr>
        <p:spPr>
          <a:xfrm>
            <a:off x="685800" y="4341430"/>
            <a:ext cx="5486400" cy="4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a5c77f9d9c_0_8:notes"/>
          <p:cNvSpPr/>
          <p:nvPr>
            <p:ph idx="2" type="sldImg"/>
          </p:nvPr>
        </p:nvSpPr>
        <p:spPr>
          <a:xfrm>
            <a:off x="114035" y="685873"/>
            <a:ext cx="6631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5c77f9d9c_0_20:notes"/>
          <p:cNvSpPr txBox="1"/>
          <p:nvPr>
            <p:ph idx="1" type="body"/>
          </p:nvPr>
        </p:nvSpPr>
        <p:spPr>
          <a:xfrm>
            <a:off x="685800" y="4341430"/>
            <a:ext cx="5486400" cy="4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a5c77f9d9c_0_20:notes"/>
          <p:cNvSpPr/>
          <p:nvPr>
            <p:ph idx="2" type="sldImg"/>
          </p:nvPr>
        </p:nvSpPr>
        <p:spPr>
          <a:xfrm>
            <a:off x="114035" y="685873"/>
            <a:ext cx="6631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ecf4c70c9_2_123:notes"/>
          <p:cNvSpPr txBox="1"/>
          <p:nvPr>
            <p:ph idx="1" type="body"/>
          </p:nvPr>
        </p:nvSpPr>
        <p:spPr>
          <a:xfrm>
            <a:off x="685800" y="4341430"/>
            <a:ext cx="5486400" cy="411669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aecf4c70c9_2_123:notes"/>
          <p:cNvSpPr/>
          <p:nvPr>
            <p:ph idx="2" type="sldImg"/>
          </p:nvPr>
        </p:nvSpPr>
        <p:spPr>
          <a:xfrm>
            <a:off x="114035" y="685873"/>
            <a:ext cx="6631517" cy="342936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ecf4c70c9_2_139:notes"/>
          <p:cNvSpPr txBox="1"/>
          <p:nvPr>
            <p:ph idx="1" type="body"/>
          </p:nvPr>
        </p:nvSpPr>
        <p:spPr>
          <a:xfrm>
            <a:off x="685800" y="4341430"/>
            <a:ext cx="5486400" cy="411669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aecf4c70c9_2_139:notes"/>
          <p:cNvSpPr/>
          <p:nvPr>
            <p:ph idx="2" type="sldImg"/>
          </p:nvPr>
        </p:nvSpPr>
        <p:spPr>
          <a:xfrm>
            <a:off x="114035" y="685873"/>
            <a:ext cx="6631517" cy="342936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ecf4c70c9_2_86:notes"/>
          <p:cNvSpPr txBox="1"/>
          <p:nvPr>
            <p:ph idx="1" type="body"/>
          </p:nvPr>
        </p:nvSpPr>
        <p:spPr>
          <a:xfrm>
            <a:off x="685800" y="4341430"/>
            <a:ext cx="5486400" cy="411669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aecf4c70c9_2_86:notes"/>
          <p:cNvSpPr/>
          <p:nvPr>
            <p:ph idx="2" type="sldImg"/>
          </p:nvPr>
        </p:nvSpPr>
        <p:spPr>
          <a:xfrm>
            <a:off x="114035" y="685873"/>
            <a:ext cx="6631517" cy="342936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ecf4c70c9_2_93:notes"/>
          <p:cNvSpPr txBox="1"/>
          <p:nvPr>
            <p:ph idx="1" type="body"/>
          </p:nvPr>
        </p:nvSpPr>
        <p:spPr>
          <a:xfrm>
            <a:off x="685800" y="4341430"/>
            <a:ext cx="5486400" cy="411669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aecf4c70c9_2_93:notes"/>
          <p:cNvSpPr/>
          <p:nvPr>
            <p:ph idx="2" type="sldImg"/>
          </p:nvPr>
        </p:nvSpPr>
        <p:spPr>
          <a:xfrm>
            <a:off x="114035" y="685873"/>
            <a:ext cx="6631517" cy="342936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ecf4c70c9_2_98:notes"/>
          <p:cNvSpPr txBox="1"/>
          <p:nvPr>
            <p:ph idx="1" type="body"/>
          </p:nvPr>
        </p:nvSpPr>
        <p:spPr>
          <a:xfrm>
            <a:off x="685800" y="4341430"/>
            <a:ext cx="5486400" cy="411669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aecf4c70c9_2_98:notes"/>
          <p:cNvSpPr/>
          <p:nvPr>
            <p:ph idx="2" type="sldImg"/>
          </p:nvPr>
        </p:nvSpPr>
        <p:spPr>
          <a:xfrm>
            <a:off x="114035" y="685873"/>
            <a:ext cx="6631517" cy="342936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f3b850d3a_2_13:notes"/>
          <p:cNvSpPr txBox="1"/>
          <p:nvPr>
            <p:ph idx="1" type="body"/>
          </p:nvPr>
        </p:nvSpPr>
        <p:spPr>
          <a:xfrm>
            <a:off x="685800" y="4341430"/>
            <a:ext cx="5486400" cy="4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af3b850d3a_2_13:notes"/>
          <p:cNvSpPr/>
          <p:nvPr>
            <p:ph idx="2" type="sldImg"/>
          </p:nvPr>
        </p:nvSpPr>
        <p:spPr>
          <a:xfrm>
            <a:off x="114035" y="685873"/>
            <a:ext cx="6631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f5b7619ea_0_12:notes"/>
          <p:cNvSpPr txBox="1"/>
          <p:nvPr>
            <p:ph idx="1" type="body"/>
          </p:nvPr>
        </p:nvSpPr>
        <p:spPr>
          <a:xfrm>
            <a:off x="685800" y="4341430"/>
            <a:ext cx="5486400" cy="4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af5b7619ea_0_12:notes"/>
          <p:cNvSpPr/>
          <p:nvPr>
            <p:ph idx="2" type="sldImg"/>
          </p:nvPr>
        </p:nvSpPr>
        <p:spPr>
          <a:xfrm>
            <a:off x="114035" y="685873"/>
            <a:ext cx="6631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f5b7619ea_1_0:notes"/>
          <p:cNvSpPr txBox="1"/>
          <p:nvPr>
            <p:ph idx="1" type="body"/>
          </p:nvPr>
        </p:nvSpPr>
        <p:spPr>
          <a:xfrm>
            <a:off x="685800" y="4341430"/>
            <a:ext cx="5486400" cy="4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af5b7619ea_1_0:notes"/>
          <p:cNvSpPr/>
          <p:nvPr>
            <p:ph idx="2" type="sldImg"/>
          </p:nvPr>
        </p:nvSpPr>
        <p:spPr>
          <a:xfrm>
            <a:off x="114035" y="685873"/>
            <a:ext cx="6631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f5b7619ea_1_12:notes"/>
          <p:cNvSpPr txBox="1"/>
          <p:nvPr>
            <p:ph idx="1" type="body"/>
          </p:nvPr>
        </p:nvSpPr>
        <p:spPr>
          <a:xfrm>
            <a:off x="685800" y="4341430"/>
            <a:ext cx="5486400" cy="4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af5b7619ea_1_12:notes"/>
          <p:cNvSpPr/>
          <p:nvPr>
            <p:ph idx="2" type="sldImg"/>
          </p:nvPr>
        </p:nvSpPr>
        <p:spPr>
          <a:xfrm>
            <a:off x="114035" y="685873"/>
            <a:ext cx="6631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f5b7619ea_0_0:notes"/>
          <p:cNvSpPr txBox="1"/>
          <p:nvPr>
            <p:ph idx="1" type="body"/>
          </p:nvPr>
        </p:nvSpPr>
        <p:spPr>
          <a:xfrm>
            <a:off x="685800" y="4341430"/>
            <a:ext cx="5486400" cy="4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af5b7619ea_0_0:notes"/>
          <p:cNvSpPr/>
          <p:nvPr>
            <p:ph idx="2" type="sldImg"/>
          </p:nvPr>
        </p:nvSpPr>
        <p:spPr>
          <a:xfrm>
            <a:off x="114035" y="685873"/>
            <a:ext cx="6631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Title and Content">
  <p:cSld name="17_Title and 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77088" y="138113"/>
            <a:ext cx="1287065" cy="435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87675" y="4839891"/>
            <a:ext cx="2538413" cy="14406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Requirements Based on the User Stories</a:t>
            </a:r>
            <a:endParaRPr/>
          </a:p>
        </p:txBody>
      </p:sp>
      <p:sp>
        <p:nvSpPr>
          <p:cNvPr id="135" name="Google Shape;135;p27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/>
              <a:t>&lt;Group </a:t>
            </a:r>
            <a:r>
              <a:rPr lang="en">
                <a:solidFill>
                  <a:srgbClr val="898989"/>
                </a:solidFill>
              </a:rPr>
              <a:t>Conqueror</a:t>
            </a:r>
            <a:r>
              <a:rPr lang="en"/>
              <a:t>&gt;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152400" y="96127"/>
            <a:ext cx="5181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Customer Story Card - 2</a:t>
            </a:r>
            <a:endParaRPr/>
          </a:p>
        </p:txBody>
      </p:sp>
      <p:sp>
        <p:nvSpPr>
          <p:cNvPr id="236" name="Google Shape;236;p36"/>
          <p:cNvSpPr/>
          <p:nvPr/>
        </p:nvSpPr>
        <p:spPr>
          <a:xfrm>
            <a:off x="463216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the </a:t>
            </a:r>
            <a:r>
              <a:rPr lang="en">
                <a:solidFill>
                  <a:schemeClr val="lt1"/>
                </a:solidFill>
              </a:rPr>
              <a:t>product details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the c</a:t>
            </a:r>
            <a:r>
              <a:rPr lang="en">
                <a:solidFill>
                  <a:schemeClr val="lt1"/>
                </a:solidFill>
              </a:rPr>
              <a:t>ustomer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information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</a:rPr>
              <a:t>Check if the product is available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Calculate the </a:t>
            </a:r>
            <a:r>
              <a:rPr lang="en">
                <a:solidFill>
                  <a:schemeClr val="lt1"/>
                </a:solidFill>
              </a:rPr>
              <a:t>price of the product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Display </a:t>
            </a:r>
            <a:r>
              <a:rPr lang="en">
                <a:solidFill>
                  <a:schemeClr val="lt1"/>
                </a:solidFill>
              </a:rPr>
              <a:t>total price</a:t>
            </a:r>
            <a:endParaRPr sz="1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7" name="Google Shape;237;p36"/>
          <p:cNvSpPr/>
          <p:nvPr/>
        </p:nvSpPr>
        <p:spPr>
          <a:xfrm>
            <a:off x="463216" y="873793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endParaRPr/>
          </a:p>
        </p:txBody>
      </p:sp>
      <p:sp>
        <p:nvSpPr>
          <p:cNvPr id="238" name="Google Shape;238;p36"/>
          <p:cNvSpPr/>
          <p:nvPr/>
        </p:nvSpPr>
        <p:spPr>
          <a:xfrm>
            <a:off x="463216" y="1508335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/>
          </a:p>
        </p:txBody>
      </p:sp>
      <p:sp>
        <p:nvSpPr>
          <p:cNvPr id="239" name="Google Shape;239;p36"/>
          <p:cNvSpPr/>
          <p:nvPr/>
        </p:nvSpPr>
        <p:spPr>
          <a:xfrm>
            <a:off x="463216" y="2142877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I can</a:t>
            </a:r>
            <a:endParaRPr/>
          </a:p>
        </p:txBody>
      </p:sp>
      <p:sp>
        <p:nvSpPr>
          <p:cNvPr id="240" name="Google Shape;240;p36"/>
          <p:cNvSpPr/>
          <p:nvPr/>
        </p:nvSpPr>
        <p:spPr>
          <a:xfrm>
            <a:off x="4800601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Acceptance Criteria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solidFill>
                  <a:schemeClr val="lt1"/>
                </a:solidFill>
              </a:rPr>
              <a:t>product can be search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solidFill>
                  <a:schemeClr val="lt1"/>
                </a:solidFill>
              </a:rPr>
              <a:t>product can be bought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interface will be in suitable format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/>
          <p:nvPr/>
        </p:nvSpPr>
        <p:spPr>
          <a:xfrm>
            <a:off x="2133600" y="873793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Customer</a:t>
            </a:r>
            <a:endParaRPr/>
          </a:p>
        </p:txBody>
      </p:sp>
      <p:sp>
        <p:nvSpPr>
          <p:cNvPr id="242" name="Google Shape;242;p36"/>
          <p:cNvSpPr/>
          <p:nvPr/>
        </p:nvSpPr>
        <p:spPr>
          <a:xfrm>
            <a:off x="2133600" y="1508336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Select my payment type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6"/>
          <p:cNvSpPr/>
          <p:nvPr/>
        </p:nvSpPr>
        <p:spPr>
          <a:xfrm>
            <a:off x="2133600" y="2135170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Pay the product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152400" y="96127"/>
            <a:ext cx="5181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800"/>
              <a:t>Customer Story Card - 3</a:t>
            </a:r>
            <a:endParaRPr/>
          </a:p>
        </p:txBody>
      </p:sp>
      <p:sp>
        <p:nvSpPr>
          <p:cNvPr id="249" name="Google Shape;249;p37"/>
          <p:cNvSpPr/>
          <p:nvPr/>
        </p:nvSpPr>
        <p:spPr>
          <a:xfrm>
            <a:off x="463216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the </a:t>
            </a:r>
            <a:r>
              <a:rPr lang="en">
                <a:solidFill>
                  <a:schemeClr val="lt1"/>
                </a:solidFill>
              </a:rPr>
              <a:t>customer payment type.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the customer </a:t>
            </a:r>
            <a:r>
              <a:rPr lang="en">
                <a:solidFill>
                  <a:schemeClr val="lt1"/>
                </a:solidFill>
              </a:rPr>
              <a:t>bank detail.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Get the customer billing address.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</a:rPr>
              <a:t>Generate the receipt</a:t>
            </a:r>
            <a:endParaRPr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50" name="Google Shape;250;p37"/>
          <p:cNvSpPr/>
          <p:nvPr/>
        </p:nvSpPr>
        <p:spPr>
          <a:xfrm>
            <a:off x="463216" y="873793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endParaRPr/>
          </a:p>
        </p:txBody>
      </p:sp>
      <p:sp>
        <p:nvSpPr>
          <p:cNvPr id="251" name="Google Shape;251;p37"/>
          <p:cNvSpPr/>
          <p:nvPr/>
        </p:nvSpPr>
        <p:spPr>
          <a:xfrm>
            <a:off x="463216" y="1508335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/>
          </a:p>
        </p:txBody>
      </p:sp>
      <p:sp>
        <p:nvSpPr>
          <p:cNvPr id="252" name="Google Shape;252;p37"/>
          <p:cNvSpPr/>
          <p:nvPr/>
        </p:nvSpPr>
        <p:spPr>
          <a:xfrm>
            <a:off x="463216" y="2142877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I can</a:t>
            </a:r>
            <a:endParaRPr/>
          </a:p>
        </p:txBody>
      </p:sp>
      <p:sp>
        <p:nvSpPr>
          <p:cNvPr id="253" name="Google Shape;253;p37"/>
          <p:cNvSpPr/>
          <p:nvPr/>
        </p:nvSpPr>
        <p:spPr>
          <a:xfrm>
            <a:off x="4800601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Acceptance Criteria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solidFill>
                  <a:schemeClr val="lt1"/>
                </a:solidFill>
              </a:rPr>
              <a:t>product can be pay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solidFill>
                  <a:schemeClr val="lt1"/>
                </a:solidFill>
              </a:rPr>
              <a:t>amount of money in customers’ account is sufficient.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interface will be in suitable format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7"/>
          <p:cNvSpPr/>
          <p:nvPr/>
        </p:nvSpPr>
        <p:spPr>
          <a:xfrm>
            <a:off x="2133600" y="873793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Customer</a:t>
            </a:r>
            <a:endParaRPr/>
          </a:p>
        </p:txBody>
      </p:sp>
      <p:sp>
        <p:nvSpPr>
          <p:cNvPr id="255" name="Google Shape;255;p37"/>
          <p:cNvSpPr/>
          <p:nvPr/>
        </p:nvSpPr>
        <p:spPr>
          <a:xfrm>
            <a:off x="2133600" y="1508336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Make Payment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7"/>
          <p:cNvSpPr/>
          <p:nvPr/>
        </p:nvSpPr>
        <p:spPr>
          <a:xfrm>
            <a:off x="2133600" y="2135170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Get the product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152400" y="96127"/>
            <a:ext cx="5181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800"/>
              <a:t>Customer Story Card - 4</a:t>
            </a:r>
            <a:endParaRPr/>
          </a:p>
        </p:txBody>
      </p:sp>
      <p:sp>
        <p:nvSpPr>
          <p:cNvPr id="262" name="Google Shape;262;p38"/>
          <p:cNvSpPr/>
          <p:nvPr/>
        </p:nvSpPr>
        <p:spPr>
          <a:xfrm>
            <a:off x="463216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the </a:t>
            </a:r>
            <a:r>
              <a:rPr lang="en">
                <a:solidFill>
                  <a:schemeClr val="lt1"/>
                </a:solidFill>
              </a:rPr>
              <a:t>customer detail.</a:t>
            </a:r>
            <a:endParaRPr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the customer </a:t>
            </a:r>
            <a:r>
              <a:rPr lang="en">
                <a:solidFill>
                  <a:schemeClr val="lt1"/>
                </a:solidFill>
              </a:rPr>
              <a:t>security word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Get the customer confirmation email address.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</a:rPr>
              <a:t>Generate the receipt</a:t>
            </a:r>
            <a:endParaRPr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8"/>
          <p:cNvSpPr/>
          <p:nvPr/>
        </p:nvSpPr>
        <p:spPr>
          <a:xfrm>
            <a:off x="463216" y="873793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endParaRPr/>
          </a:p>
        </p:txBody>
      </p:sp>
      <p:sp>
        <p:nvSpPr>
          <p:cNvPr id="264" name="Google Shape;264;p38"/>
          <p:cNvSpPr/>
          <p:nvPr/>
        </p:nvSpPr>
        <p:spPr>
          <a:xfrm>
            <a:off x="463216" y="1508335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/>
          </a:p>
        </p:txBody>
      </p:sp>
      <p:sp>
        <p:nvSpPr>
          <p:cNvPr id="265" name="Google Shape;265;p38"/>
          <p:cNvSpPr/>
          <p:nvPr/>
        </p:nvSpPr>
        <p:spPr>
          <a:xfrm>
            <a:off x="463216" y="2142877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I can</a:t>
            </a:r>
            <a:endParaRPr/>
          </a:p>
        </p:txBody>
      </p:sp>
      <p:sp>
        <p:nvSpPr>
          <p:cNvPr id="266" name="Google Shape;266;p38"/>
          <p:cNvSpPr/>
          <p:nvPr/>
        </p:nvSpPr>
        <p:spPr>
          <a:xfrm>
            <a:off x="4800601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Acceptance Criteria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solidFill>
                  <a:schemeClr val="lt1"/>
                </a:solidFill>
              </a:rPr>
              <a:t>update detail is relevant.</a:t>
            </a:r>
            <a:endParaRPr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secu</a:t>
            </a:r>
            <a:r>
              <a:rPr lang="en">
                <a:solidFill>
                  <a:schemeClr val="lt1"/>
                </a:solidFill>
              </a:rPr>
              <a:t>rity word is true.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The customer get the link for confirmation email address.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interface will be in suitable format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2133600" y="873793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Customer</a:t>
            </a:r>
            <a:endParaRPr/>
          </a:p>
        </p:txBody>
      </p:sp>
      <p:sp>
        <p:nvSpPr>
          <p:cNvPr id="268" name="Google Shape;268;p38"/>
          <p:cNvSpPr/>
          <p:nvPr/>
        </p:nvSpPr>
        <p:spPr>
          <a:xfrm>
            <a:off x="2133600" y="1508336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Update Information Details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8"/>
          <p:cNvSpPr/>
          <p:nvPr/>
        </p:nvSpPr>
        <p:spPr>
          <a:xfrm>
            <a:off x="2133600" y="2135170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Avoid wrong detail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Food4U Application</a:t>
            </a: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533400" y="1200150"/>
            <a:ext cx="2514600" cy="6286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Seller</a:t>
            </a: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3429000" y="1200150"/>
            <a:ext cx="2514600" cy="62865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Customer</a:t>
            </a:r>
            <a:endParaRPr/>
          </a:p>
        </p:txBody>
      </p:sp>
      <p:sp>
        <p:nvSpPr>
          <p:cNvPr id="277" name="Google Shape;277;p39"/>
          <p:cNvSpPr/>
          <p:nvPr/>
        </p:nvSpPr>
        <p:spPr>
          <a:xfrm>
            <a:off x="6324600" y="1200150"/>
            <a:ext cx="2514600" cy="62865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 Admin</a:t>
            </a: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533400" y="2057400"/>
            <a:ext cx="2514600" cy="5143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Register Product</a:t>
            </a: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533400" y="2686050"/>
            <a:ext cx="2514600" cy="5143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Store Transaction Data</a:t>
            </a:r>
            <a:endParaRPr/>
          </a:p>
        </p:txBody>
      </p:sp>
      <p:sp>
        <p:nvSpPr>
          <p:cNvPr id="280" name="Google Shape;280;p39"/>
          <p:cNvSpPr/>
          <p:nvPr/>
        </p:nvSpPr>
        <p:spPr>
          <a:xfrm>
            <a:off x="553453" y="3314700"/>
            <a:ext cx="2514600" cy="5143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Get Feedback</a:t>
            </a: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3429000" y="2057400"/>
            <a:ext cx="2514600" cy="5143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Find Product</a:t>
            </a: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3429000" y="2686050"/>
            <a:ext cx="2514600" cy="5143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Select Payment Type</a:t>
            </a: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3449053" y="3314700"/>
            <a:ext cx="2514600" cy="5143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Make Payment</a:t>
            </a:r>
            <a:endParaRPr/>
          </a:p>
        </p:txBody>
      </p:sp>
      <p:sp>
        <p:nvSpPr>
          <p:cNvPr id="284" name="Google Shape;284;p39"/>
          <p:cNvSpPr/>
          <p:nvPr/>
        </p:nvSpPr>
        <p:spPr>
          <a:xfrm>
            <a:off x="6308558" y="2033337"/>
            <a:ext cx="2514600" cy="5143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Confirm Registration</a:t>
            </a:r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6308558" y="2661987"/>
            <a:ext cx="2514600" cy="5143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Approve Product</a:t>
            </a: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6328611" y="3290637"/>
            <a:ext cx="2514600" cy="5143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Validate Seller</a:t>
            </a:r>
            <a:endParaRPr/>
          </a:p>
        </p:txBody>
      </p:sp>
      <p:sp>
        <p:nvSpPr>
          <p:cNvPr id="287" name="Google Shape;287;p39"/>
          <p:cNvSpPr/>
          <p:nvPr/>
        </p:nvSpPr>
        <p:spPr>
          <a:xfrm>
            <a:off x="3449053" y="3978100"/>
            <a:ext cx="2514600" cy="51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Update Information Details</a:t>
            </a: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553453" y="4011700"/>
            <a:ext cx="2514600" cy="51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Get Details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76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Food4U Application Schedule </a:t>
            </a:r>
            <a:endParaRPr/>
          </a:p>
        </p:txBody>
      </p:sp>
      <p:sp>
        <p:nvSpPr>
          <p:cNvPr id="294" name="Google Shape;294;p40"/>
          <p:cNvSpPr/>
          <p:nvPr/>
        </p:nvSpPr>
        <p:spPr>
          <a:xfrm>
            <a:off x="2481421" y="1461837"/>
            <a:ext cx="2011149" cy="6286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Seller</a:t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>
            <a:off x="4691221" y="1461837"/>
            <a:ext cx="2011149" cy="62865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Customer</a:t>
            </a:r>
            <a:endParaRPr/>
          </a:p>
        </p:txBody>
      </p:sp>
      <p:sp>
        <p:nvSpPr>
          <p:cNvPr id="296" name="Google Shape;296;p40"/>
          <p:cNvSpPr/>
          <p:nvPr/>
        </p:nvSpPr>
        <p:spPr>
          <a:xfrm>
            <a:off x="6874822" y="1461837"/>
            <a:ext cx="2011149" cy="62865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System Admin</a:t>
            </a:r>
            <a:endParaRPr/>
          </a:p>
        </p:txBody>
      </p:sp>
      <p:sp>
        <p:nvSpPr>
          <p:cNvPr id="297" name="Google Shape;297;p40"/>
          <p:cNvSpPr/>
          <p:nvPr/>
        </p:nvSpPr>
        <p:spPr>
          <a:xfrm>
            <a:off x="2464598" y="2286000"/>
            <a:ext cx="2011149" cy="22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Register Product</a:t>
            </a:r>
            <a:endParaRPr/>
          </a:p>
        </p:txBody>
      </p:sp>
      <p:sp>
        <p:nvSpPr>
          <p:cNvPr id="298" name="Google Shape;298;p40"/>
          <p:cNvSpPr/>
          <p:nvPr/>
        </p:nvSpPr>
        <p:spPr>
          <a:xfrm>
            <a:off x="2423425" y="2855570"/>
            <a:ext cx="2049000" cy="35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Store Transaction Data</a:t>
            </a:r>
            <a:endParaRPr/>
          </a:p>
        </p:txBody>
      </p:sp>
      <p:sp>
        <p:nvSpPr>
          <p:cNvPr id="299" name="Google Shape;299;p40"/>
          <p:cNvSpPr/>
          <p:nvPr/>
        </p:nvSpPr>
        <p:spPr>
          <a:xfrm>
            <a:off x="2481205" y="3429000"/>
            <a:ext cx="2011149" cy="22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 Feedback</a:t>
            </a:r>
            <a:endParaRPr/>
          </a:p>
        </p:txBody>
      </p:sp>
      <p:sp>
        <p:nvSpPr>
          <p:cNvPr id="300" name="Google Shape;300;p40"/>
          <p:cNvSpPr/>
          <p:nvPr/>
        </p:nvSpPr>
        <p:spPr>
          <a:xfrm>
            <a:off x="4674398" y="2286000"/>
            <a:ext cx="2011149" cy="25266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Find Product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1" name="Google Shape;301;p40"/>
          <p:cNvSpPr/>
          <p:nvPr/>
        </p:nvSpPr>
        <p:spPr>
          <a:xfrm>
            <a:off x="4660492" y="2881563"/>
            <a:ext cx="2011149" cy="25266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Payment Type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40"/>
          <p:cNvSpPr/>
          <p:nvPr/>
        </p:nvSpPr>
        <p:spPr>
          <a:xfrm>
            <a:off x="4691005" y="3429000"/>
            <a:ext cx="2011149" cy="22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Make Payment</a:t>
            </a:r>
            <a:endParaRPr/>
          </a:p>
        </p:txBody>
      </p:sp>
      <p:sp>
        <p:nvSpPr>
          <p:cNvPr id="303" name="Google Shape;303;p40"/>
          <p:cNvSpPr/>
          <p:nvPr/>
        </p:nvSpPr>
        <p:spPr>
          <a:xfrm>
            <a:off x="6841957" y="2261937"/>
            <a:ext cx="2011149" cy="25266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Confirm Registration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4" name="Google Shape;304;p40"/>
          <p:cNvSpPr/>
          <p:nvPr/>
        </p:nvSpPr>
        <p:spPr>
          <a:xfrm>
            <a:off x="6828051" y="2857500"/>
            <a:ext cx="2011149" cy="25266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Approve Product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5" name="Google Shape;305;p40"/>
          <p:cNvSpPr/>
          <p:nvPr/>
        </p:nvSpPr>
        <p:spPr>
          <a:xfrm>
            <a:off x="6858564" y="3404937"/>
            <a:ext cx="2011149" cy="25266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Validate Seller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06" name="Google Shape;306;p40"/>
          <p:cNvCxnSpPr/>
          <p:nvPr/>
        </p:nvCxnSpPr>
        <p:spPr>
          <a:xfrm>
            <a:off x="1828800" y="1314450"/>
            <a:ext cx="0" cy="3543300"/>
          </a:xfrm>
          <a:prstGeom prst="straightConnector1">
            <a:avLst/>
          </a:prstGeom>
          <a:noFill/>
          <a:ln cap="flat" cmpd="sng" w="57150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7" name="Google Shape;307;p40"/>
          <p:cNvSpPr txBox="1"/>
          <p:nvPr/>
        </p:nvSpPr>
        <p:spPr>
          <a:xfrm>
            <a:off x="265780" y="2294906"/>
            <a:ext cx="10951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Sprints 1</a:t>
            </a:r>
            <a:endParaRPr/>
          </a:p>
        </p:txBody>
      </p:sp>
      <p:sp>
        <p:nvSpPr>
          <p:cNvPr id="308" name="Google Shape;308;p40"/>
          <p:cNvSpPr txBox="1"/>
          <p:nvPr/>
        </p:nvSpPr>
        <p:spPr>
          <a:xfrm>
            <a:off x="291517" y="2869688"/>
            <a:ext cx="10951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Sprints 2</a:t>
            </a:r>
            <a:endParaRPr/>
          </a:p>
        </p:txBody>
      </p:sp>
      <p:sp>
        <p:nvSpPr>
          <p:cNvPr id="309" name="Google Shape;309;p40"/>
          <p:cNvSpPr txBox="1"/>
          <p:nvPr/>
        </p:nvSpPr>
        <p:spPr>
          <a:xfrm>
            <a:off x="322030" y="3371850"/>
            <a:ext cx="10951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Sprints 3</a:t>
            </a:r>
            <a:endParaRPr/>
          </a:p>
        </p:txBody>
      </p:sp>
      <p:cxnSp>
        <p:nvCxnSpPr>
          <p:cNvPr id="310" name="Google Shape;310;p40"/>
          <p:cNvCxnSpPr/>
          <p:nvPr/>
        </p:nvCxnSpPr>
        <p:spPr>
          <a:xfrm>
            <a:off x="265780" y="2743200"/>
            <a:ext cx="864962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11" name="Google Shape;311;p40"/>
          <p:cNvCxnSpPr/>
          <p:nvPr/>
        </p:nvCxnSpPr>
        <p:spPr>
          <a:xfrm>
            <a:off x="228600" y="3257550"/>
            <a:ext cx="86496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12" name="Google Shape;312;p40"/>
          <p:cNvCxnSpPr/>
          <p:nvPr/>
        </p:nvCxnSpPr>
        <p:spPr>
          <a:xfrm>
            <a:off x="265780" y="3829050"/>
            <a:ext cx="864962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13" name="Google Shape;313;p40"/>
          <p:cNvSpPr/>
          <p:nvPr/>
        </p:nvSpPr>
        <p:spPr>
          <a:xfrm>
            <a:off x="2442330" y="4019550"/>
            <a:ext cx="2011200" cy="22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 Details</a:t>
            </a:r>
            <a:endParaRPr/>
          </a:p>
        </p:txBody>
      </p:sp>
      <p:sp>
        <p:nvSpPr>
          <p:cNvPr id="314" name="Google Shape;314;p40"/>
          <p:cNvSpPr/>
          <p:nvPr/>
        </p:nvSpPr>
        <p:spPr>
          <a:xfrm>
            <a:off x="4618300" y="3928800"/>
            <a:ext cx="2157000" cy="43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 Information Details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5" name="Google Shape;315;p40"/>
          <p:cNvSpPr txBox="1"/>
          <p:nvPr/>
        </p:nvSpPr>
        <p:spPr>
          <a:xfrm>
            <a:off x="302080" y="3905250"/>
            <a:ext cx="109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Sprints </a:t>
            </a:r>
            <a:r>
              <a:rPr lang="en" sz="1800">
                <a:solidFill>
                  <a:schemeClr val="dk1"/>
                </a:solidFill>
              </a:rPr>
              <a:t>4</a:t>
            </a:r>
            <a:endParaRPr/>
          </a:p>
        </p:txBody>
      </p:sp>
      <p:cxnSp>
        <p:nvCxnSpPr>
          <p:cNvPr id="316" name="Google Shape;316;p40"/>
          <p:cNvCxnSpPr/>
          <p:nvPr/>
        </p:nvCxnSpPr>
        <p:spPr>
          <a:xfrm>
            <a:off x="245830" y="4438650"/>
            <a:ext cx="86496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141" name="Google Shape;141;p28"/>
          <p:cNvSpPr/>
          <p:nvPr/>
        </p:nvSpPr>
        <p:spPr>
          <a:xfrm>
            <a:off x="2028725" y="2759200"/>
            <a:ext cx="1167900" cy="423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Seller</a:t>
            </a:r>
            <a:endParaRPr/>
          </a:p>
        </p:txBody>
      </p:sp>
      <p:sp>
        <p:nvSpPr>
          <p:cNvPr id="142" name="Google Shape;142;p28"/>
          <p:cNvSpPr/>
          <p:nvPr/>
        </p:nvSpPr>
        <p:spPr>
          <a:xfrm>
            <a:off x="6297150" y="2759200"/>
            <a:ext cx="1595700" cy="423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Customer</a:t>
            </a:r>
            <a:endParaRPr/>
          </a:p>
        </p:txBody>
      </p:sp>
      <p:sp>
        <p:nvSpPr>
          <p:cNvPr id="143" name="Google Shape;143;p28"/>
          <p:cNvSpPr txBox="1"/>
          <p:nvPr/>
        </p:nvSpPr>
        <p:spPr>
          <a:xfrm>
            <a:off x="618375" y="3182800"/>
            <a:ext cx="42834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</a:rPr>
              <a:t>&lt;Description of User&gt;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User who use the application to promote and sell their product.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They can use the application as their platform to gain income.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713" y="1063225"/>
            <a:ext cx="1956574" cy="1635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/>
        </p:nvSpPr>
        <p:spPr>
          <a:xfrm>
            <a:off x="5463300" y="3182800"/>
            <a:ext cx="32634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</a:rPr>
              <a:t>&lt;Description of User&gt;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User who use the application to find and buy their desired product.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139" y="1063225"/>
            <a:ext cx="2979060" cy="16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and Stories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1066800" y="354033"/>
            <a:ext cx="1905000" cy="80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Seller</a:t>
            </a:r>
            <a:endParaRPr/>
          </a:p>
        </p:txBody>
      </p:sp>
      <p:sp>
        <p:nvSpPr>
          <p:cNvPr id="157" name="Google Shape;157;p30"/>
          <p:cNvSpPr/>
          <p:nvPr/>
        </p:nvSpPr>
        <p:spPr>
          <a:xfrm>
            <a:off x="228600" y="1344881"/>
            <a:ext cx="3810000" cy="80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STORY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en">
                <a:solidFill>
                  <a:schemeClr val="lt1"/>
                </a:solidFill>
              </a:rPr>
              <a:t>seller,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 want to </a:t>
            </a:r>
            <a:r>
              <a:rPr lang="en">
                <a:solidFill>
                  <a:schemeClr val="lt1"/>
                </a:solidFill>
              </a:rPr>
              <a:t>register my product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So I can </a:t>
            </a:r>
            <a:r>
              <a:rPr lang="en">
                <a:solidFill>
                  <a:schemeClr val="lt1"/>
                </a:solidFill>
              </a:rPr>
              <a:t>promote and sell it.</a:t>
            </a:r>
            <a:endParaRPr/>
          </a:p>
        </p:txBody>
      </p:sp>
      <p:sp>
        <p:nvSpPr>
          <p:cNvPr id="158" name="Google Shape;158;p30"/>
          <p:cNvSpPr/>
          <p:nvPr/>
        </p:nvSpPr>
        <p:spPr>
          <a:xfrm>
            <a:off x="228600" y="2214748"/>
            <a:ext cx="3810000" cy="80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STORY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en">
                <a:solidFill>
                  <a:schemeClr val="lt1"/>
                </a:solidFill>
              </a:rPr>
              <a:t>seller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 want to</a:t>
            </a:r>
            <a:r>
              <a:rPr lang="en">
                <a:solidFill>
                  <a:schemeClr val="lt1"/>
                </a:solidFill>
              </a:rPr>
              <a:t> store all transaction data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So I can </a:t>
            </a:r>
            <a:r>
              <a:rPr lang="en">
                <a:solidFill>
                  <a:schemeClr val="lt1"/>
                </a:solidFill>
              </a:rPr>
              <a:t>avoid data lost.</a:t>
            </a:r>
            <a:endParaRPr/>
          </a:p>
        </p:txBody>
      </p:sp>
      <p:sp>
        <p:nvSpPr>
          <p:cNvPr id="159" name="Google Shape;159;p30"/>
          <p:cNvSpPr/>
          <p:nvPr/>
        </p:nvSpPr>
        <p:spPr>
          <a:xfrm>
            <a:off x="228600" y="3097975"/>
            <a:ext cx="3810000" cy="80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STORY 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en">
                <a:solidFill>
                  <a:schemeClr val="lt1"/>
                </a:solidFill>
              </a:rPr>
              <a:t>seller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 want to </a:t>
            </a:r>
            <a:r>
              <a:rPr lang="en">
                <a:solidFill>
                  <a:schemeClr val="lt1"/>
                </a:solidFill>
              </a:rPr>
              <a:t>get feedback from customer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So I can </a:t>
            </a:r>
            <a:r>
              <a:rPr lang="en">
                <a:solidFill>
                  <a:schemeClr val="lt1"/>
                </a:solidFill>
              </a:rPr>
              <a:t>improve the service.</a:t>
            </a:r>
            <a:endParaRPr/>
          </a:p>
        </p:txBody>
      </p:sp>
      <p:sp>
        <p:nvSpPr>
          <p:cNvPr id="160" name="Google Shape;160;p30"/>
          <p:cNvSpPr/>
          <p:nvPr/>
        </p:nvSpPr>
        <p:spPr>
          <a:xfrm>
            <a:off x="228600" y="3981202"/>
            <a:ext cx="3810000" cy="800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STORY 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en">
                <a:solidFill>
                  <a:schemeClr val="lt1"/>
                </a:solidFill>
              </a:rPr>
              <a:t>seller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 want to </a:t>
            </a:r>
            <a:r>
              <a:rPr lang="en">
                <a:solidFill>
                  <a:schemeClr val="lt1"/>
                </a:solidFill>
              </a:rPr>
              <a:t>get customer full detail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So I can </a:t>
            </a:r>
            <a:r>
              <a:rPr lang="en">
                <a:solidFill>
                  <a:schemeClr val="lt1"/>
                </a:solidFill>
              </a:rPr>
              <a:t>deliver the product.</a:t>
            </a:r>
            <a:endParaRPr/>
          </a:p>
        </p:txBody>
      </p:sp>
      <p:sp>
        <p:nvSpPr>
          <p:cNvPr id="161" name="Google Shape;161;p30"/>
          <p:cNvSpPr/>
          <p:nvPr/>
        </p:nvSpPr>
        <p:spPr>
          <a:xfrm>
            <a:off x="5120244" y="354033"/>
            <a:ext cx="1905000" cy="8001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Customer</a:t>
            </a:r>
            <a:endParaRPr/>
          </a:p>
        </p:txBody>
      </p:sp>
      <p:sp>
        <p:nvSpPr>
          <p:cNvPr id="162" name="Google Shape;162;p30"/>
          <p:cNvSpPr/>
          <p:nvPr/>
        </p:nvSpPr>
        <p:spPr>
          <a:xfrm>
            <a:off x="4282044" y="1344881"/>
            <a:ext cx="3810000" cy="8001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STORY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en">
                <a:solidFill>
                  <a:schemeClr val="lt1"/>
                </a:solidFill>
              </a:rPr>
              <a:t>customer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 want to </a:t>
            </a:r>
            <a:r>
              <a:rPr lang="en">
                <a:solidFill>
                  <a:schemeClr val="lt1"/>
                </a:solidFill>
              </a:rPr>
              <a:t>find a product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So I can </a:t>
            </a:r>
            <a:r>
              <a:rPr lang="en">
                <a:solidFill>
                  <a:schemeClr val="lt1"/>
                </a:solidFill>
              </a:rPr>
              <a:t>buy it.</a:t>
            </a:r>
            <a:endParaRPr/>
          </a:p>
        </p:txBody>
      </p:sp>
      <p:sp>
        <p:nvSpPr>
          <p:cNvPr id="163" name="Google Shape;163;p30"/>
          <p:cNvSpPr/>
          <p:nvPr/>
        </p:nvSpPr>
        <p:spPr>
          <a:xfrm>
            <a:off x="4282044" y="2214748"/>
            <a:ext cx="3810000" cy="8001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STORY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en">
                <a:solidFill>
                  <a:schemeClr val="lt1"/>
                </a:solidFill>
              </a:rPr>
              <a:t>customer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 want to </a:t>
            </a:r>
            <a:r>
              <a:rPr lang="en">
                <a:solidFill>
                  <a:schemeClr val="lt1"/>
                </a:solidFill>
              </a:rPr>
              <a:t>select my payment type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So I can </a:t>
            </a:r>
            <a:r>
              <a:rPr lang="en">
                <a:solidFill>
                  <a:schemeClr val="lt1"/>
                </a:solidFill>
              </a:rPr>
              <a:t>pay the product.</a:t>
            </a:r>
            <a:endParaRPr/>
          </a:p>
        </p:txBody>
      </p:sp>
      <p:sp>
        <p:nvSpPr>
          <p:cNvPr id="164" name="Google Shape;164;p30"/>
          <p:cNvSpPr/>
          <p:nvPr/>
        </p:nvSpPr>
        <p:spPr>
          <a:xfrm>
            <a:off x="4282044" y="3097975"/>
            <a:ext cx="3810000" cy="8001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STORY 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en">
                <a:solidFill>
                  <a:schemeClr val="lt1"/>
                </a:solidFill>
              </a:rPr>
              <a:t>customer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 want to </a:t>
            </a:r>
            <a:r>
              <a:rPr lang="en">
                <a:solidFill>
                  <a:schemeClr val="lt1"/>
                </a:solidFill>
              </a:rPr>
              <a:t>make payment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So I can </a:t>
            </a:r>
            <a:r>
              <a:rPr lang="en">
                <a:solidFill>
                  <a:schemeClr val="lt1"/>
                </a:solidFill>
              </a:rPr>
              <a:t>get the product.</a:t>
            </a: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4282050" y="3981200"/>
            <a:ext cx="3810000" cy="8001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STORY 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en">
                <a:solidFill>
                  <a:schemeClr val="lt1"/>
                </a:solidFill>
              </a:rPr>
              <a:t>customer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 want to </a:t>
            </a:r>
            <a:r>
              <a:rPr lang="en">
                <a:solidFill>
                  <a:schemeClr val="lt1"/>
                </a:solidFill>
              </a:rPr>
              <a:t>update my information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So I can</a:t>
            </a:r>
            <a:r>
              <a:rPr lang="en">
                <a:solidFill>
                  <a:schemeClr val="lt1"/>
                </a:solidFill>
              </a:rPr>
              <a:t> avoid wrong details.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152400" y="96127"/>
            <a:ext cx="5181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Seller </a:t>
            </a:r>
            <a:r>
              <a:rPr lang="en" sz="3800"/>
              <a:t>Story Card - 1</a:t>
            </a:r>
            <a:endParaRPr sz="4200"/>
          </a:p>
        </p:txBody>
      </p:sp>
      <p:sp>
        <p:nvSpPr>
          <p:cNvPr id="171" name="Google Shape;171;p31"/>
          <p:cNvSpPr/>
          <p:nvPr/>
        </p:nvSpPr>
        <p:spPr>
          <a:xfrm>
            <a:off x="463216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the </a:t>
            </a:r>
            <a:r>
              <a:rPr lang="en">
                <a:solidFill>
                  <a:schemeClr val="lt1"/>
                </a:solidFill>
              </a:rPr>
              <a:t>seller information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the </a:t>
            </a:r>
            <a:r>
              <a:rPr lang="en">
                <a:solidFill>
                  <a:schemeClr val="lt1"/>
                </a:solidFill>
              </a:rPr>
              <a:t>product information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Check the registration status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Display the registered product</a:t>
            </a:r>
            <a:endParaRPr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2" name="Google Shape;172;p31"/>
          <p:cNvSpPr/>
          <p:nvPr/>
        </p:nvSpPr>
        <p:spPr>
          <a:xfrm>
            <a:off x="463216" y="873793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endParaRPr/>
          </a:p>
        </p:txBody>
      </p:sp>
      <p:sp>
        <p:nvSpPr>
          <p:cNvPr id="173" name="Google Shape;173;p31"/>
          <p:cNvSpPr/>
          <p:nvPr/>
        </p:nvSpPr>
        <p:spPr>
          <a:xfrm>
            <a:off x="463216" y="1508335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/>
          </a:p>
        </p:txBody>
      </p:sp>
      <p:sp>
        <p:nvSpPr>
          <p:cNvPr id="174" name="Google Shape;174;p31"/>
          <p:cNvSpPr/>
          <p:nvPr/>
        </p:nvSpPr>
        <p:spPr>
          <a:xfrm>
            <a:off x="463216" y="2142877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I can</a:t>
            </a:r>
            <a:endParaRPr/>
          </a:p>
        </p:txBody>
      </p:sp>
      <p:sp>
        <p:nvSpPr>
          <p:cNvPr id="175" name="Google Shape;175;p31"/>
          <p:cNvSpPr/>
          <p:nvPr/>
        </p:nvSpPr>
        <p:spPr>
          <a:xfrm>
            <a:off x="4800601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Acceptance Criteria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solidFill>
                  <a:schemeClr val="lt1"/>
                </a:solidFill>
              </a:rPr>
              <a:t>product can be registered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solidFill>
                  <a:schemeClr val="lt1"/>
                </a:solidFill>
              </a:rPr>
              <a:t>product can be display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interface will be in suitable format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1"/>
          <p:cNvSpPr/>
          <p:nvPr/>
        </p:nvSpPr>
        <p:spPr>
          <a:xfrm>
            <a:off x="2133600" y="873793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Seller</a:t>
            </a:r>
            <a:endParaRPr/>
          </a:p>
        </p:txBody>
      </p:sp>
      <p:sp>
        <p:nvSpPr>
          <p:cNvPr id="177" name="Google Shape;177;p31"/>
          <p:cNvSpPr/>
          <p:nvPr/>
        </p:nvSpPr>
        <p:spPr>
          <a:xfrm>
            <a:off x="2133600" y="1508336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Register my product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2133600" y="2135170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Promote and sell it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152400" y="96127"/>
            <a:ext cx="5181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Seller </a:t>
            </a:r>
            <a:r>
              <a:rPr lang="en" sz="3800"/>
              <a:t>Story Card - 2</a:t>
            </a:r>
            <a:endParaRPr/>
          </a:p>
        </p:txBody>
      </p:sp>
      <p:sp>
        <p:nvSpPr>
          <p:cNvPr id="184" name="Google Shape;184;p32"/>
          <p:cNvSpPr/>
          <p:nvPr/>
        </p:nvSpPr>
        <p:spPr>
          <a:xfrm>
            <a:off x="463216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the transaction</a:t>
            </a:r>
            <a:r>
              <a:rPr lang="en">
                <a:solidFill>
                  <a:schemeClr val="lt1"/>
                </a:solidFill>
              </a:rPr>
              <a:t> information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</a:rPr>
              <a:t>Check the transaction information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</a:rPr>
              <a:t>Get the seller confirmation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</a:rPr>
              <a:t>Store all data in the database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463216" y="873793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endParaRPr/>
          </a:p>
        </p:txBody>
      </p:sp>
      <p:sp>
        <p:nvSpPr>
          <p:cNvPr id="186" name="Google Shape;186;p32"/>
          <p:cNvSpPr/>
          <p:nvPr/>
        </p:nvSpPr>
        <p:spPr>
          <a:xfrm>
            <a:off x="463216" y="1508335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463216" y="2142877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I can</a:t>
            </a: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4800601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Acceptance Criteria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solidFill>
                  <a:schemeClr val="lt1"/>
                </a:solidFill>
              </a:rPr>
              <a:t>transaction is already happen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solidFill>
                  <a:schemeClr val="lt1"/>
                </a:solidFill>
              </a:rPr>
              <a:t>transaction details is collected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Database space is available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32"/>
          <p:cNvSpPr/>
          <p:nvPr/>
        </p:nvSpPr>
        <p:spPr>
          <a:xfrm>
            <a:off x="2133600" y="873793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Seller</a:t>
            </a:r>
            <a:endParaRPr/>
          </a:p>
        </p:txBody>
      </p:sp>
      <p:sp>
        <p:nvSpPr>
          <p:cNvPr id="190" name="Google Shape;190;p32"/>
          <p:cNvSpPr/>
          <p:nvPr/>
        </p:nvSpPr>
        <p:spPr>
          <a:xfrm>
            <a:off x="2133600" y="1508336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Store all transaction 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2"/>
          <p:cNvSpPr/>
          <p:nvPr/>
        </p:nvSpPr>
        <p:spPr>
          <a:xfrm>
            <a:off x="2133600" y="2135170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Avoid data lost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152400" y="96127"/>
            <a:ext cx="5181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Seller Story Card - 3</a:t>
            </a:r>
            <a:endParaRPr/>
          </a:p>
        </p:txBody>
      </p:sp>
      <p:sp>
        <p:nvSpPr>
          <p:cNvPr id="197" name="Google Shape;197;p33"/>
          <p:cNvSpPr/>
          <p:nvPr/>
        </p:nvSpPr>
        <p:spPr>
          <a:xfrm>
            <a:off x="463216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</a:rPr>
              <a:t>Customer buy the product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Customer give feedback of the product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Seller display the feedback for future use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" name="Google Shape;198;p33"/>
          <p:cNvSpPr/>
          <p:nvPr/>
        </p:nvSpPr>
        <p:spPr>
          <a:xfrm>
            <a:off x="463216" y="873793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endParaRPr/>
          </a:p>
        </p:txBody>
      </p:sp>
      <p:sp>
        <p:nvSpPr>
          <p:cNvPr id="199" name="Google Shape;199;p33"/>
          <p:cNvSpPr/>
          <p:nvPr/>
        </p:nvSpPr>
        <p:spPr>
          <a:xfrm>
            <a:off x="463216" y="1508335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463216" y="2142877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I can</a:t>
            </a:r>
            <a:endParaRPr/>
          </a:p>
        </p:txBody>
      </p:sp>
      <p:sp>
        <p:nvSpPr>
          <p:cNvPr id="201" name="Google Shape;201;p33"/>
          <p:cNvSpPr/>
          <p:nvPr/>
        </p:nvSpPr>
        <p:spPr>
          <a:xfrm>
            <a:off x="4800601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Acceptance Criteria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</a:rPr>
              <a:t>The customer buy the product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The customer receive the product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2133600" y="873793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Seller</a:t>
            </a:r>
            <a:endParaRPr/>
          </a:p>
        </p:txBody>
      </p:sp>
      <p:sp>
        <p:nvSpPr>
          <p:cNvPr id="203" name="Google Shape;203;p33"/>
          <p:cNvSpPr/>
          <p:nvPr/>
        </p:nvSpPr>
        <p:spPr>
          <a:xfrm>
            <a:off x="2133600" y="1508336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800"/>
              <a:t>G</a:t>
            </a:r>
            <a:r>
              <a:rPr b="1" lang="en" sz="1800"/>
              <a:t>et feedback from customer</a:t>
            </a:r>
            <a:endParaRPr b="1" sz="1800"/>
          </a:p>
        </p:txBody>
      </p:sp>
      <p:sp>
        <p:nvSpPr>
          <p:cNvPr id="204" name="Google Shape;204;p33"/>
          <p:cNvSpPr/>
          <p:nvPr/>
        </p:nvSpPr>
        <p:spPr>
          <a:xfrm>
            <a:off x="2133600" y="2135170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800"/>
              <a:t>I</a:t>
            </a:r>
            <a:r>
              <a:rPr b="1" lang="en" sz="1800"/>
              <a:t>mprove the service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152400" y="96127"/>
            <a:ext cx="5181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Seller Story Card - 4</a:t>
            </a:r>
            <a:endParaRPr/>
          </a:p>
        </p:txBody>
      </p:sp>
      <p:sp>
        <p:nvSpPr>
          <p:cNvPr id="210" name="Google Shape;210;p34"/>
          <p:cNvSpPr/>
          <p:nvPr/>
        </p:nvSpPr>
        <p:spPr>
          <a:xfrm>
            <a:off x="463216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Customer fill the details</a:t>
            </a:r>
            <a:endParaRPr>
              <a:solidFill>
                <a:schemeClr val="lt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Seller receive the customer details</a:t>
            </a:r>
            <a:endParaRPr>
              <a:solidFill>
                <a:schemeClr val="lt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Seller use the detail to deliver product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34"/>
          <p:cNvSpPr/>
          <p:nvPr/>
        </p:nvSpPr>
        <p:spPr>
          <a:xfrm>
            <a:off x="463216" y="873793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endParaRPr/>
          </a:p>
        </p:txBody>
      </p:sp>
      <p:sp>
        <p:nvSpPr>
          <p:cNvPr id="212" name="Google Shape;212;p34"/>
          <p:cNvSpPr/>
          <p:nvPr/>
        </p:nvSpPr>
        <p:spPr>
          <a:xfrm>
            <a:off x="463216" y="1508335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463216" y="2142877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I can</a:t>
            </a:r>
            <a:endParaRPr/>
          </a:p>
        </p:txBody>
      </p:sp>
      <p:sp>
        <p:nvSpPr>
          <p:cNvPr id="214" name="Google Shape;214;p34"/>
          <p:cNvSpPr/>
          <p:nvPr/>
        </p:nvSpPr>
        <p:spPr>
          <a:xfrm>
            <a:off x="4800601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Acceptance Criteria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Customer already fill the details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Customer accept the terms and condition that the details is used by the seller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34"/>
          <p:cNvSpPr/>
          <p:nvPr/>
        </p:nvSpPr>
        <p:spPr>
          <a:xfrm>
            <a:off x="2133600" y="873793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Seller</a:t>
            </a:r>
            <a:endParaRPr/>
          </a:p>
        </p:txBody>
      </p:sp>
      <p:sp>
        <p:nvSpPr>
          <p:cNvPr id="216" name="Google Shape;216;p34"/>
          <p:cNvSpPr/>
          <p:nvPr/>
        </p:nvSpPr>
        <p:spPr>
          <a:xfrm>
            <a:off x="2133600" y="1508336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800"/>
              <a:t>G</a:t>
            </a:r>
            <a:r>
              <a:rPr b="1" lang="en" sz="1800"/>
              <a:t>et customer full detail</a:t>
            </a:r>
            <a:endParaRPr b="1" sz="1800"/>
          </a:p>
        </p:txBody>
      </p:sp>
      <p:sp>
        <p:nvSpPr>
          <p:cNvPr id="217" name="Google Shape;217;p34"/>
          <p:cNvSpPr/>
          <p:nvPr/>
        </p:nvSpPr>
        <p:spPr>
          <a:xfrm>
            <a:off x="2133600" y="2135170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800"/>
              <a:t>D</a:t>
            </a:r>
            <a:r>
              <a:rPr b="1" lang="en" sz="1800"/>
              <a:t>eliver the product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152400" y="96127"/>
            <a:ext cx="5181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Customer Story Card - 1</a:t>
            </a:r>
            <a:endParaRPr sz="4200"/>
          </a:p>
        </p:txBody>
      </p:sp>
      <p:sp>
        <p:nvSpPr>
          <p:cNvPr id="223" name="Google Shape;223;p35"/>
          <p:cNvSpPr/>
          <p:nvPr/>
        </p:nvSpPr>
        <p:spPr>
          <a:xfrm>
            <a:off x="463216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the </a:t>
            </a:r>
            <a:r>
              <a:rPr lang="en">
                <a:solidFill>
                  <a:schemeClr val="lt1"/>
                </a:solidFill>
              </a:rPr>
              <a:t>product price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the c</a:t>
            </a:r>
            <a:r>
              <a:rPr lang="en">
                <a:solidFill>
                  <a:schemeClr val="lt1"/>
                </a:solidFill>
              </a:rPr>
              <a:t>ustomer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</a:rPr>
              <a:t>payment type</a:t>
            </a:r>
            <a:endParaRPr>
              <a:solidFill>
                <a:schemeClr val="lt1"/>
              </a:solidFill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</a:rPr>
              <a:t>Generate the receipt</a:t>
            </a:r>
            <a:endParaRPr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4" name="Google Shape;224;p35"/>
          <p:cNvSpPr/>
          <p:nvPr/>
        </p:nvSpPr>
        <p:spPr>
          <a:xfrm>
            <a:off x="463216" y="873793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endParaRPr/>
          </a:p>
        </p:txBody>
      </p:sp>
      <p:sp>
        <p:nvSpPr>
          <p:cNvPr id="225" name="Google Shape;225;p35"/>
          <p:cNvSpPr/>
          <p:nvPr/>
        </p:nvSpPr>
        <p:spPr>
          <a:xfrm>
            <a:off x="463216" y="1508335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/>
          </a:p>
        </p:txBody>
      </p:sp>
      <p:sp>
        <p:nvSpPr>
          <p:cNvPr id="226" name="Google Shape;226;p35"/>
          <p:cNvSpPr/>
          <p:nvPr/>
        </p:nvSpPr>
        <p:spPr>
          <a:xfrm>
            <a:off x="463216" y="2142877"/>
            <a:ext cx="8217600" cy="4797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I can</a:t>
            </a:r>
            <a:endParaRPr/>
          </a:p>
        </p:txBody>
      </p:sp>
      <p:sp>
        <p:nvSpPr>
          <p:cNvPr id="227" name="Google Shape;227;p35"/>
          <p:cNvSpPr/>
          <p:nvPr/>
        </p:nvSpPr>
        <p:spPr>
          <a:xfrm>
            <a:off x="4800601" y="2914650"/>
            <a:ext cx="3880200" cy="17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Acceptance Criteria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solidFill>
                  <a:schemeClr val="lt1"/>
                </a:solidFill>
              </a:rPr>
              <a:t>product can be pay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solidFill>
                  <a:schemeClr val="lt1"/>
                </a:solidFill>
              </a:rPr>
              <a:t>customer can pay</a:t>
            </a:r>
            <a:endParaRPr sz="1000"/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interface will be in suitable format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5"/>
          <p:cNvSpPr/>
          <p:nvPr/>
        </p:nvSpPr>
        <p:spPr>
          <a:xfrm>
            <a:off x="2133600" y="873793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Customer</a:t>
            </a:r>
            <a:endParaRPr/>
          </a:p>
        </p:txBody>
      </p:sp>
      <p:sp>
        <p:nvSpPr>
          <p:cNvPr id="229" name="Google Shape;229;p35"/>
          <p:cNvSpPr/>
          <p:nvPr/>
        </p:nvSpPr>
        <p:spPr>
          <a:xfrm>
            <a:off x="2133600" y="1508336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Find a product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5"/>
          <p:cNvSpPr/>
          <p:nvPr/>
        </p:nvSpPr>
        <p:spPr>
          <a:xfrm>
            <a:off x="2133600" y="2135170"/>
            <a:ext cx="6547200" cy="479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Buy it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 Rasmi UTM 2015 tagline english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