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305" r:id="rId3"/>
    <p:sldId id="315" r:id="rId4"/>
    <p:sldId id="259" r:id="rId5"/>
    <p:sldId id="316" r:id="rId6"/>
    <p:sldId id="317" r:id="rId7"/>
    <p:sldId id="260" r:id="rId8"/>
    <p:sldId id="262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34" r:id="rId18"/>
    <p:sldId id="335" r:id="rId19"/>
    <p:sldId id="336" r:id="rId20"/>
    <p:sldId id="327" r:id="rId21"/>
    <p:sldId id="328" r:id="rId22"/>
    <p:sldId id="329" r:id="rId23"/>
    <p:sldId id="331" r:id="rId24"/>
    <p:sldId id="332" r:id="rId25"/>
    <p:sldId id="333" r:id="rId26"/>
    <p:sldId id="276" r:id="rId27"/>
  </p:sldIdLst>
  <p:sldSz cx="9144000" cy="6858000" type="screen4x3"/>
  <p:notesSz cx="6858000" cy="9144000"/>
  <p:embeddedFontLst>
    <p:embeddedFont>
      <p:font typeface="Bebas Neue" panose="020B0604020202020204" charset="0"/>
      <p:regular r:id="rId29"/>
    </p:embeddedFont>
    <p:embeddedFont>
      <p:font typeface="Nunito" pitchFamily="2" charset="-93"/>
      <p:regular r:id="rId30"/>
      <p:bold r:id="rId31"/>
      <p:italic r:id="rId32"/>
      <p:boldItalic r:id="rId33"/>
    </p:embeddedFont>
    <p:embeddedFont>
      <p:font typeface="Nunito Black" pitchFamily="2" charset="-93"/>
      <p:bold r:id="rId34"/>
      <p:boldItalic r:id="rId35"/>
    </p:embeddedFont>
    <p:embeddedFont>
      <p:font typeface="Space Mono" panose="020B0604020202020204" charset="-93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A8B5BA-3ACA-4CCA-94E7-265690B80160}">
  <a:tblStyle styleId="{D2A8B5BA-3ACA-4CCA-94E7-265690B80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1152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ad05b702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ad05b702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0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7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4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3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4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3466d86e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3466d86e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535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79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1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a3466d86ee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a3466d86ee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38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3466d86e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3466d86e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0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2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477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7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2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3466d86e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3466d86e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911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a3466d86e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a3466d86e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a3466d86ee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a3466d86ee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3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79a7816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79a7816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a3466d86e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a3466d86e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5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a3466d86e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a3466d86e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71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3466d86e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3466d86e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3466d86e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3466d86e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0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6.xml"/><Relationship Id="rId4" Type="http://schemas.openxmlformats.org/officeDocument/2006/relationships/slide" Target="../slides/slide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6.xml"/><Relationship Id="rId4" Type="http://schemas.openxmlformats.org/officeDocument/2006/relationships/slide" Target="../slides/slide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6412648" y="-55200"/>
            <a:ext cx="2756700" cy="6968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2231286"/>
            <a:ext cx="5655900" cy="28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5125788"/>
            <a:ext cx="56559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5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7461713" y="962625"/>
            <a:ext cx="178300" cy="1850554"/>
            <a:chOff x="5334200" y="1501775"/>
            <a:chExt cx="178300" cy="1387950"/>
          </a:xfrm>
        </p:grpSpPr>
        <p:sp>
          <p:nvSpPr>
            <p:cNvPr id="18" name="Google Shape;18;p2"/>
            <p:cNvSpPr/>
            <p:nvPr/>
          </p:nvSpPr>
          <p:spPr>
            <a:xfrm>
              <a:off x="5334200" y="15017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6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34200" y="1594000"/>
              <a:ext cx="178300" cy="188550"/>
            </a:xfrm>
            <a:custGeom>
              <a:avLst/>
              <a:gdLst/>
              <a:ahLst/>
              <a:cxnLst/>
              <a:rect l="l" t="t" r="r" b="b"/>
              <a:pathLst>
                <a:path w="7132" h="7542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34200" y="168625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34200" y="17785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5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34200" y="18708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34200" y="196305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0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34200" y="20553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8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34200" y="21476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4200" y="2239925"/>
              <a:ext cx="178300" cy="188450"/>
            </a:xfrm>
            <a:custGeom>
              <a:avLst/>
              <a:gdLst/>
              <a:ahLst/>
              <a:cxnLst/>
              <a:rect l="l" t="t" r="r" b="b"/>
              <a:pathLst>
                <a:path w="7132" h="7538" extrusionOk="0">
                  <a:moveTo>
                    <a:pt x="0" y="0"/>
                  </a:moveTo>
                  <a:lnTo>
                    <a:pt x="0" y="406"/>
                  </a:lnTo>
                  <a:lnTo>
                    <a:pt x="7132" y="7538"/>
                  </a:lnTo>
                  <a:lnTo>
                    <a:pt x="7132" y="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34200" y="23321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8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34200" y="24244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34200" y="2516675"/>
              <a:ext cx="178300" cy="188550"/>
            </a:xfrm>
            <a:custGeom>
              <a:avLst/>
              <a:gdLst/>
              <a:ahLst/>
              <a:cxnLst/>
              <a:rect l="l" t="t" r="r" b="b"/>
              <a:pathLst>
                <a:path w="7132" h="7542" extrusionOk="0">
                  <a:moveTo>
                    <a:pt x="0" y="1"/>
                  </a:moveTo>
                  <a:lnTo>
                    <a:pt x="0" y="408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34200" y="26089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7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34200" y="27012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880925" y="1677911"/>
            <a:ext cx="543075" cy="198428"/>
            <a:chOff x="7279325" y="933900"/>
            <a:chExt cx="543075" cy="148825"/>
          </a:xfrm>
        </p:grpSpPr>
        <p:sp>
          <p:nvSpPr>
            <p:cNvPr id="33" name="Google Shape;33;p2"/>
            <p:cNvSpPr/>
            <p:nvPr/>
          </p:nvSpPr>
          <p:spPr>
            <a:xfrm>
              <a:off x="7279325" y="93390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0"/>
                    <a:pt x="4378" y="715"/>
                  </a:cubicBezTo>
                  <a:cubicBezTo>
                    <a:pt x="3752" y="1132"/>
                    <a:pt x="3080" y="1340"/>
                    <a:pt x="2409" y="1340"/>
                  </a:cubicBezTo>
                  <a:cubicBezTo>
                    <a:pt x="1737" y="1340"/>
                    <a:pt x="1065" y="1132"/>
                    <a:pt x="439" y="715"/>
                  </a:cubicBezTo>
                  <a:cubicBezTo>
                    <a:pt x="396" y="686"/>
                    <a:pt x="346" y="672"/>
                    <a:pt x="297" y="672"/>
                  </a:cubicBezTo>
                  <a:cubicBezTo>
                    <a:pt x="214" y="672"/>
                    <a:pt x="131" y="713"/>
                    <a:pt x="81" y="788"/>
                  </a:cubicBezTo>
                  <a:cubicBezTo>
                    <a:pt x="1" y="905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8"/>
                    <a:pt x="21723" y="908"/>
                    <a:pt x="21642" y="788"/>
                  </a:cubicBezTo>
                  <a:cubicBezTo>
                    <a:pt x="21593" y="713"/>
                    <a:pt x="21511" y="672"/>
                    <a:pt x="21427" y="672"/>
                  </a:cubicBezTo>
                  <a:cubicBezTo>
                    <a:pt x="21378" y="672"/>
                    <a:pt x="21328" y="686"/>
                    <a:pt x="21284" y="715"/>
                  </a:cubicBezTo>
                  <a:cubicBezTo>
                    <a:pt x="20658" y="1132"/>
                    <a:pt x="19986" y="1340"/>
                    <a:pt x="19315" y="1340"/>
                  </a:cubicBezTo>
                  <a:cubicBezTo>
                    <a:pt x="18643" y="1340"/>
                    <a:pt x="17972" y="1132"/>
                    <a:pt x="17346" y="715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5"/>
                  </a:cubicBezTo>
                  <a:cubicBezTo>
                    <a:pt x="12206" y="1132"/>
                    <a:pt x="11534" y="1340"/>
                    <a:pt x="10862" y="1340"/>
                  </a:cubicBezTo>
                  <a:cubicBezTo>
                    <a:pt x="10191" y="1340"/>
                    <a:pt x="9519" y="1132"/>
                    <a:pt x="8893" y="715"/>
                  </a:cubicBezTo>
                  <a:cubicBezTo>
                    <a:pt x="8177" y="240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79325" y="103615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1"/>
                    <a:pt x="4378" y="716"/>
                  </a:cubicBezTo>
                  <a:cubicBezTo>
                    <a:pt x="3752" y="1132"/>
                    <a:pt x="3080" y="1341"/>
                    <a:pt x="2409" y="1341"/>
                  </a:cubicBezTo>
                  <a:cubicBezTo>
                    <a:pt x="1737" y="1341"/>
                    <a:pt x="1065" y="1132"/>
                    <a:pt x="439" y="716"/>
                  </a:cubicBezTo>
                  <a:cubicBezTo>
                    <a:pt x="396" y="687"/>
                    <a:pt x="346" y="673"/>
                    <a:pt x="297" y="673"/>
                  </a:cubicBezTo>
                  <a:cubicBezTo>
                    <a:pt x="214" y="673"/>
                    <a:pt x="131" y="713"/>
                    <a:pt x="81" y="789"/>
                  </a:cubicBezTo>
                  <a:cubicBezTo>
                    <a:pt x="1" y="906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9"/>
                    <a:pt x="21723" y="909"/>
                    <a:pt x="21642" y="789"/>
                  </a:cubicBezTo>
                  <a:cubicBezTo>
                    <a:pt x="21593" y="713"/>
                    <a:pt x="21511" y="673"/>
                    <a:pt x="21427" y="673"/>
                  </a:cubicBezTo>
                  <a:cubicBezTo>
                    <a:pt x="21378" y="673"/>
                    <a:pt x="21328" y="687"/>
                    <a:pt x="21284" y="716"/>
                  </a:cubicBezTo>
                  <a:cubicBezTo>
                    <a:pt x="20658" y="1132"/>
                    <a:pt x="19986" y="1341"/>
                    <a:pt x="19315" y="1341"/>
                  </a:cubicBezTo>
                  <a:cubicBezTo>
                    <a:pt x="18643" y="1341"/>
                    <a:pt x="17972" y="1132"/>
                    <a:pt x="17346" y="716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6"/>
                  </a:cubicBezTo>
                  <a:cubicBezTo>
                    <a:pt x="12206" y="1132"/>
                    <a:pt x="11534" y="1341"/>
                    <a:pt x="10862" y="1341"/>
                  </a:cubicBezTo>
                  <a:cubicBezTo>
                    <a:pt x="10191" y="1341"/>
                    <a:pt x="9519" y="1132"/>
                    <a:pt x="8893" y="716"/>
                  </a:cubicBezTo>
                  <a:cubicBezTo>
                    <a:pt x="8177" y="241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927627" y="121707"/>
            <a:ext cx="1101844" cy="1141705"/>
            <a:chOff x="2974150" y="1190900"/>
            <a:chExt cx="856200" cy="856300"/>
          </a:xfrm>
        </p:grpSpPr>
        <p:sp>
          <p:nvSpPr>
            <p:cNvPr id="36" name="Google Shape;36;p2"/>
            <p:cNvSpPr/>
            <p:nvPr/>
          </p:nvSpPr>
          <p:spPr>
            <a:xfrm>
              <a:off x="3060325" y="1277100"/>
              <a:ext cx="610550" cy="610550"/>
            </a:xfrm>
            <a:custGeom>
              <a:avLst/>
              <a:gdLst/>
              <a:ahLst/>
              <a:cxnLst/>
              <a:rect l="l" t="t" r="r" b="b"/>
              <a:pathLst>
                <a:path w="24422" h="24422" extrusionOk="0">
                  <a:moveTo>
                    <a:pt x="23992" y="1"/>
                  </a:moveTo>
                  <a:lnTo>
                    <a:pt x="1" y="23992"/>
                  </a:lnTo>
                  <a:cubicBezTo>
                    <a:pt x="110" y="24136"/>
                    <a:pt x="221" y="24280"/>
                    <a:pt x="336" y="24421"/>
                  </a:cubicBezTo>
                  <a:lnTo>
                    <a:pt x="24421" y="336"/>
                  </a:lnTo>
                  <a:cubicBezTo>
                    <a:pt x="24279" y="222"/>
                    <a:pt x="24136" y="110"/>
                    <a:pt x="23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87625" y="1204375"/>
              <a:ext cx="536750" cy="536725"/>
            </a:xfrm>
            <a:custGeom>
              <a:avLst/>
              <a:gdLst/>
              <a:ahLst/>
              <a:cxnLst/>
              <a:rect l="l" t="t" r="r" b="b"/>
              <a:pathLst>
                <a:path w="21470" h="21469" extrusionOk="0">
                  <a:moveTo>
                    <a:pt x="20870" y="0"/>
                  </a:moveTo>
                  <a:lnTo>
                    <a:pt x="1" y="20869"/>
                  </a:lnTo>
                  <a:cubicBezTo>
                    <a:pt x="51" y="21071"/>
                    <a:pt x="107" y="21270"/>
                    <a:pt x="165" y="21469"/>
                  </a:cubicBezTo>
                  <a:lnTo>
                    <a:pt x="21469" y="166"/>
                  </a:lnTo>
                  <a:cubicBezTo>
                    <a:pt x="21269" y="106"/>
                    <a:pt x="21070" y="52"/>
                    <a:pt x="20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30700" y="1247500"/>
              <a:ext cx="596575" cy="596575"/>
            </a:xfrm>
            <a:custGeom>
              <a:avLst/>
              <a:gdLst/>
              <a:ahLst/>
              <a:cxnLst/>
              <a:rect l="l" t="t" r="r" b="b"/>
              <a:pathLst>
                <a:path w="23863" h="23863" extrusionOk="0">
                  <a:moveTo>
                    <a:pt x="23383" y="1"/>
                  </a:moveTo>
                  <a:lnTo>
                    <a:pt x="0" y="23383"/>
                  </a:lnTo>
                  <a:cubicBezTo>
                    <a:pt x="93" y="23544"/>
                    <a:pt x="187" y="23703"/>
                    <a:pt x="284" y="23863"/>
                  </a:cubicBezTo>
                  <a:lnTo>
                    <a:pt x="23863" y="285"/>
                  </a:lnTo>
                  <a:cubicBezTo>
                    <a:pt x="23703" y="186"/>
                    <a:pt x="23544" y="92"/>
                    <a:pt x="23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06150" y="1222925"/>
              <a:ext cx="572475" cy="572525"/>
            </a:xfrm>
            <a:custGeom>
              <a:avLst/>
              <a:gdLst/>
              <a:ahLst/>
              <a:cxnLst/>
              <a:rect l="l" t="t" r="r" b="b"/>
              <a:pathLst>
                <a:path w="22899" h="22901" extrusionOk="0">
                  <a:moveTo>
                    <a:pt x="22365" y="0"/>
                  </a:moveTo>
                  <a:lnTo>
                    <a:pt x="0" y="22366"/>
                  </a:lnTo>
                  <a:cubicBezTo>
                    <a:pt x="75" y="22545"/>
                    <a:pt x="151" y="22723"/>
                    <a:pt x="233" y="22900"/>
                  </a:cubicBezTo>
                  <a:lnTo>
                    <a:pt x="22899" y="233"/>
                  </a:lnTo>
                  <a:cubicBezTo>
                    <a:pt x="22721" y="152"/>
                    <a:pt x="22544" y="75"/>
                    <a:pt x="2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76275" y="1193050"/>
              <a:ext cx="486900" cy="486900"/>
            </a:xfrm>
            <a:custGeom>
              <a:avLst/>
              <a:gdLst/>
              <a:ahLst/>
              <a:cxnLst/>
              <a:rect l="l" t="t" r="r" b="b"/>
              <a:pathLst>
                <a:path w="19476" h="19476" extrusionOk="0">
                  <a:moveTo>
                    <a:pt x="18794" y="1"/>
                  </a:moveTo>
                  <a:lnTo>
                    <a:pt x="1" y="18794"/>
                  </a:lnTo>
                  <a:cubicBezTo>
                    <a:pt x="24" y="19021"/>
                    <a:pt x="53" y="19249"/>
                    <a:pt x="84" y="19475"/>
                  </a:cubicBezTo>
                  <a:lnTo>
                    <a:pt x="19475" y="84"/>
                  </a:lnTo>
                  <a:cubicBezTo>
                    <a:pt x="19249" y="51"/>
                    <a:pt x="19021" y="25"/>
                    <a:pt x="1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4700" y="1311525"/>
              <a:ext cx="615075" cy="615050"/>
            </a:xfrm>
            <a:custGeom>
              <a:avLst/>
              <a:gdLst/>
              <a:ahLst/>
              <a:cxnLst/>
              <a:rect l="l" t="t" r="r" b="b"/>
              <a:pathLst>
                <a:path w="24603" h="24602" extrusionOk="0">
                  <a:moveTo>
                    <a:pt x="24221" y="0"/>
                  </a:moveTo>
                  <a:lnTo>
                    <a:pt x="1" y="24220"/>
                  </a:lnTo>
                  <a:lnTo>
                    <a:pt x="189" y="24413"/>
                  </a:lnTo>
                  <a:cubicBezTo>
                    <a:pt x="253" y="24478"/>
                    <a:pt x="318" y="24539"/>
                    <a:pt x="382" y="24601"/>
                  </a:cubicBezTo>
                  <a:lnTo>
                    <a:pt x="24602" y="381"/>
                  </a:lnTo>
                  <a:cubicBezTo>
                    <a:pt x="24541" y="318"/>
                    <a:pt x="24479" y="252"/>
                    <a:pt x="24414" y="189"/>
                  </a:cubicBezTo>
                  <a:cubicBezTo>
                    <a:pt x="24350" y="123"/>
                    <a:pt x="24285" y="63"/>
                    <a:pt x="24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74150" y="1190900"/>
              <a:ext cx="418775" cy="418800"/>
            </a:xfrm>
            <a:custGeom>
              <a:avLst/>
              <a:gdLst/>
              <a:ahLst/>
              <a:cxnLst/>
              <a:rect l="l" t="t" r="r" b="b"/>
              <a:pathLst>
                <a:path w="16751" h="16752" extrusionOk="0">
                  <a:moveTo>
                    <a:pt x="16751" y="0"/>
                  </a:moveTo>
                  <a:lnTo>
                    <a:pt x="16751" y="0"/>
                  </a:lnTo>
                  <a:cubicBezTo>
                    <a:pt x="16484" y="6"/>
                    <a:pt x="16218" y="19"/>
                    <a:pt x="15950" y="37"/>
                  </a:cubicBezTo>
                  <a:lnTo>
                    <a:pt x="36" y="15950"/>
                  </a:lnTo>
                  <a:cubicBezTo>
                    <a:pt x="18" y="16217"/>
                    <a:pt x="6" y="16483"/>
                    <a:pt x="1" y="16752"/>
                  </a:cubicBezTo>
                  <a:lnTo>
                    <a:pt x="16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84475" y="1201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0"/>
                  </a:moveTo>
                  <a:lnTo>
                    <a:pt x="12941" y="0"/>
                  </a:lnTo>
                  <a:cubicBezTo>
                    <a:pt x="12597" y="78"/>
                    <a:pt x="12254" y="166"/>
                    <a:pt x="11914" y="266"/>
                  </a:cubicBezTo>
                  <a:lnTo>
                    <a:pt x="265" y="11915"/>
                  </a:lnTo>
                  <a:cubicBezTo>
                    <a:pt x="166" y="12253"/>
                    <a:pt x="78" y="12596"/>
                    <a:pt x="1" y="12941"/>
                  </a:cubicBezTo>
                  <a:lnTo>
                    <a:pt x="12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11650" y="1628375"/>
              <a:ext cx="418700" cy="418825"/>
            </a:xfrm>
            <a:custGeom>
              <a:avLst/>
              <a:gdLst/>
              <a:ahLst/>
              <a:cxnLst/>
              <a:rect l="l" t="t" r="r" b="b"/>
              <a:pathLst>
                <a:path w="16748" h="16753" extrusionOk="0">
                  <a:moveTo>
                    <a:pt x="16748" y="1"/>
                  </a:moveTo>
                  <a:lnTo>
                    <a:pt x="1" y="16752"/>
                  </a:lnTo>
                  <a:cubicBezTo>
                    <a:pt x="268" y="16746"/>
                    <a:pt x="533" y="16734"/>
                    <a:pt x="801" y="16716"/>
                  </a:cubicBezTo>
                  <a:lnTo>
                    <a:pt x="16713" y="802"/>
                  </a:lnTo>
                  <a:cubicBezTo>
                    <a:pt x="16731" y="535"/>
                    <a:pt x="16743" y="270"/>
                    <a:pt x="16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41350" y="1558150"/>
              <a:ext cx="486875" cy="486875"/>
            </a:xfrm>
            <a:custGeom>
              <a:avLst/>
              <a:gdLst/>
              <a:ahLst/>
              <a:cxnLst/>
              <a:rect l="l" t="t" r="r" b="b"/>
              <a:pathLst>
                <a:path w="19475" h="19475" extrusionOk="0">
                  <a:moveTo>
                    <a:pt x="19391" y="1"/>
                  </a:moveTo>
                  <a:lnTo>
                    <a:pt x="0" y="19391"/>
                  </a:lnTo>
                  <a:cubicBezTo>
                    <a:pt x="226" y="19425"/>
                    <a:pt x="454" y="19451"/>
                    <a:pt x="682" y="19475"/>
                  </a:cubicBezTo>
                  <a:lnTo>
                    <a:pt x="19475" y="682"/>
                  </a:lnTo>
                  <a:cubicBezTo>
                    <a:pt x="19452" y="454"/>
                    <a:pt x="19424" y="227"/>
                    <a:pt x="19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3250" y="1250050"/>
              <a:ext cx="151525" cy="151500"/>
            </a:xfrm>
            <a:custGeom>
              <a:avLst/>
              <a:gdLst/>
              <a:ahLst/>
              <a:cxnLst/>
              <a:rect l="l" t="t" r="r" b="b"/>
              <a:pathLst>
                <a:path w="6061" h="6060" extrusionOk="0">
                  <a:moveTo>
                    <a:pt x="6061" y="1"/>
                  </a:moveTo>
                  <a:lnTo>
                    <a:pt x="6061" y="1"/>
                  </a:lnTo>
                  <a:cubicBezTo>
                    <a:pt x="4842" y="720"/>
                    <a:pt x="3694" y="1602"/>
                    <a:pt x="2649" y="2649"/>
                  </a:cubicBezTo>
                  <a:cubicBezTo>
                    <a:pt x="1603" y="3695"/>
                    <a:pt x="720" y="4844"/>
                    <a:pt x="0" y="6059"/>
                  </a:cubicBezTo>
                  <a:lnTo>
                    <a:pt x="6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96525" y="1713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1"/>
                  </a:moveTo>
                  <a:lnTo>
                    <a:pt x="1" y="12941"/>
                  </a:lnTo>
                  <a:cubicBezTo>
                    <a:pt x="347" y="12864"/>
                    <a:pt x="690" y="12776"/>
                    <a:pt x="1030" y="12675"/>
                  </a:cubicBezTo>
                  <a:lnTo>
                    <a:pt x="12676" y="1028"/>
                  </a:lnTo>
                  <a:cubicBezTo>
                    <a:pt x="12774" y="687"/>
                    <a:pt x="12864" y="345"/>
                    <a:pt x="1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19775" y="1836575"/>
              <a:ext cx="151500" cy="151500"/>
            </a:xfrm>
            <a:custGeom>
              <a:avLst/>
              <a:gdLst/>
              <a:ahLst/>
              <a:cxnLst/>
              <a:rect l="l" t="t" r="r" b="b"/>
              <a:pathLst>
                <a:path w="6060" h="6060" extrusionOk="0">
                  <a:moveTo>
                    <a:pt x="6059" y="1"/>
                  </a:moveTo>
                  <a:lnTo>
                    <a:pt x="1" y="6060"/>
                  </a:lnTo>
                  <a:cubicBezTo>
                    <a:pt x="1218" y="5340"/>
                    <a:pt x="2365" y="4458"/>
                    <a:pt x="3411" y="3411"/>
                  </a:cubicBezTo>
                  <a:cubicBezTo>
                    <a:pt x="4457" y="2365"/>
                    <a:pt x="5340" y="1217"/>
                    <a:pt x="6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77225" y="1394050"/>
              <a:ext cx="596625" cy="596600"/>
            </a:xfrm>
            <a:custGeom>
              <a:avLst/>
              <a:gdLst/>
              <a:ahLst/>
              <a:cxnLst/>
              <a:rect l="l" t="t" r="r" b="b"/>
              <a:pathLst>
                <a:path w="23865" h="23864" extrusionOk="0">
                  <a:moveTo>
                    <a:pt x="23579" y="0"/>
                  </a:moveTo>
                  <a:lnTo>
                    <a:pt x="1" y="23579"/>
                  </a:lnTo>
                  <a:cubicBezTo>
                    <a:pt x="160" y="23677"/>
                    <a:pt x="320" y="23771"/>
                    <a:pt x="481" y="23864"/>
                  </a:cubicBezTo>
                  <a:lnTo>
                    <a:pt x="23865" y="480"/>
                  </a:lnTo>
                  <a:cubicBezTo>
                    <a:pt x="23770" y="319"/>
                    <a:pt x="23676" y="160"/>
                    <a:pt x="23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33650" y="1350450"/>
              <a:ext cx="610525" cy="610500"/>
            </a:xfrm>
            <a:custGeom>
              <a:avLst/>
              <a:gdLst/>
              <a:ahLst/>
              <a:cxnLst/>
              <a:rect l="l" t="t" r="r" b="b"/>
              <a:pathLst>
                <a:path w="24421" h="24420" extrusionOk="0">
                  <a:moveTo>
                    <a:pt x="24087" y="1"/>
                  </a:moveTo>
                  <a:lnTo>
                    <a:pt x="0" y="24086"/>
                  </a:lnTo>
                  <a:cubicBezTo>
                    <a:pt x="143" y="24199"/>
                    <a:pt x="285" y="24312"/>
                    <a:pt x="430" y="24419"/>
                  </a:cubicBezTo>
                  <a:lnTo>
                    <a:pt x="24421" y="430"/>
                  </a:lnTo>
                  <a:cubicBezTo>
                    <a:pt x="24311" y="286"/>
                    <a:pt x="24201" y="142"/>
                    <a:pt x="24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0175" y="1497000"/>
              <a:ext cx="536775" cy="536775"/>
            </a:xfrm>
            <a:custGeom>
              <a:avLst/>
              <a:gdLst/>
              <a:ahLst/>
              <a:cxnLst/>
              <a:rect l="l" t="t" r="r" b="b"/>
              <a:pathLst>
                <a:path w="21471" h="21471" extrusionOk="0">
                  <a:moveTo>
                    <a:pt x="21305" y="0"/>
                  </a:moveTo>
                  <a:lnTo>
                    <a:pt x="1" y="21305"/>
                  </a:lnTo>
                  <a:cubicBezTo>
                    <a:pt x="199" y="21364"/>
                    <a:pt x="398" y="21418"/>
                    <a:pt x="600" y="21470"/>
                  </a:cubicBezTo>
                  <a:lnTo>
                    <a:pt x="21471" y="600"/>
                  </a:lnTo>
                  <a:cubicBezTo>
                    <a:pt x="21419" y="398"/>
                    <a:pt x="21365" y="199"/>
                    <a:pt x="21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25925" y="1442725"/>
              <a:ext cx="572450" cy="572450"/>
            </a:xfrm>
            <a:custGeom>
              <a:avLst/>
              <a:gdLst/>
              <a:ahLst/>
              <a:cxnLst/>
              <a:rect l="l" t="t" r="r" b="b"/>
              <a:pathLst>
                <a:path w="22898" h="22898" extrusionOk="0">
                  <a:moveTo>
                    <a:pt x="22665" y="1"/>
                  </a:moveTo>
                  <a:lnTo>
                    <a:pt x="0" y="22665"/>
                  </a:lnTo>
                  <a:cubicBezTo>
                    <a:pt x="176" y="22746"/>
                    <a:pt x="354" y="22823"/>
                    <a:pt x="533" y="22897"/>
                  </a:cubicBezTo>
                  <a:lnTo>
                    <a:pt x="22897" y="533"/>
                  </a:lnTo>
                  <a:cubicBezTo>
                    <a:pt x="22823" y="354"/>
                    <a:pt x="22747" y="177"/>
                    <a:pt x="2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" name="Google Shape;53;p2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2"/>
          <p:cNvSpPr txBox="1">
            <a:spLocks noGrp="1"/>
          </p:cNvSpPr>
          <p:nvPr>
            <p:ph type="subTitle" idx="6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accent1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2" name="Google Shape;1152;p30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3" name="Google Shape;1153;p30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lt2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5" name="Google Shape;1155;p31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6" name="Google Shape;1156;p31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/>
          <p:nvPr/>
        </p:nvSpPr>
        <p:spPr>
          <a:xfrm flipH="1">
            <a:off x="4375400" y="-274200"/>
            <a:ext cx="4812300" cy="7132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20000" y="3015150"/>
            <a:ext cx="43602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20125" y="2500525"/>
            <a:ext cx="4360200" cy="15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720000" y="4007053"/>
            <a:ext cx="43602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3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2" name="Google Shape;62;p3"/>
          <p:cNvSpPr txBox="1">
            <a:spLocks noGrp="1"/>
          </p:cNvSpPr>
          <p:nvPr>
            <p:ph type="subTitle" idx="3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>
            <a:hlinkClick r:id="rId2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5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6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7231717" y="4"/>
            <a:ext cx="231644" cy="989428"/>
            <a:chOff x="1025030" y="3217579"/>
            <a:chExt cx="231644" cy="989428"/>
          </a:xfrm>
        </p:grpSpPr>
        <p:sp>
          <p:nvSpPr>
            <p:cNvPr id="67" name="Google Shape;67;p3"/>
            <p:cNvSpPr/>
            <p:nvPr/>
          </p:nvSpPr>
          <p:spPr>
            <a:xfrm>
              <a:off x="1025030" y="3217579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25030" y="3340579"/>
              <a:ext cx="231644" cy="251360"/>
            </a:xfrm>
            <a:custGeom>
              <a:avLst/>
              <a:gdLst/>
              <a:ahLst/>
              <a:cxnLst/>
              <a:rect l="l" t="t" r="r" b="b"/>
              <a:pathLst>
                <a:path w="7133" h="7541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40"/>
                  </a:lnTo>
                  <a:lnTo>
                    <a:pt x="7133" y="40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25030" y="3463646"/>
              <a:ext cx="231644" cy="251260"/>
            </a:xfrm>
            <a:custGeom>
              <a:avLst/>
              <a:gdLst/>
              <a:ahLst/>
              <a:cxnLst/>
              <a:rect l="l" t="t" r="r" b="b"/>
              <a:pathLst>
                <a:path w="7133" h="7538" extrusionOk="0">
                  <a:moveTo>
                    <a:pt x="7133" y="1"/>
                  </a:moveTo>
                  <a:lnTo>
                    <a:pt x="1" y="7131"/>
                  </a:lnTo>
                  <a:lnTo>
                    <a:pt x="1" y="7538"/>
                  </a:lnTo>
                  <a:lnTo>
                    <a:pt x="7133" y="40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25030" y="3586646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25030" y="3709646"/>
              <a:ext cx="231644" cy="251360"/>
            </a:xfrm>
            <a:custGeom>
              <a:avLst/>
              <a:gdLst/>
              <a:ahLst/>
              <a:cxnLst/>
              <a:rect l="l" t="t" r="r" b="b"/>
              <a:pathLst>
                <a:path w="7133" h="7541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40"/>
                  </a:lnTo>
                  <a:lnTo>
                    <a:pt x="7133" y="40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25030" y="3832713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1"/>
                  </a:moveTo>
                  <a:lnTo>
                    <a:pt x="1" y="7131"/>
                  </a:lnTo>
                  <a:lnTo>
                    <a:pt x="1" y="7539"/>
                  </a:lnTo>
                  <a:lnTo>
                    <a:pt x="7133" y="40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25030" y="3955713"/>
              <a:ext cx="231644" cy="251294"/>
            </a:xfrm>
            <a:custGeom>
              <a:avLst/>
              <a:gdLst/>
              <a:ahLst/>
              <a:cxnLst/>
              <a:rect l="l" t="t" r="r" b="b"/>
              <a:pathLst>
                <a:path w="7133" h="7539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46134" y="855542"/>
            <a:ext cx="26435" cy="1078706"/>
            <a:chOff x="675575" y="2927725"/>
            <a:chExt cx="20350" cy="809050"/>
          </a:xfrm>
        </p:grpSpPr>
        <p:sp>
          <p:nvSpPr>
            <p:cNvPr id="75" name="Google Shape;75;p3"/>
            <p:cNvSpPr/>
            <p:nvPr/>
          </p:nvSpPr>
          <p:spPr>
            <a:xfrm>
              <a:off x="675600" y="3716450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1" y="183"/>
                    <a:pt x="1" y="408"/>
                  </a:cubicBezTo>
                  <a:cubicBezTo>
                    <a:pt x="1" y="632"/>
                    <a:pt x="183" y="813"/>
                    <a:pt x="406" y="813"/>
                  </a:cubicBezTo>
                  <a:cubicBezTo>
                    <a:pt x="631" y="813"/>
                    <a:pt x="813" y="632"/>
                    <a:pt x="813" y="408"/>
                  </a:cubicBezTo>
                  <a:cubicBezTo>
                    <a:pt x="813" y="183"/>
                    <a:pt x="631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75600" y="3585075"/>
              <a:ext cx="20325" cy="20300"/>
            </a:xfrm>
            <a:custGeom>
              <a:avLst/>
              <a:gdLst/>
              <a:ahLst/>
              <a:cxnLst/>
              <a:rect l="l" t="t" r="r" b="b"/>
              <a:pathLst>
                <a:path w="813" h="812" extrusionOk="0">
                  <a:moveTo>
                    <a:pt x="406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30"/>
                    <a:pt x="183" y="812"/>
                    <a:pt x="406" y="812"/>
                  </a:cubicBezTo>
                  <a:cubicBezTo>
                    <a:pt x="631" y="812"/>
                    <a:pt x="813" y="630"/>
                    <a:pt x="813" y="405"/>
                  </a:cubicBezTo>
                  <a:cubicBezTo>
                    <a:pt x="813" y="182"/>
                    <a:pt x="631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5600" y="3453600"/>
              <a:ext cx="20325" cy="20300"/>
            </a:xfrm>
            <a:custGeom>
              <a:avLst/>
              <a:gdLst/>
              <a:ahLst/>
              <a:cxnLst/>
              <a:rect l="l" t="t" r="r" b="b"/>
              <a:pathLst>
                <a:path w="813" h="812" extrusionOk="0">
                  <a:moveTo>
                    <a:pt x="406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30"/>
                    <a:pt x="183" y="812"/>
                    <a:pt x="406" y="812"/>
                  </a:cubicBezTo>
                  <a:cubicBezTo>
                    <a:pt x="631" y="812"/>
                    <a:pt x="813" y="630"/>
                    <a:pt x="813" y="405"/>
                  </a:cubicBezTo>
                  <a:cubicBezTo>
                    <a:pt x="813" y="182"/>
                    <a:pt x="631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75600" y="332212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30"/>
                    <a:pt x="183" y="812"/>
                    <a:pt x="406" y="812"/>
                  </a:cubicBezTo>
                  <a:cubicBezTo>
                    <a:pt x="631" y="812"/>
                    <a:pt x="813" y="630"/>
                    <a:pt x="813" y="405"/>
                  </a:cubicBezTo>
                  <a:cubicBezTo>
                    <a:pt x="813" y="182"/>
                    <a:pt x="631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75575" y="3190650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5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31"/>
                    <a:pt x="182" y="812"/>
                    <a:pt x="405" y="812"/>
                  </a:cubicBezTo>
                  <a:cubicBezTo>
                    <a:pt x="630" y="812"/>
                    <a:pt x="812" y="630"/>
                    <a:pt x="812" y="405"/>
                  </a:cubicBezTo>
                  <a:cubicBezTo>
                    <a:pt x="812" y="182"/>
                    <a:pt x="630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75600" y="30591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30"/>
                    <a:pt x="183" y="812"/>
                    <a:pt x="406" y="812"/>
                  </a:cubicBezTo>
                  <a:cubicBezTo>
                    <a:pt x="631" y="812"/>
                    <a:pt x="813" y="630"/>
                    <a:pt x="813" y="405"/>
                  </a:cubicBezTo>
                  <a:cubicBezTo>
                    <a:pt x="813" y="182"/>
                    <a:pt x="631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75575" y="292772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5" y="1"/>
                  </a:moveTo>
                  <a:cubicBezTo>
                    <a:pt x="182" y="1"/>
                    <a:pt x="0" y="183"/>
                    <a:pt x="0" y="406"/>
                  </a:cubicBezTo>
                  <a:cubicBezTo>
                    <a:pt x="0" y="630"/>
                    <a:pt x="182" y="813"/>
                    <a:pt x="405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3"/>
                    <a:pt x="630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>
            <a:off x="406760" y="5759263"/>
            <a:ext cx="733253" cy="752615"/>
          </a:xfrm>
          <a:custGeom>
            <a:avLst/>
            <a:gdLst/>
            <a:ahLst/>
            <a:cxnLst/>
            <a:rect l="l" t="t" r="r" b="b"/>
            <a:pathLst>
              <a:path w="22579" h="22579" extrusionOk="0">
                <a:moveTo>
                  <a:pt x="0" y="1"/>
                </a:moveTo>
                <a:lnTo>
                  <a:pt x="0" y="22579"/>
                </a:lnTo>
                <a:lnTo>
                  <a:pt x="22578" y="22579"/>
                </a:lnTo>
                <a:lnTo>
                  <a:pt x="22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402083" y="5850496"/>
            <a:ext cx="649110" cy="666250"/>
          </a:xfrm>
          <a:custGeom>
            <a:avLst/>
            <a:gdLst/>
            <a:ahLst/>
            <a:cxnLst/>
            <a:rect l="l" t="t" r="r" b="b"/>
            <a:pathLst>
              <a:path w="19988" h="19988" extrusionOk="0">
                <a:moveTo>
                  <a:pt x="16818" y="3169"/>
                </a:moveTo>
                <a:lnTo>
                  <a:pt x="16818" y="16820"/>
                </a:lnTo>
                <a:lnTo>
                  <a:pt x="3169" y="16820"/>
                </a:lnTo>
                <a:lnTo>
                  <a:pt x="3169" y="3169"/>
                </a:lnTo>
                <a:close/>
                <a:moveTo>
                  <a:pt x="19699" y="289"/>
                </a:moveTo>
                <a:lnTo>
                  <a:pt x="19699" y="16820"/>
                </a:lnTo>
                <a:lnTo>
                  <a:pt x="17105" y="16820"/>
                </a:lnTo>
                <a:lnTo>
                  <a:pt x="17105" y="2881"/>
                </a:lnTo>
                <a:lnTo>
                  <a:pt x="3169" y="2881"/>
                </a:lnTo>
                <a:lnTo>
                  <a:pt x="3169" y="289"/>
                </a:lnTo>
                <a:close/>
                <a:moveTo>
                  <a:pt x="2882" y="3169"/>
                </a:moveTo>
                <a:lnTo>
                  <a:pt x="2882" y="17108"/>
                </a:lnTo>
                <a:lnTo>
                  <a:pt x="16818" y="17108"/>
                </a:lnTo>
                <a:lnTo>
                  <a:pt x="16818" y="19699"/>
                </a:lnTo>
                <a:lnTo>
                  <a:pt x="288" y="19699"/>
                </a:lnTo>
                <a:lnTo>
                  <a:pt x="288" y="3169"/>
                </a:lnTo>
                <a:close/>
                <a:moveTo>
                  <a:pt x="2881" y="0"/>
                </a:moveTo>
                <a:lnTo>
                  <a:pt x="2881" y="2881"/>
                </a:lnTo>
                <a:lnTo>
                  <a:pt x="0" y="2881"/>
                </a:lnTo>
                <a:lnTo>
                  <a:pt x="0" y="19987"/>
                </a:lnTo>
                <a:lnTo>
                  <a:pt x="17107" y="19987"/>
                </a:lnTo>
                <a:lnTo>
                  <a:pt x="17107" y="17108"/>
                </a:lnTo>
                <a:lnTo>
                  <a:pt x="19987" y="17108"/>
                </a:lnTo>
                <a:lnTo>
                  <a:pt x="199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3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3"/>
          <p:cNvSpPr txBox="1">
            <a:spLocks noGrp="1"/>
          </p:cNvSpPr>
          <p:nvPr>
            <p:ph type="subTitle" idx="7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388100" y="3873600"/>
            <a:ext cx="6367800" cy="18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60" name="Google Shape;260;p8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" name="Google Shape;261;p8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2" name="Google Shape;262;p8"/>
          <p:cNvSpPr txBox="1">
            <a:spLocks noGrp="1"/>
          </p:cNvSpPr>
          <p:nvPr>
            <p:ph type="subTitle" idx="1"/>
          </p:nvPr>
        </p:nvSpPr>
        <p:spPr>
          <a:xfrm>
            <a:off x="2391900" y="5675997"/>
            <a:ext cx="43602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8"/>
          <p:cNvSpPr txBox="1">
            <a:spLocks noGrp="1"/>
          </p:cNvSpPr>
          <p:nvPr>
            <p:ph type="subTitle" idx="2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8"/>
          <p:cNvSpPr txBox="1">
            <a:spLocks noGrp="1"/>
          </p:cNvSpPr>
          <p:nvPr>
            <p:ph type="subTitle" idx="3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5" name="Google Shape;265;p8">
            <a:hlinkClick r:id="rId2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6" name="Google Shape;266;p8"/>
          <p:cNvSpPr txBox="1">
            <a:spLocks noGrp="1"/>
          </p:cNvSpPr>
          <p:nvPr>
            <p:ph type="subTitle" idx="5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325099" y="4061937"/>
            <a:ext cx="79791" cy="1181804"/>
            <a:chOff x="1195275" y="2211125"/>
            <a:chExt cx="61425" cy="886375"/>
          </a:xfrm>
        </p:grpSpPr>
        <p:sp>
          <p:nvSpPr>
            <p:cNvPr id="268" name="Google Shape;268;p8"/>
            <p:cNvSpPr/>
            <p:nvPr/>
          </p:nvSpPr>
          <p:spPr>
            <a:xfrm>
              <a:off x="1195275" y="2799225"/>
              <a:ext cx="61425" cy="48325"/>
            </a:xfrm>
            <a:custGeom>
              <a:avLst/>
              <a:gdLst/>
              <a:ahLst/>
              <a:cxnLst/>
              <a:rect l="l" t="t" r="r" b="b"/>
              <a:pathLst>
                <a:path w="2457" h="1933" extrusionOk="0">
                  <a:moveTo>
                    <a:pt x="1229" y="0"/>
                  </a:moveTo>
                  <a:lnTo>
                    <a:pt x="1" y="1932"/>
                  </a:lnTo>
                  <a:lnTo>
                    <a:pt x="2457" y="1932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195275" y="3049150"/>
              <a:ext cx="61425" cy="48350"/>
            </a:xfrm>
            <a:custGeom>
              <a:avLst/>
              <a:gdLst/>
              <a:ahLst/>
              <a:cxnLst/>
              <a:rect l="l" t="t" r="r" b="b"/>
              <a:pathLst>
                <a:path w="2457" h="1934" extrusionOk="0">
                  <a:moveTo>
                    <a:pt x="1229" y="0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195275" y="2211125"/>
              <a:ext cx="61425" cy="48375"/>
            </a:xfrm>
            <a:custGeom>
              <a:avLst/>
              <a:gdLst/>
              <a:ahLst/>
              <a:cxnLst/>
              <a:rect l="l" t="t" r="r" b="b"/>
              <a:pathLst>
                <a:path w="2457" h="1935" extrusionOk="0">
                  <a:moveTo>
                    <a:pt x="1229" y="0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195275" y="2461050"/>
              <a:ext cx="61425" cy="48375"/>
            </a:xfrm>
            <a:custGeom>
              <a:avLst/>
              <a:gdLst/>
              <a:ahLst/>
              <a:cxnLst/>
              <a:rect l="l" t="t" r="r" b="b"/>
              <a:pathLst>
                <a:path w="2457" h="1935" extrusionOk="0">
                  <a:moveTo>
                    <a:pt x="1229" y="1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195275" y="2566950"/>
              <a:ext cx="61425" cy="48425"/>
            </a:xfrm>
            <a:custGeom>
              <a:avLst/>
              <a:gdLst/>
              <a:ahLst/>
              <a:cxnLst/>
              <a:rect l="l" t="t" r="r" b="b"/>
              <a:pathLst>
                <a:path w="2457" h="1937" extrusionOk="0">
                  <a:moveTo>
                    <a:pt x="1229" y="1"/>
                  </a:moveTo>
                  <a:lnTo>
                    <a:pt x="1" y="1936"/>
                  </a:lnTo>
                  <a:lnTo>
                    <a:pt x="2457" y="193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8"/>
          <p:cNvSpPr/>
          <p:nvPr/>
        </p:nvSpPr>
        <p:spPr>
          <a:xfrm>
            <a:off x="552933" y="5975827"/>
            <a:ext cx="450156" cy="461972"/>
          </a:xfrm>
          <a:custGeom>
            <a:avLst/>
            <a:gdLst/>
            <a:ahLst/>
            <a:cxnLst/>
            <a:rect l="l" t="t" r="r" b="b"/>
            <a:pathLst>
              <a:path w="24277" h="24276" extrusionOk="0">
                <a:moveTo>
                  <a:pt x="17388" y="432"/>
                </a:moveTo>
                <a:lnTo>
                  <a:pt x="17388" y="17388"/>
                </a:lnTo>
                <a:lnTo>
                  <a:pt x="430" y="17388"/>
                </a:lnTo>
                <a:lnTo>
                  <a:pt x="430" y="432"/>
                </a:lnTo>
                <a:close/>
                <a:moveTo>
                  <a:pt x="17819" y="615"/>
                </a:moveTo>
                <a:lnTo>
                  <a:pt x="23844" y="6761"/>
                </a:lnTo>
                <a:lnTo>
                  <a:pt x="23844" y="23541"/>
                </a:lnTo>
                <a:lnTo>
                  <a:pt x="17819" y="17515"/>
                </a:lnTo>
                <a:lnTo>
                  <a:pt x="17819" y="615"/>
                </a:lnTo>
                <a:close/>
                <a:moveTo>
                  <a:pt x="17514" y="17819"/>
                </a:moveTo>
                <a:lnTo>
                  <a:pt x="23539" y="23844"/>
                </a:lnTo>
                <a:lnTo>
                  <a:pt x="6759" y="23844"/>
                </a:lnTo>
                <a:lnTo>
                  <a:pt x="613" y="17819"/>
                </a:lnTo>
                <a:close/>
                <a:moveTo>
                  <a:pt x="0" y="1"/>
                </a:moveTo>
                <a:lnTo>
                  <a:pt x="0" y="17819"/>
                </a:lnTo>
                <a:lnTo>
                  <a:pt x="6584" y="24275"/>
                </a:lnTo>
                <a:lnTo>
                  <a:pt x="24277" y="24275"/>
                </a:lnTo>
                <a:lnTo>
                  <a:pt x="24277" y="6581"/>
                </a:lnTo>
                <a:lnTo>
                  <a:pt x="178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8071271" y="2199663"/>
            <a:ext cx="705454" cy="198428"/>
            <a:chOff x="3505675" y="3415300"/>
            <a:chExt cx="543075" cy="148825"/>
          </a:xfrm>
        </p:grpSpPr>
        <p:sp>
          <p:nvSpPr>
            <p:cNvPr id="275" name="Google Shape;275;p8"/>
            <p:cNvSpPr/>
            <p:nvPr/>
          </p:nvSpPr>
          <p:spPr>
            <a:xfrm>
              <a:off x="3505675" y="341530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0"/>
                    <a:pt x="4378" y="715"/>
                  </a:cubicBezTo>
                  <a:cubicBezTo>
                    <a:pt x="3752" y="1132"/>
                    <a:pt x="3080" y="1340"/>
                    <a:pt x="2409" y="1340"/>
                  </a:cubicBezTo>
                  <a:cubicBezTo>
                    <a:pt x="1737" y="1340"/>
                    <a:pt x="1065" y="1132"/>
                    <a:pt x="439" y="715"/>
                  </a:cubicBezTo>
                  <a:cubicBezTo>
                    <a:pt x="396" y="686"/>
                    <a:pt x="346" y="672"/>
                    <a:pt x="297" y="672"/>
                  </a:cubicBezTo>
                  <a:cubicBezTo>
                    <a:pt x="214" y="672"/>
                    <a:pt x="131" y="713"/>
                    <a:pt x="81" y="788"/>
                  </a:cubicBezTo>
                  <a:cubicBezTo>
                    <a:pt x="1" y="905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8"/>
                    <a:pt x="21723" y="908"/>
                    <a:pt x="21642" y="788"/>
                  </a:cubicBezTo>
                  <a:cubicBezTo>
                    <a:pt x="21593" y="713"/>
                    <a:pt x="21511" y="672"/>
                    <a:pt x="21427" y="672"/>
                  </a:cubicBezTo>
                  <a:cubicBezTo>
                    <a:pt x="21378" y="672"/>
                    <a:pt x="21328" y="686"/>
                    <a:pt x="21284" y="715"/>
                  </a:cubicBezTo>
                  <a:cubicBezTo>
                    <a:pt x="20658" y="1132"/>
                    <a:pt x="19986" y="1340"/>
                    <a:pt x="19315" y="1340"/>
                  </a:cubicBezTo>
                  <a:cubicBezTo>
                    <a:pt x="18643" y="1340"/>
                    <a:pt x="17972" y="1132"/>
                    <a:pt x="17346" y="715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5"/>
                  </a:cubicBezTo>
                  <a:cubicBezTo>
                    <a:pt x="12206" y="1132"/>
                    <a:pt x="11534" y="1340"/>
                    <a:pt x="10862" y="1340"/>
                  </a:cubicBezTo>
                  <a:cubicBezTo>
                    <a:pt x="10191" y="1340"/>
                    <a:pt x="9519" y="1132"/>
                    <a:pt x="8893" y="715"/>
                  </a:cubicBezTo>
                  <a:cubicBezTo>
                    <a:pt x="8177" y="240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505675" y="351755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1"/>
                    <a:pt x="4378" y="716"/>
                  </a:cubicBezTo>
                  <a:cubicBezTo>
                    <a:pt x="3752" y="1132"/>
                    <a:pt x="3080" y="1341"/>
                    <a:pt x="2409" y="1341"/>
                  </a:cubicBezTo>
                  <a:cubicBezTo>
                    <a:pt x="1737" y="1341"/>
                    <a:pt x="1065" y="1132"/>
                    <a:pt x="439" y="716"/>
                  </a:cubicBezTo>
                  <a:cubicBezTo>
                    <a:pt x="396" y="687"/>
                    <a:pt x="346" y="673"/>
                    <a:pt x="297" y="673"/>
                  </a:cubicBezTo>
                  <a:cubicBezTo>
                    <a:pt x="214" y="673"/>
                    <a:pt x="131" y="713"/>
                    <a:pt x="81" y="789"/>
                  </a:cubicBezTo>
                  <a:cubicBezTo>
                    <a:pt x="1" y="906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9"/>
                    <a:pt x="21723" y="909"/>
                    <a:pt x="21642" y="789"/>
                  </a:cubicBezTo>
                  <a:cubicBezTo>
                    <a:pt x="21593" y="713"/>
                    <a:pt x="21511" y="673"/>
                    <a:pt x="21427" y="673"/>
                  </a:cubicBezTo>
                  <a:cubicBezTo>
                    <a:pt x="21378" y="673"/>
                    <a:pt x="21328" y="687"/>
                    <a:pt x="21284" y="716"/>
                  </a:cubicBezTo>
                  <a:cubicBezTo>
                    <a:pt x="20658" y="1132"/>
                    <a:pt x="19986" y="1341"/>
                    <a:pt x="19315" y="1341"/>
                  </a:cubicBezTo>
                  <a:cubicBezTo>
                    <a:pt x="18643" y="1341"/>
                    <a:pt x="17972" y="1132"/>
                    <a:pt x="17346" y="716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6"/>
                  </a:cubicBezTo>
                  <a:cubicBezTo>
                    <a:pt x="12206" y="1132"/>
                    <a:pt x="11534" y="1341"/>
                    <a:pt x="10862" y="1341"/>
                  </a:cubicBezTo>
                  <a:cubicBezTo>
                    <a:pt x="10191" y="1341"/>
                    <a:pt x="9519" y="1132"/>
                    <a:pt x="8893" y="716"/>
                  </a:cubicBezTo>
                  <a:cubicBezTo>
                    <a:pt x="8177" y="241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8308188" y="-2"/>
            <a:ext cx="231612" cy="1850554"/>
            <a:chOff x="5334200" y="1501775"/>
            <a:chExt cx="178300" cy="1387950"/>
          </a:xfrm>
        </p:grpSpPr>
        <p:sp>
          <p:nvSpPr>
            <p:cNvPr id="278" name="Google Shape;278;p8"/>
            <p:cNvSpPr/>
            <p:nvPr/>
          </p:nvSpPr>
          <p:spPr>
            <a:xfrm>
              <a:off x="5334200" y="15017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6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334200" y="1594000"/>
              <a:ext cx="178300" cy="188550"/>
            </a:xfrm>
            <a:custGeom>
              <a:avLst/>
              <a:gdLst/>
              <a:ahLst/>
              <a:cxnLst/>
              <a:rect l="l" t="t" r="r" b="b"/>
              <a:pathLst>
                <a:path w="7132" h="7542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5334200" y="168625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334200" y="17785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5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5334200" y="18708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334200" y="196305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0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334200" y="20553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8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334200" y="21476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334200" y="2239925"/>
              <a:ext cx="178300" cy="188450"/>
            </a:xfrm>
            <a:custGeom>
              <a:avLst/>
              <a:gdLst/>
              <a:ahLst/>
              <a:cxnLst/>
              <a:rect l="l" t="t" r="r" b="b"/>
              <a:pathLst>
                <a:path w="7132" h="7538" extrusionOk="0">
                  <a:moveTo>
                    <a:pt x="0" y="0"/>
                  </a:moveTo>
                  <a:lnTo>
                    <a:pt x="0" y="406"/>
                  </a:lnTo>
                  <a:lnTo>
                    <a:pt x="7132" y="7538"/>
                  </a:lnTo>
                  <a:lnTo>
                    <a:pt x="7132" y="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334200" y="23321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8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334200" y="24244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34200" y="2516675"/>
              <a:ext cx="178300" cy="188550"/>
            </a:xfrm>
            <a:custGeom>
              <a:avLst/>
              <a:gdLst/>
              <a:ahLst/>
              <a:cxnLst/>
              <a:rect l="l" t="t" r="r" b="b"/>
              <a:pathLst>
                <a:path w="7132" h="7542" extrusionOk="0">
                  <a:moveTo>
                    <a:pt x="0" y="1"/>
                  </a:moveTo>
                  <a:lnTo>
                    <a:pt x="0" y="408"/>
                  </a:lnTo>
                  <a:lnTo>
                    <a:pt x="7132" y="7541"/>
                  </a:lnTo>
                  <a:lnTo>
                    <a:pt x="7132" y="7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334200" y="2608975"/>
              <a:ext cx="178300" cy="188475"/>
            </a:xfrm>
            <a:custGeom>
              <a:avLst/>
              <a:gdLst/>
              <a:ahLst/>
              <a:cxnLst/>
              <a:rect l="l" t="t" r="r" b="b"/>
              <a:pathLst>
                <a:path w="7132" h="7539" extrusionOk="0">
                  <a:moveTo>
                    <a:pt x="0" y="0"/>
                  </a:moveTo>
                  <a:lnTo>
                    <a:pt x="0" y="407"/>
                  </a:lnTo>
                  <a:lnTo>
                    <a:pt x="7132" y="7539"/>
                  </a:lnTo>
                  <a:lnTo>
                    <a:pt x="7132" y="7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334200" y="2701200"/>
              <a:ext cx="178300" cy="188525"/>
            </a:xfrm>
            <a:custGeom>
              <a:avLst/>
              <a:gdLst/>
              <a:ahLst/>
              <a:cxnLst/>
              <a:rect l="l" t="t" r="r" b="b"/>
              <a:pathLst>
                <a:path w="7132" h="7541" extrusionOk="0">
                  <a:moveTo>
                    <a:pt x="0" y="1"/>
                  </a:moveTo>
                  <a:lnTo>
                    <a:pt x="0" y="409"/>
                  </a:lnTo>
                  <a:lnTo>
                    <a:pt x="7132" y="7541"/>
                  </a:lnTo>
                  <a:lnTo>
                    <a:pt x="7132" y="7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2" name="Google Shape;292;p8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8"/>
          <p:cNvSpPr txBox="1">
            <a:spLocks noGrp="1"/>
          </p:cNvSpPr>
          <p:nvPr>
            <p:ph type="subTitle" idx="6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subTitle" idx="1"/>
          </p:nvPr>
        </p:nvSpPr>
        <p:spPr>
          <a:xfrm>
            <a:off x="2391925" y="4905965"/>
            <a:ext cx="43602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6" name="Google Shape;296;p9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7" name="Google Shape;297;p9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8" name="Google Shape;298;p9"/>
          <p:cNvSpPr txBox="1">
            <a:spLocks noGrp="1"/>
          </p:cNvSpPr>
          <p:nvPr>
            <p:ph type="title"/>
          </p:nvPr>
        </p:nvSpPr>
        <p:spPr>
          <a:xfrm>
            <a:off x="2391900" y="2321174"/>
            <a:ext cx="4360200" cy="2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9"/>
          <p:cNvSpPr txBox="1">
            <a:spLocks noGrp="1"/>
          </p:cNvSpPr>
          <p:nvPr>
            <p:ph type="subTitle" idx="2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9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subTitle" idx="4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5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303" name="Google Shape;303;p9"/>
          <p:cNvGrpSpPr/>
          <p:nvPr/>
        </p:nvGrpSpPr>
        <p:grpSpPr>
          <a:xfrm flipH="1">
            <a:off x="1" y="5782831"/>
            <a:ext cx="1704706" cy="1075164"/>
            <a:chOff x="5970851" y="4835481"/>
            <a:chExt cx="1704706" cy="1075164"/>
          </a:xfrm>
        </p:grpSpPr>
        <p:sp>
          <p:nvSpPr>
            <p:cNvPr id="304" name="Google Shape;304;p9"/>
            <p:cNvSpPr/>
            <p:nvPr/>
          </p:nvSpPr>
          <p:spPr>
            <a:xfrm>
              <a:off x="7310570" y="5725749"/>
              <a:ext cx="364987" cy="184895"/>
            </a:xfrm>
            <a:custGeom>
              <a:avLst/>
              <a:gdLst/>
              <a:ahLst/>
              <a:cxnLst/>
              <a:rect l="l" t="t" r="r" b="b"/>
              <a:pathLst>
                <a:path w="11239" h="5547" extrusionOk="0">
                  <a:moveTo>
                    <a:pt x="0" y="1"/>
                  </a:moveTo>
                  <a:lnTo>
                    <a:pt x="0" y="5547"/>
                  </a:lnTo>
                  <a:lnTo>
                    <a:pt x="11239" y="5547"/>
                  </a:lnTo>
                  <a:lnTo>
                    <a:pt x="11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6766278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4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86"/>
                    <a:pt x="141" y="628"/>
                    <a:pt x="314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6766278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4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4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6607179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8" y="486"/>
                    <a:pt x="628" y="315"/>
                  </a:cubicBezTo>
                  <a:cubicBezTo>
                    <a:pt x="628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6607179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8" y="486"/>
                    <a:pt x="628" y="313"/>
                  </a:cubicBezTo>
                  <a:cubicBezTo>
                    <a:pt x="628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6448113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4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86"/>
                    <a:pt x="141" y="628"/>
                    <a:pt x="314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448113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4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4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289015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7" y="486"/>
                    <a:pt x="627" y="315"/>
                  </a:cubicBezTo>
                  <a:cubicBezTo>
                    <a:pt x="627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6289015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7" y="486"/>
                    <a:pt x="627" y="313"/>
                  </a:cubicBezTo>
                  <a:cubicBezTo>
                    <a:pt x="627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6129949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3" y="1"/>
                  </a:moveTo>
                  <a:cubicBezTo>
                    <a:pt x="139" y="1"/>
                    <a:pt x="1" y="142"/>
                    <a:pt x="1" y="315"/>
                  </a:cubicBezTo>
                  <a:cubicBezTo>
                    <a:pt x="1" y="486"/>
                    <a:pt x="140" y="628"/>
                    <a:pt x="313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129949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3" y="0"/>
                  </a:moveTo>
                  <a:cubicBezTo>
                    <a:pt x="139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7561672" y="4835481"/>
              <a:ext cx="20394" cy="20899"/>
            </a:xfrm>
            <a:custGeom>
              <a:avLst/>
              <a:gdLst/>
              <a:ahLst/>
              <a:cxnLst/>
              <a:rect l="l" t="t" r="r" b="b"/>
              <a:pathLst>
                <a:path w="628" h="627" extrusionOk="0">
                  <a:moveTo>
                    <a:pt x="315" y="1"/>
                  </a:moveTo>
                  <a:cubicBezTo>
                    <a:pt x="142" y="1"/>
                    <a:pt x="1" y="141"/>
                    <a:pt x="1" y="314"/>
                  </a:cubicBezTo>
                  <a:cubicBezTo>
                    <a:pt x="1" y="487"/>
                    <a:pt x="142" y="626"/>
                    <a:pt x="315" y="626"/>
                  </a:cubicBezTo>
                  <a:cubicBezTo>
                    <a:pt x="487" y="626"/>
                    <a:pt x="628" y="487"/>
                    <a:pt x="628" y="314"/>
                  </a:cubicBezTo>
                  <a:cubicBezTo>
                    <a:pt x="628" y="141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61672" y="50271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5" y="626"/>
                  </a:cubicBezTo>
                  <a:cubicBezTo>
                    <a:pt x="487" y="626"/>
                    <a:pt x="628" y="486"/>
                    <a:pt x="628" y="313"/>
                  </a:cubicBezTo>
                  <a:cubicBezTo>
                    <a:pt x="628" y="140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561672" y="5218782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0"/>
                  </a:moveTo>
                  <a:cubicBezTo>
                    <a:pt x="142" y="0"/>
                    <a:pt x="1" y="142"/>
                    <a:pt x="1" y="313"/>
                  </a:cubicBezTo>
                  <a:cubicBezTo>
                    <a:pt x="1" y="486"/>
                    <a:pt x="142" y="627"/>
                    <a:pt x="315" y="627"/>
                  </a:cubicBezTo>
                  <a:cubicBezTo>
                    <a:pt x="487" y="627"/>
                    <a:pt x="628" y="486"/>
                    <a:pt x="628" y="313"/>
                  </a:cubicBezTo>
                  <a:cubicBezTo>
                    <a:pt x="628" y="142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7561672" y="54104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38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561672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7" y="628"/>
                    <a:pt x="628" y="486"/>
                    <a:pt x="628" y="315"/>
                  </a:cubicBezTo>
                  <a:cubicBezTo>
                    <a:pt x="628" y="142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7561672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402639" y="4835481"/>
              <a:ext cx="20329" cy="20899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3" y="1"/>
                  </a:moveTo>
                  <a:cubicBezTo>
                    <a:pt x="140" y="1"/>
                    <a:pt x="0" y="141"/>
                    <a:pt x="0" y="314"/>
                  </a:cubicBezTo>
                  <a:cubicBezTo>
                    <a:pt x="0" y="487"/>
                    <a:pt x="140" y="626"/>
                    <a:pt x="313" y="626"/>
                  </a:cubicBezTo>
                  <a:cubicBezTo>
                    <a:pt x="486" y="626"/>
                    <a:pt x="625" y="487"/>
                    <a:pt x="625" y="314"/>
                  </a:cubicBezTo>
                  <a:cubicBezTo>
                    <a:pt x="625" y="141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7402639" y="5027182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7402639" y="5218782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7"/>
                    <a:pt x="313" y="627"/>
                  </a:cubicBezTo>
                  <a:cubicBezTo>
                    <a:pt x="486" y="627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7402639" y="5410482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7402639" y="5602049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86"/>
                    <a:pt x="140" y="628"/>
                    <a:pt x="313" y="628"/>
                  </a:cubicBezTo>
                  <a:cubicBezTo>
                    <a:pt x="486" y="628"/>
                    <a:pt x="625" y="486"/>
                    <a:pt x="625" y="315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7402639" y="5793716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7243508" y="4835481"/>
              <a:ext cx="20394" cy="20899"/>
            </a:xfrm>
            <a:custGeom>
              <a:avLst/>
              <a:gdLst/>
              <a:ahLst/>
              <a:cxnLst/>
              <a:rect l="l" t="t" r="r" b="b"/>
              <a:pathLst>
                <a:path w="628" h="627" extrusionOk="0">
                  <a:moveTo>
                    <a:pt x="315" y="1"/>
                  </a:moveTo>
                  <a:cubicBezTo>
                    <a:pt x="142" y="1"/>
                    <a:pt x="1" y="141"/>
                    <a:pt x="1" y="314"/>
                  </a:cubicBezTo>
                  <a:cubicBezTo>
                    <a:pt x="1" y="487"/>
                    <a:pt x="142" y="626"/>
                    <a:pt x="315" y="626"/>
                  </a:cubicBezTo>
                  <a:cubicBezTo>
                    <a:pt x="487" y="626"/>
                    <a:pt x="628" y="487"/>
                    <a:pt x="628" y="314"/>
                  </a:cubicBezTo>
                  <a:cubicBezTo>
                    <a:pt x="628" y="141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7243508" y="50271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5" y="626"/>
                  </a:cubicBezTo>
                  <a:cubicBezTo>
                    <a:pt x="487" y="626"/>
                    <a:pt x="628" y="486"/>
                    <a:pt x="628" y="313"/>
                  </a:cubicBezTo>
                  <a:cubicBezTo>
                    <a:pt x="628" y="140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7243508" y="5218782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0"/>
                  </a:moveTo>
                  <a:cubicBezTo>
                    <a:pt x="142" y="0"/>
                    <a:pt x="1" y="142"/>
                    <a:pt x="1" y="313"/>
                  </a:cubicBezTo>
                  <a:cubicBezTo>
                    <a:pt x="1" y="486"/>
                    <a:pt x="142" y="627"/>
                    <a:pt x="315" y="627"/>
                  </a:cubicBezTo>
                  <a:cubicBezTo>
                    <a:pt x="487" y="627"/>
                    <a:pt x="628" y="486"/>
                    <a:pt x="628" y="313"/>
                  </a:cubicBezTo>
                  <a:cubicBezTo>
                    <a:pt x="628" y="142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7243508" y="54104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38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7243508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7" y="628"/>
                    <a:pt x="628" y="486"/>
                    <a:pt x="628" y="315"/>
                  </a:cubicBezTo>
                  <a:cubicBezTo>
                    <a:pt x="628" y="142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7243508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7084475" y="5602049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86"/>
                    <a:pt x="140" y="628"/>
                    <a:pt x="313" y="628"/>
                  </a:cubicBezTo>
                  <a:cubicBezTo>
                    <a:pt x="486" y="628"/>
                    <a:pt x="625" y="486"/>
                    <a:pt x="625" y="315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7084475" y="5793716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6925344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8" y="486"/>
                    <a:pt x="628" y="315"/>
                  </a:cubicBezTo>
                  <a:cubicBezTo>
                    <a:pt x="628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6925344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8" y="486"/>
                    <a:pt x="628" y="313"/>
                  </a:cubicBezTo>
                  <a:cubicBezTo>
                    <a:pt x="628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5970851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3" y="1"/>
                  </a:moveTo>
                  <a:cubicBezTo>
                    <a:pt x="140" y="1"/>
                    <a:pt x="1" y="142"/>
                    <a:pt x="1" y="315"/>
                  </a:cubicBezTo>
                  <a:cubicBezTo>
                    <a:pt x="1" y="486"/>
                    <a:pt x="142" y="628"/>
                    <a:pt x="313" y="628"/>
                  </a:cubicBezTo>
                  <a:cubicBezTo>
                    <a:pt x="486" y="628"/>
                    <a:pt x="627" y="486"/>
                    <a:pt x="627" y="315"/>
                  </a:cubicBezTo>
                  <a:cubicBezTo>
                    <a:pt x="627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5970851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7" y="486"/>
                    <a:pt x="627" y="313"/>
                  </a:cubicBezTo>
                  <a:cubicBezTo>
                    <a:pt x="627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9"/>
          <p:cNvGrpSpPr/>
          <p:nvPr/>
        </p:nvGrpSpPr>
        <p:grpSpPr>
          <a:xfrm>
            <a:off x="7069823" y="4171370"/>
            <a:ext cx="499076" cy="512221"/>
            <a:chOff x="4706225" y="1356025"/>
            <a:chExt cx="384200" cy="384175"/>
          </a:xfrm>
        </p:grpSpPr>
        <p:sp>
          <p:nvSpPr>
            <p:cNvPr id="340" name="Google Shape;340;p9"/>
            <p:cNvSpPr/>
            <p:nvPr/>
          </p:nvSpPr>
          <p:spPr>
            <a:xfrm>
              <a:off x="4706225" y="1356025"/>
              <a:ext cx="384200" cy="384175"/>
            </a:xfrm>
            <a:custGeom>
              <a:avLst/>
              <a:gdLst/>
              <a:ahLst/>
              <a:cxnLst/>
              <a:rect l="l" t="t" r="r" b="b"/>
              <a:pathLst>
                <a:path w="15368" h="15367" extrusionOk="0">
                  <a:moveTo>
                    <a:pt x="7685" y="582"/>
                  </a:moveTo>
                  <a:cubicBezTo>
                    <a:pt x="11600" y="582"/>
                    <a:pt x="14785" y="3768"/>
                    <a:pt x="14785" y="7683"/>
                  </a:cubicBezTo>
                  <a:cubicBezTo>
                    <a:pt x="14788" y="11599"/>
                    <a:pt x="11600" y="14785"/>
                    <a:pt x="7685" y="14785"/>
                  </a:cubicBezTo>
                  <a:cubicBezTo>
                    <a:pt x="3769" y="14785"/>
                    <a:pt x="583" y="11599"/>
                    <a:pt x="583" y="7683"/>
                  </a:cubicBezTo>
                  <a:cubicBezTo>
                    <a:pt x="583" y="3768"/>
                    <a:pt x="3769" y="582"/>
                    <a:pt x="7685" y="582"/>
                  </a:cubicBezTo>
                  <a:close/>
                  <a:moveTo>
                    <a:pt x="7685" y="1"/>
                  </a:moveTo>
                  <a:cubicBezTo>
                    <a:pt x="3449" y="1"/>
                    <a:pt x="0" y="3447"/>
                    <a:pt x="0" y="7683"/>
                  </a:cubicBezTo>
                  <a:cubicBezTo>
                    <a:pt x="0" y="11919"/>
                    <a:pt x="3449" y="15366"/>
                    <a:pt x="7685" y="15366"/>
                  </a:cubicBezTo>
                  <a:cubicBezTo>
                    <a:pt x="11921" y="15366"/>
                    <a:pt x="15368" y="11919"/>
                    <a:pt x="15368" y="7683"/>
                  </a:cubicBezTo>
                  <a:cubicBezTo>
                    <a:pt x="15368" y="3446"/>
                    <a:pt x="11921" y="1"/>
                    <a:pt x="7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810500" y="1460250"/>
              <a:ext cx="175700" cy="175725"/>
            </a:xfrm>
            <a:custGeom>
              <a:avLst/>
              <a:gdLst/>
              <a:ahLst/>
              <a:cxnLst/>
              <a:rect l="l" t="t" r="r" b="b"/>
              <a:pathLst>
                <a:path w="7028" h="7029" extrusionOk="0">
                  <a:moveTo>
                    <a:pt x="3514" y="584"/>
                  </a:moveTo>
                  <a:cubicBezTo>
                    <a:pt x="5130" y="584"/>
                    <a:pt x="6444" y="1898"/>
                    <a:pt x="6444" y="3514"/>
                  </a:cubicBezTo>
                  <a:cubicBezTo>
                    <a:pt x="6444" y="5131"/>
                    <a:pt x="5130" y="6445"/>
                    <a:pt x="3514" y="6445"/>
                  </a:cubicBezTo>
                  <a:cubicBezTo>
                    <a:pt x="1897" y="6445"/>
                    <a:pt x="583" y="5131"/>
                    <a:pt x="583" y="3514"/>
                  </a:cubicBezTo>
                  <a:cubicBezTo>
                    <a:pt x="583" y="1898"/>
                    <a:pt x="1897" y="584"/>
                    <a:pt x="3514" y="584"/>
                  </a:cubicBezTo>
                  <a:close/>
                  <a:moveTo>
                    <a:pt x="3514" y="1"/>
                  </a:moveTo>
                  <a:cubicBezTo>
                    <a:pt x="1577" y="1"/>
                    <a:pt x="0" y="1578"/>
                    <a:pt x="0" y="3514"/>
                  </a:cubicBezTo>
                  <a:cubicBezTo>
                    <a:pt x="0" y="5451"/>
                    <a:pt x="1577" y="7028"/>
                    <a:pt x="3514" y="7028"/>
                  </a:cubicBezTo>
                  <a:cubicBezTo>
                    <a:pt x="5450" y="7028"/>
                    <a:pt x="7027" y="5451"/>
                    <a:pt x="7027" y="3514"/>
                  </a:cubicBezTo>
                  <a:cubicBezTo>
                    <a:pt x="7027" y="1576"/>
                    <a:pt x="5450" y="1"/>
                    <a:pt x="3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9"/>
          <p:cNvGrpSpPr/>
          <p:nvPr/>
        </p:nvGrpSpPr>
        <p:grpSpPr>
          <a:xfrm>
            <a:off x="1686434" y="4275626"/>
            <a:ext cx="705454" cy="198428"/>
            <a:chOff x="3505675" y="3415300"/>
            <a:chExt cx="543075" cy="148825"/>
          </a:xfrm>
        </p:grpSpPr>
        <p:sp>
          <p:nvSpPr>
            <p:cNvPr id="343" name="Google Shape;343;p9"/>
            <p:cNvSpPr/>
            <p:nvPr/>
          </p:nvSpPr>
          <p:spPr>
            <a:xfrm>
              <a:off x="3505675" y="341530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0"/>
                    <a:pt x="4378" y="715"/>
                  </a:cubicBezTo>
                  <a:cubicBezTo>
                    <a:pt x="3752" y="1132"/>
                    <a:pt x="3080" y="1340"/>
                    <a:pt x="2409" y="1340"/>
                  </a:cubicBezTo>
                  <a:cubicBezTo>
                    <a:pt x="1737" y="1340"/>
                    <a:pt x="1065" y="1132"/>
                    <a:pt x="439" y="715"/>
                  </a:cubicBezTo>
                  <a:cubicBezTo>
                    <a:pt x="396" y="686"/>
                    <a:pt x="346" y="672"/>
                    <a:pt x="297" y="672"/>
                  </a:cubicBezTo>
                  <a:cubicBezTo>
                    <a:pt x="214" y="672"/>
                    <a:pt x="131" y="713"/>
                    <a:pt x="81" y="788"/>
                  </a:cubicBezTo>
                  <a:cubicBezTo>
                    <a:pt x="1" y="905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8"/>
                    <a:pt x="21723" y="908"/>
                    <a:pt x="21642" y="788"/>
                  </a:cubicBezTo>
                  <a:cubicBezTo>
                    <a:pt x="21593" y="713"/>
                    <a:pt x="21511" y="672"/>
                    <a:pt x="21427" y="672"/>
                  </a:cubicBezTo>
                  <a:cubicBezTo>
                    <a:pt x="21378" y="672"/>
                    <a:pt x="21328" y="686"/>
                    <a:pt x="21284" y="715"/>
                  </a:cubicBezTo>
                  <a:cubicBezTo>
                    <a:pt x="20658" y="1132"/>
                    <a:pt x="19986" y="1340"/>
                    <a:pt x="19315" y="1340"/>
                  </a:cubicBezTo>
                  <a:cubicBezTo>
                    <a:pt x="18643" y="1340"/>
                    <a:pt x="17972" y="1132"/>
                    <a:pt x="17346" y="715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5"/>
                  </a:cubicBezTo>
                  <a:cubicBezTo>
                    <a:pt x="12206" y="1132"/>
                    <a:pt x="11534" y="1340"/>
                    <a:pt x="10862" y="1340"/>
                  </a:cubicBezTo>
                  <a:cubicBezTo>
                    <a:pt x="10191" y="1340"/>
                    <a:pt x="9519" y="1132"/>
                    <a:pt x="8893" y="715"/>
                  </a:cubicBezTo>
                  <a:cubicBezTo>
                    <a:pt x="8177" y="240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3505675" y="351755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1"/>
                    <a:pt x="4378" y="716"/>
                  </a:cubicBezTo>
                  <a:cubicBezTo>
                    <a:pt x="3752" y="1132"/>
                    <a:pt x="3080" y="1341"/>
                    <a:pt x="2409" y="1341"/>
                  </a:cubicBezTo>
                  <a:cubicBezTo>
                    <a:pt x="1737" y="1341"/>
                    <a:pt x="1065" y="1132"/>
                    <a:pt x="439" y="716"/>
                  </a:cubicBezTo>
                  <a:cubicBezTo>
                    <a:pt x="396" y="687"/>
                    <a:pt x="346" y="673"/>
                    <a:pt x="297" y="673"/>
                  </a:cubicBezTo>
                  <a:cubicBezTo>
                    <a:pt x="214" y="673"/>
                    <a:pt x="131" y="713"/>
                    <a:pt x="81" y="789"/>
                  </a:cubicBezTo>
                  <a:cubicBezTo>
                    <a:pt x="1" y="906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9"/>
                    <a:pt x="21723" y="909"/>
                    <a:pt x="21642" y="789"/>
                  </a:cubicBezTo>
                  <a:cubicBezTo>
                    <a:pt x="21593" y="713"/>
                    <a:pt x="21511" y="673"/>
                    <a:pt x="21427" y="673"/>
                  </a:cubicBezTo>
                  <a:cubicBezTo>
                    <a:pt x="21378" y="673"/>
                    <a:pt x="21328" y="687"/>
                    <a:pt x="21284" y="716"/>
                  </a:cubicBezTo>
                  <a:cubicBezTo>
                    <a:pt x="20658" y="1132"/>
                    <a:pt x="19986" y="1341"/>
                    <a:pt x="19315" y="1341"/>
                  </a:cubicBezTo>
                  <a:cubicBezTo>
                    <a:pt x="18643" y="1341"/>
                    <a:pt x="17972" y="1132"/>
                    <a:pt x="17346" y="716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6"/>
                  </a:cubicBezTo>
                  <a:cubicBezTo>
                    <a:pt x="12206" y="1132"/>
                    <a:pt x="11534" y="1341"/>
                    <a:pt x="10862" y="1341"/>
                  </a:cubicBezTo>
                  <a:cubicBezTo>
                    <a:pt x="10191" y="1341"/>
                    <a:pt x="9519" y="1132"/>
                    <a:pt x="8893" y="716"/>
                  </a:cubicBezTo>
                  <a:cubicBezTo>
                    <a:pt x="8177" y="241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9"/>
          <p:cNvSpPr/>
          <p:nvPr/>
        </p:nvSpPr>
        <p:spPr>
          <a:xfrm rot="-5400000">
            <a:off x="8057937" y="-14128"/>
            <a:ext cx="1071937" cy="1100173"/>
          </a:xfrm>
          <a:custGeom>
            <a:avLst/>
            <a:gdLst/>
            <a:ahLst/>
            <a:cxnLst/>
            <a:rect l="l" t="t" r="r" b="b"/>
            <a:pathLst>
              <a:path w="17415" h="17414" extrusionOk="0">
                <a:moveTo>
                  <a:pt x="17200" y="216"/>
                </a:moveTo>
                <a:lnTo>
                  <a:pt x="17200" y="4300"/>
                </a:lnTo>
                <a:lnTo>
                  <a:pt x="13116" y="4300"/>
                </a:lnTo>
                <a:lnTo>
                  <a:pt x="13116" y="216"/>
                </a:lnTo>
                <a:close/>
                <a:moveTo>
                  <a:pt x="12899" y="4515"/>
                </a:moveTo>
                <a:lnTo>
                  <a:pt x="12899" y="8598"/>
                </a:lnTo>
                <a:lnTo>
                  <a:pt x="8816" y="8598"/>
                </a:lnTo>
                <a:lnTo>
                  <a:pt x="8816" y="4515"/>
                </a:lnTo>
                <a:close/>
                <a:moveTo>
                  <a:pt x="17200" y="4515"/>
                </a:moveTo>
                <a:lnTo>
                  <a:pt x="17200" y="8598"/>
                </a:lnTo>
                <a:lnTo>
                  <a:pt x="13116" y="8598"/>
                </a:lnTo>
                <a:lnTo>
                  <a:pt x="13116" y="4515"/>
                </a:lnTo>
                <a:close/>
                <a:moveTo>
                  <a:pt x="8600" y="8815"/>
                </a:moveTo>
                <a:lnTo>
                  <a:pt x="8600" y="12898"/>
                </a:lnTo>
                <a:lnTo>
                  <a:pt x="4518" y="12898"/>
                </a:lnTo>
                <a:lnTo>
                  <a:pt x="4518" y="8815"/>
                </a:lnTo>
                <a:close/>
                <a:moveTo>
                  <a:pt x="12899" y="8817"/>
                </a:moveTo>
                <a:lnTo>
                  <a:pt x="12899" y="12899"/>
                </a:lnTo>
                <a:lnTo>
                  <a:pt x="8816" y="12899"/>
                </a:lnTo>
                <a:lnTo>
                  <a:pt x="8816" y="8817"/>
                </a:lnTo>
                <a:close/>
                <a:moveTo>
                  <a:pt x="17200" y="8817"/>
                </a:moveTo>
                <a:lnTo>
                  <a:pt x="17200" y="12899"/>
                </a:lnTo>
                <a:lnTo>
                  <a:pt x="13116" y="12899"/>
                </a:lnTo>
                <a:lnTo>
                  <a:pt x="13116" y="8817"/>
                </a:lnTo>
                <a:close/>
                <a:moveTo>
                  <a:pt x="4301" y="13116"/>
                </a:moveTo>
                <a:lnTo>
                  <a:pt x="4301" y="17199"/>
                </a:lnTo>
                <a:lnTo>
                  <a:pt x="216" y="17199"/>
                </a:lnTo>
                <a:lnTo>
                  <a:pt x="216" y="13116"/>
                </a:lnTo>
                <a:close/>
                <a:moveTo>
                  <a:pt x="8600" y="13116"/>
                </a:moveTo>
                <a:lnTo>
                  <a:pt x="8600" y="17199"/>
                </a:lnTo>
                <a:lnTo>
                  <a:pt x="4516" y="17199"/>
                </a:lnTo>
                <a:lnTo>
                  <a:pt x="4516" y="13116"/>
                </a:lnTo>
                <a:close/>
                <a:moveTo>
                  <a:pt x="12899" y="13116"/>
                </a:moveTo>
                <a:lnTo>
                  <a:pt x="12899" y="17199"/>
                </a:lnTo>
                <a:lnTo>
                  <a:pt x="8816" y="17199"/>
                </a:lnTo>
                <a:lnTo>
                  <a:pt x="8816" y="13116"/>
                </a:lnTo>
                <a:close/>
                <a:moveTo>
                  <a:pt x="17200" y="13116"/>
                </a:moveTo>
                <a:lnTo>
                  <a:pt x="17200" y="17199"/>
                </a:lnTo>
                <a:lnTo>
                  <a:pt x="13116" y="17199"/>
                </a:lnTo>
                <a:lnTo>
                  <a:pt x="13116" y="13116"/>
                </a:lnTo>
                <a:close/>
                <a:moveTo>
                  <a:pt x="12899" y="0"/>
                </a:moveTo>
                <a:lnTo>
                  <a:pt x="12899" y="4300"/>
                </a:lnTo>
                <a:lnTo>
                  <a:pt x="8600" y="4300"/>
                </a:lnTo>
                <a:lnTo>
                  <a:pt x="8600" y="8598"/>
                </a:lnTo>
                <a:lnTo>
                  <a:pt x="4301" y="8598"/>
                </a:lnTo>
                <a:lnTo>
                  <a:pt x="4301" y="12898"/>
                </a:lnTo>
                <a:lnTo>
                  <a:pt x="1" y="12898"/>
                </a:lnTo>
                <a:lnTo>
                  <a:pt x="1" y="17413"/>
                </a:lnTo>
                <a:lnTo>
                  <a:pt x="17414" y="17413"/>
                </a:lnTo>
                <a:lnTo>
                  <a:pt x="17414" y="13113"/>
                </a:lnTo>
                <a:lnTo>
                  <a:pt x="17414" y="12898"/>
                </a:lnTo>
                <a:lnTo>
                  <a:pt x="17414" y="8815"/>
                </a:lnTo>
                <a:lnTo>
                  <a:pt x="17414" y="8598"/>
                </a:lnTo>
                <a:lnTo>
                  <a:pt x="17414" y="4515"/>
                </a:lnTo>
                <a:lnTo>
                  <a:pt x="17414" y="4300"/>
                </a:lnTo>
                <a:lnTo>
                  <a:pt x="174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9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9"/>
          <p:cNvSpPr txBox="1">
            <a:spLocks noGrp="1"/>
          </p:cNvSpPr>
          <p:nvPr>
            <p:ph type="subTitle" idx="6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15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1" name="Google Shape;491;p15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2" name="Google Shape;492;p15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4" name="Google Shape;494;p1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5" name="Google Shape;495;p1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2391838" y="3015150"/>
            <a:ext cx="43602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5" hasCustomPrompt="1"/>
          </p:nvPr>
        </p:nvSpPr>
        <p:spPr>
          <a:xfrm>
            <a:off x="2391963" y="2500525"/>
            <a:ext cx="4360200" cy="15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6"/>
          </p:nvPr>
        </p:nvSpPr>
        <p:spPr>
          <a:xfrm>
            <a:off x="2391838" y="4007053"/>
            <a:ext cx="43602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5"/>
          <p:cNvSpPr/>
          <p:nvPr/>
        </p:nvSpPr>
        <p:spPr>
          <a:xfrm>
            <a:off x="0" y="4093825"/>
            <a:ext cx="2796000" cy="2817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"/>
          <p:cNvSpPr/>
          <p:nvPr/>
        </p:nvSpPr>
        <p:spPr>
          <a:xfrm rot="10800000">
            <a:off x="6348000" y="0"/>
            <a:ext cx="2796000" cy="2817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5"/>
          <p:cNvGrpSpPr/>
          <p:nvPr/>
        </p:nvGrpSpPr>
        <p:grpSpPr>
          <a:xfrm>
            <a:off x="719995" y="4832572"/>
            <a:ext cx="655618" cy="1305433"/>
            <a:chOff x="3273095" y="4278447"/>
            <a:chExt cx="655618" cy="1305433"/>
          </a:xfrm>
        </p:grpSpPr>
        <p:sp>
          <p:nvSpPr>
            <p:cNvPr id="502" name="Google Shape;502;p15"/>
            <p:cNvSpPr/>
            <p:nvPr/>
          </p:nvSpPr>
          <p:spPr>
            <a:xfrm>
              <a:off x="3363150" y="5339882"/>
              <a:ext cx="475434" cy="243994"/>
            </a:xfrm>
            <a:custGeom>
              <a:avLst/>
              <a:gdLst/>
              <a:ahLst/>
              <a:cxnLst/>
              <a:rect l="l" t="t" r="r" b="b"/>
              <a:pathLst>
                <a:path w="14640" h="7320" extrusionOk="0">
                  <a:moveTo>
                    <a:pt x="7321" y="1"/>
                  </a:moveTo>
                  <a:lnTo>
                    <a:pt x="1" y="7319"/>
                  </a:lnTo>
                  <a:lnTo>
                    <a:pt x="1544" y="7319"/>
                  </a:lnTo>
                  <a:lnTo>
                    <a:pt x="7321" y="1543"/>
                  </a:lnTo>
                  <a:lnTo>
                    <a:pt x="13098" y="7319"/>
                  </a:lnTo>
                  <a:lnTo>
                    <a:pt x="14640" y="7319"/>
                  </a:lnTo>
                  <a:lnTo>
                    <a:pt x="7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273095" y="5031582"/>
              <a:ext cx="655605" cy="387857"/>
            </a:xfrm>
            <a:custGeom>
              <a:avLst/>
              <a:gdLst/>
              <a:ahLst/>
              <a:cxnLst/>
              <a:rect l="l" t="t" r="r" b="b"/>
              <a:pathLst>
                <a:path w="20188" h="11636" extrusionOk="0">
                  <a:moveTo>
                    <a:pt x="10094" y="1"/>
                  </a:moveTo>
                  <a:lnTo>
                    <a:pt x="1" y="10094"/>
                  </a:lnTo>
                  <a:lnTo>
                    <a:pt x="1" y="11636"/>
                  </a:lnTo>
                  <a:lnTo>
                    <a:pt x="10094" y="1543"/>
                  </a:lnTo>
                  <a:lnTo>
                    <a:pt x="20187" y="11636"/>
                  </a:lnTo>
                  <a:lnTo>
                    <a:pt x="20187" y="10094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273095" y="5185682"/>
              <a:ext cx="655605" cy="387924"/>
            </a:xfrm>
            <a:custGeom>
              <a:avLst/>
              <a:gdLst/>
              <a:ahLst/>
              <a:cxnLst/>
              <a:rect l="l" t="t" r="r" b="b"/>
              <a:pathLst>
                <a:path w="20188" h="11638" extrusionOk="0">
                  <a:moveTo>
                    <a:pt x="10094" y="1"/>
                  </a:moveTo>
                  <a:lnTo>
                    <a:pt x="1" y="10094"/>
                  </a:lnTo>
                  <a:lnTo>
                    <a:pt x="1" y="11637"/>
                  </a:lnTo>
                  <a:lnTo>
                    <a:pt x="10094" y="1544"/>
                  </a:lnTo>
                  <a:lnTo>
                    <a:pt x="20187" y="11637"/>
                  </a:lnTo>
                  <a:lnTo>
                    <a:pt x="20187" y="10094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273095" y="4278447"/>
              <a:ext cx="60631" cy="62098"/>
            </a:xfrm>
            <a:custGeom>
              <a:avLst/>
              <a:gdLst/>
              <a:ahLst/>
              <a:cxnLst/>
              <a:rect l="l" t="t" r="r" b="b"/>
              <a:pathLst>
                <a:path w="1867" h="1863" extrusionOk="0">
                  <a:moveTo>
                    <a:pt x="323" y="0"/>
                  </a:moveTo>
                  <a:lnTo>
                    <a:pt x="1" y="320"/>
                  </a:lnTo>
                  <a:lnTo>
                    <a:pt x="1" y="1862"/>
                  </a:lnTo>
                  <a:lnTo>
                    <a:pt x="18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273095" y="4278447"/>
              <a:ext cx="210763" cy="216295"/>
            </a:xfrm>
            <a:custGeom>
              <a:avLst/>
              <a:gdLst/>
              <a:ahLst/>
              <a:cxnLst/>
              <a:rect l="l" t="t" r="r" b="b"/>
              <a:pathLst>
                <a:path w="6490" h="6489" extrusionOk="0">
                  <a:moveTo>
                    <a:pt x="4947" y="0"/>
                  </a:moveTo>
                  <a:lnTo>
                    <a:pt x="1" y="4945"/>
                  </a:lnTo>
                  <a:lnTo>
                    <a:pt x="1" y="6488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513350" y="5493982"/>
              <a:ext cx="175105" cy="89898"/>
            </a:xfrm>
            <a:custGeom>
              <a:avLst/>
              <a:gdLst/>
              <a:ahLst/>
              <a:cxnLst/>
              <a:rect l="l" t="t" r="r" b="b"/>
              <a:pathLst>
                <a:path w="5392" h="2697" extrusionOk="0">
                  <a:moveTo>
                    <a:pt x="2696" y="1"/>
                  </a:moveTo>
                  <a:lnTo>
                    <a:pt x="1" y="2696"/>
                  </a:lnTo>
                  <a:lnTo>
                    <a:pt x="1543" y="2696"/>
                  </a:lnTo>
                  <a:lnTo>
                    <a:pt x="2696" y="1543"/>
                  </a:lnTo>
                  <a:lnTo>
                    <a:pt x="3850" y="2696"/>
                  </a:lnTo>
                  <a:lnTo>
                    <a:pt x="5392" y="2696"/>
                  </a:lnTo>
                  <a:lnTo>
                    <a:pt x="2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273095" y="4278447"/>
              <a:ext cx="655605" cy="370391"/>
            </a:xfrm>
            <a:custGeom>
              <a:avLst/>
              <a:gdLst/>
              <a:ahLst/>
              <a:cxnLst/>
              <a:rect l="l" t="t" r="r" b="b"/>
              <a:pathLst>
                <a:path w="20188" h="11112" extrusionOk="0">
                  <a:moveTo>
                    <a:pt x="9570" y="0"/>
                  </a:moveTo>
                  <a:lnTo>
                    <a:pt x="1" y="9569"/>
                  </a:lnTo>
                  <a:lnTo>
                    <a:pt x="1" y="11111"/>
                  </a:lnTo>
                  <a:lnTo>
                    <a:pt x="10094" y="1018"/>
                  </a:lnTo>
                  <a:lnTo>
                    <a:pt x="20187" y="11111"/>
                  </a:lnTo>
                  <a:lnTo>
                    <a:pt x="20187" y="9569"/>
                  </a:lnTo>
                  <a:lnTo>
                    <a:pt x="106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717947" y="4278447"/>
              <a:ext cx="210763" cy="216295"/>
            </a:xfrm>
            <a:custGeom>
              <a:avLst/>
              <a:gdLst/>
              <a:ahLst/>
              <a:cxnLst/>
              <a:rect l="l" t="t" r="r" b="b"/>
              <a:pathLst>
                <a:path w="6490" h="6489" extrusionOk="0">
                  <a:moveTo>
                    <a:pt x="1" y="0"/>
                  </a:moveTo>
                  <a:lnTo>
                    <a:pt x="6489" y="6488"/>
                  </a:lnTo>
                  <a:lnTo>
                    <a:pt x="6489" y="4945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868082" y="4278447"/>
              <a:ext cx="60631" cy="62098"/>
            </a:xfrm>
            <a:custGeom>
              <a:avLst/>
              <a:gdLst/>
              <a:ahLst/>
              <a:cxnLst/>
              <a:rect l="l" t="t" r="r" b="b"/>
              <a:pathLst>
                <a:path w="1867" h="1863" extrusionOk="0">
                  <a:moveTo>
                    <a:pt x="1" y="0"/>
                  </a:moveTo>
                  <a:lnTo>
                    <a:pt x="1866" y="1862"/>
                  </a:lnTo>
                  <a:lnTo>
                    <a:pt x="1866" y="320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273095" y="4723381"/>
              <a:ext cx="655605" cy="387857"/>
            </a:xfrm>
            <a:custGeom>
              <a:avLst/>
              <a:gdLst/>
              <a:ahLst/>
              <a:cxnLst/>
              <a:rect l="l" t="t" r="r" b="b"/>
              <a:pathLst>
                <a:path w="20188" h="11636" extrusionOk="0">
                  <a:moveTo>
                    <a:pt x="10094" y="1"/>
                  </a:moveTo>
                  <a:lnTo>
                    <a:pt x="1" y="10091"/>
                  </a:lnTo>
                  <a:lnTo>
                    <a:pt x="1" y="11636"/>
                  </a:lnTo>
                  <a:lnTo>
                    <a:pt x="10094" y="1543"/>
                  </a:lnTo>
                  <a:lnTo>
                    <a:pt x="20187" y="11636"/>
                  </a:lnTo>
                  <a:lnTo>
                    <a:pt x="20187" y="10094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273095" y="4877481"/>
              <a:ext cx="655605" cy="387857"/>
            </a:xfrm>
            <a:custGeom>
              <a:avLst/>
              <a:gdLst/>
              <a:ahLst/>
              <a:cxnLst/>
              <a:rect l="l" t="t" r="r" b="b"/>
              <a:pathLst>
                <a:path w="20188" h="11636" extrusionOk="0">
                  <a:moveTo>
                    <a:pt x="10094" y="1"/>
                  </a:moveTo>
                  <a:lnTo>
                    <a:pt x="1" y="10094"/>
                  </a:lnTo>
                  <a:lnTo>
                    <a:pt x="1" y="11636"/>
                  </a:lnTo>
                  <a:lnTo>
                    <a:pt x="10094" y="1543"/>
                  </a:lnTo>
                  <a:lnTo>
                    <a:pt x="20187" y="11636"/>
                  </a:lnTo>
                  <a:lnTo>
                    <a:pt x="20187" y="10094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3273095" y="4415081"/>
              <a:ext cx="655605" cy="387857"/>
            </a:xfrm>
            <a:custGeom>
              <a:avLst/>
              <a:gdLst/>
              <a:ahLst/>
              <a:cxnLst/>
              <a:rect l="l" t="t" r="r" b="b"/>
              <a:pathLst>
                <a:path w="20188" h="11636" extrusionOk="0">
                  <a:moveTo>
                    <a:pt x="10094" y="0"/>
                  </a:moveTo>
                  <a:lnTo>
                    <a:pt x="1" y="10093"/>
                  </a:lnTo>
                  <a:lnTo>
                    <a:pt x="1" y="11636"/>
                  </a:lnTo>
                  <a:lnTo>
                    <a:pt x="10094" y="1543"/>
                  </a:lnTo>
                  <a:lnTo>
                    <a:pt x="20187" y="11636"/>
                  </a:lnTo>
                  <a:lnTo>
                    <a:pt x="20187" y="10093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273095" y="4569247"/>
              <a:ext cx="655605" cy="387790"/>
            </a:xfrm>
            <a:custGeom>
              <a:avLst/>
              <a:gdLst/>
              <a:ahLst/>
              <a:cxnLst/>
              <a:rect l="l" t="t" r="r" b="b"/>
              <a:pathLst>
                <a:path w="20188" h="11634" extrusionOk="0">
                  <a:moveTo>
                    <a:pt x="10094" y="0"/>
                  </a:moveTo>
                  <a:lnTo>
                    <a:pt x="1" y="10092"/>
                  </a:lnTo>
                  <a:lnTo>
                    <a:pt x="1" y="11634"/>
                  </a:lnTo>
                  <a:lnTo>
                    <a:pt x="10094" y="1544"/>
                  </a:lnTo>
                  <a:lnTo>
                    <a:pt x="20187" y="11634"/>
                  </a:lnTo>
                  <a:lnTo>
                    <a:pt x="20187" y="10092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5"/>
          <p:cNvGrpSpPr/>
          <p:nvPr/>
        </p:nvGrpSpPr>
        <p:grpSpPr>
          <a:xfrm flipH="1">
            <a:off x="3996219" y="5412359"/>
            <a:ext cx="1151457" cy="81865"/>
            <a:chOff x="6420119" y="1368009"/>
            <a:chExt cx="1151457" cy="81865"/>
          </a:xfrm>
        </p:grpSpPr>
        <p:sp>
          <p:nvSpPr>
            <p:cNvPr id="516" name="Google Shape;516;p15"/>
            <p:cNvSpPr/>
            <p:nvPr/>
          </p:nvSpPr>
          <p:spPr>
            <a:xfrm>
              <a:off x="7184013" y="1368009"/>
              <a:ext cx="62904" cy="81865"/>
            </a:xfrm>
            <a:custGeom>
              <a:avLst/>
              <a:gdLst/>
              <a:ahLst/>
              <a:cxnLst/>
              <a:rect l="l" t="t" r="r" b="b"/>
              <a:pathLst>
                <a:path w="1937" h="2456" extrusionOk="0">
                  <a:moveTo>
                    <a:pt x="1936" y="0"/>
                  </a:moveTo>
                  <a:lnTo>
                    <a:pt x="1" y="1228"/>
                  </a:lnTo>
                  <a:lnTo>
                    <a:pt x="1936" y="2456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508705" y="1368009"/>
              <a:ext cx="62872" cy="81865"/>
            </a:xfrm>
            <a:custGeom>
              <a:avLst/>
              <a:gdLst/>
              <a:ahLst/>
              <a:cxnLst/>
              <a:rect l="l" t="t" r="r" b="b"/>
              <a:pathLst>
                <a:path w="1936" h="2456" extrusionOk="0">
                  <a:moveTo>
                    <a:pt x="1935" y="0"/>
                  </a:moveTo>
                  <a:lnTo>
                    <a:pt x="0" y="1228"/>
                  </a:lnTo>
                  <a:lnTo>
                    <a:pt x="1935" y="245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420119" y="1368009"/>
              <a:ext cx="62839" cy="81865"/>
            </a:xfrm>
            <a:custGeom>
              <a:avLst/>
              <a:gdLst/>
              <a:ahLst/>
              <a:cxnLst/>
              <a:rect l="l" t="t" r="r" b="b"/>
              <a:pathLst>
                <a:path w="1935" h="2456" extrusionOk="0">
                  <a:moveTo>
                    <a:pt x="1934" y="0"/>
                  </a:moveTo>
                  <a:lnTo>
                    <a:pt x="1" y="1228"/>
                  </a:lnTo>
                  <a:lnTo>
                    <a:pt x="1934" y="245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744844" y="1368009"/>
              <a:ext cx="62839" cy="81865"/>
            </a:xfrm>
            <a:custGeom>
              <a:avLst/>
              <a:gdLst/>
              <a:ahLst/>
              <a:cxnLst/>
              <a:rect l="l" t="t" r="r" b="b"/>
              <a:pathLst>
                <a:path w="1935" h="2456" extrusionOk="0">
                  <a:moveTo>
                    <a:pt x="1934" y="0"/>
                  </a:moveTo>
                  <a:lnTo>
                    <a:pt x="1" y="1228"/>
                  </a:lnTo>
                  <a:lnTo>
                    <a:pt x="1934" y="245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882411" y="1368009"/>
              <a:ext cx="62839" cy="81865"/>
            </a:xfrm>
            <a:custGeom>
              <a:avLst/>
              <a:gdLst/>
              <a:ahLst/>
              <a:cxnLst/>
              <a:rect l="l" t="t" r="r" b="b"/>
              <a:pathLst>
                <a:path w="1935" h="2456" extrusionOk="0">
                  <a:moveTo>
                    <a:pt x="1934" y="0"/>
                  </a:moveTo>
                  <a:lnTo>
                    <a:pt x="1" y="1228"/>
                  </a:lnTo>
                  <a:lnTo>
                    <a:pt x="1934" y="245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5"/>
          <p:cNvSpPr/>
          <p:nvPr/>
        </p:nvSpPr>
        <p:spPr>
          <a:xfrm>
            <a:off x="8031750" y="418110"/>
            <a:ext cx="868999" cy="891911"/>
          </a:xfrm>
          <a:custGeom>
            <a:avLst/>
            <a:gdLst/>
            <a:ahLst/>
            <a:cxnLst/>
            <a:rect l="l" t="t" r="r" b="b"/>
            <a:pathLst>
              <a:path w="26759" h="26758" extrusionOk="0">
                <a:moveTo>
                  <a:pt x="18032" y="984"/>
                </a:moveTo>
                <a:lnTo>
                  <a:pt x="26182" y="9135"/>
                </a:lnTo>
                <a:lnTo>
                  <a:pt x="26182" y="10766"/>
                </a:lnTo>
                <a:lnTo>
                  <a:pt x="18032" y="2613"/>
                </a:lnTo>
                <a:lnTo>
                  <a:pt x="18032" y="984"/>
                </a:lnTo>
                <a:close/>
                <a:moveTo>
                  <a:pt x="18032" y="2818"/>
                </a:moveTo>
                <a:lnTo>
                  <a:pt x="26182" y="10971"/>
                </a:lnTo>
                <a:lnTo>
                  <a:pt x="26182" y="12953"/>
                </a:lnTo>
                <a:lnTo>
                  <a:pt x="18032" y="4803"/>
                </a:lnTo>
                <a:lnTo>
                  <a:pt x="18032" y="2818"/>
                </a:lnTo>
                <a:close/>
                <a:moveTo>
                  <a:pt x="18032" y="5006"/>
                </a:moveTo>
                <a:lnTo>
                  <a:pt x="26182" y="13157"/>
                </a:lnTo>
                <a:lnTo>
                  <a:pt x="26182" y="15142"/>
                </a:lnTo>
                <a:lnTo>
                  <a:pt x="18032" y="6990"/>
                </a:lnTo>
                <a:lnTo>
                  <a:pt x="18032" y="5006"/>
                </a:lnTo>
                <a:close/>
                <a:moveTo>
                  <a:pt x="18032" y="7194"/>
                </a:moveTo>
                <a:lnTo>
                  <a:pt x="26182" y="15345"/>
                </a:lnTo>
                <a:lnTo>
                  <a:pt x="26182" y="17331"/>
                </a:lnTo>
                <a:lnTo>
                  <a:pt x="18032" y="9177"/>
                </a:lnTo>
                <a:lnTo>
                  <a:pt x="18032" y="7194"/>
                </a:lnTo>
                <a:close/>
                <a:moveTo>
                  <a:pt x="17457" y="578"/>
                </a:moveTo>
                <a:lnTo>
                  <a:pt x="17457" y="17457"/>
                </a:lnTo>
                <a:lnTo>
                  <a:pt x="578" y="17457"/>
                </a:lnTo>
                <a:lnTo>
                  <a:pt x="578" y="578"/>
                </a:lnTo>
                <a:close/>
                <a:moveTo>
                  <a:pt x="18032" y="9382"/>
                </a:moveTo>
                <a:lnTo>
                  <a:pt x="26182" y="17535"/>
                </a:lnTo>
                <a:lnTo>
                  <a:pt x="26182" y="19518"/>
                </a:lnTo>
                <a:lnTo>
                  <a:pt x="18032" y="11367"/>
                </a:lnTo>
                <a:lnTo>
                  <a:pt x="18032" y="9382"/>
                </a:lnTo>
                <a:close/>
                <a:moveTo>
                  <a:pt x="18032" y="11571"/>
                </a:moveTo>
                <a:lnTo>
                  <a:pt x="26182" y="19721"/>
                </a:lnTo>
                <a:lnTo>
                  <a:pt x="26182" y="21706"/>
                </a:lnTo>
                <a:lnTo>
                  <a:pt x="18032" y="13554"/>
                </a:lnTo>
                <a:lnTo>
                  <a:pt x="18032" y="11571"/>
                </a:lnTo>
                <a:close/>
                <a:moveTo>
                  <a:pt x="18032" y="13759"/>
                </a:moveTo>
                <a:lnTo>
                  <a:pt x="26182" y="21911"/>
                </a:lnTo>
                <a:lnTo>
                  <a:pt x="26182" y="23895"/>
                </a:lnTo>
                <a:lnTo>
                  <a:pt x="18032" y="15745"/>
                </a:lnTo>
                <a:lnTo>
                  <a:pt x="18032" y="13759"/>
                </a:lnTo>
                <a:close/>
                <a:moveTo>
                  <a:pt x="18032" y="15946"/>
                </a:moveTo>
                <a:lnTo>
                  <a:pt x="26182" y="24097"/>
                </a:lnTo>
                <a:lnTo>
                  <a:pt x="26182" y="25777"/>
                </a:lnTo>
                <a:lnTo>
                  <a:pt x="18032" y="17627"/>
                </a:lnTo>
                <a:lnTo>
                  <a:pt x="18032" y="15946"/>
                </a:lnTo>
                <a:close/>
                <a:moveTo>
                  <a:pt x="2573" y="18033"/>
                </a:moveTo>
                <a:lnTo>
                  <a:pt x="10725" y="26184"/>
                </a:lnTo>
                <a:lnTo>
                  <a:pt x="9136" y="26184"/>
                </a:lnTo>
                <a:lnTo>
                  <a:pt x="983" y="18033"/>
                </a:lnTo>
                <a:close/>
                <a:moveTo>
                  <a:pt x="4767" y="18033"/>
                </a:moveTo>
                <a:lnTo>
                  <a:pt x="12917" y="26184"/>
                </a:lnTo>
                <a:lnTo>
                  <a:pt x="10929" y="26184"/>
                </a:lnTo>
                <a:lnTo>
                  <a:pt x="2777" y="18033"/>
                </a:lnTo>
                <a:close/>
                <a:moveTo>
                  <a:pt x="6961" y="18033"/>
                </a:moveTo>
                <a:lnTo>
                  <a:pt x="15112" y="26184"/>
                </a:lnTo>
                <a:lnTo>
                  <a:pt x="13122" y="26184"/>
                </a:lnTo>
                <a:lnTo>
                  <a:pt x="4972" y="18033"/>
                </a:lnTo>
                <a:close/>
                <a:moveTo>
                  <a:pt x="9154" y="18033"/>
                </a:moveTo>
                <a:lnTo>
                  <a:pt x="17306" y="26184"/>
                </a:lnTo>
                <a:lnTo>
                  <a:pt x="15315" y="26184"/>
                </a:lnTo>
                <a:lnTo>
                  <a:pt x="7165" y="18033"/>
                </a:lnTo>
                <a:close/>
                <a:moveTo>
                  <a:pt x="11348" y="18033"/>
                </a:moveTo>
                <a:lnTo>
                  <a:pt x="19499" y="26184"/>
                </a:lnTo>
                <a:lnTo>
                  <a:pt x="17510" y="26184"/>
                </a:lnTo>
                <a:lnTo>
                  <a:pt x="9358" y="18033"/>
                </a:lnTo>
                <a:close/>
                <a:moveTo>
                  <a:pt x="13541" y="18033"/>
                </a:moveTo>
                <a:lnTo>
                  <a:pt x="21693" y="26184"/>
                </a:lnTo>
                <a:lnTo>
                  <a:pt x="19703" y="26184"/>
                </a:lnTo>
                <a:lnTo>
                  <a:pt x="11551" y="18033"/>
                </a:lnTo>
                <a:close/>
                <a:moveTo>
                  <a:pt x="15735" y="18033"/>
                </a:moveTo>
                <a:lnTo>
                  <a:pt x="23886" y="26184"/>
                </a:lnTo>
                <a:lnTo>
                  <a:pt x="21896" y="26184"/>
                </a:lnTo>
                <a:lnTo>
                  <a:pt x="13746" y="18033"/>
                </a:lnTo>
                <a:close/>
                <a:moveTo>
                  <a:pt x="17624" y="18033"/>
                </a:moveTo>
                <a:lnTo>
                  <a:pt x="25774" y="26184"/>
                </a:lnTo>
                <a:lnTo>
                  <a:pt x="24091" y="26184"/>
                </a:lnTo>
                <a:lnTo>
                  <a:pt x="15939" y="18033"/>
                </a:lnTo>
                <a:close/>
                <a:moveTo>
                  <a:pt x="289" y="1"/>
                </a:moveTo>
                <a:cubicBezTo>
                  <a:pt x="130" y="1"/>
                  <a:pt x="1" y="130"/>
                  <a:pt x="1" y="289"/>
                </a:cubicBezTo>
                <a:lnTo>
                  <a:pt x="1" y="17743"/>
                </a:lnTo>
                <a:cubicBezTo>
                  <a:pt x="1" y="17781"/>
                  <a:pt x="8" y="17818"/>
                  <a:pt x="24" y="17854"/>
                </a:cubicBezTo>
                <a:cubicBezTo>
                  <a:pt x="39" y="17889"/>
                  <a:pt x="60" y="17919"/>
                  <a:pt x="86" y="17947"/>
                </a:cubicBezTo>
                <a:lnTo>
                  <a:pt x="8813" y="26674"/>
                </a:lnTo>
                <a:cubicBezTo>
                  <a:pt x="8866" y="26727"/>
                  <a:pt x="8940" y="26757"/>
                  <a:pt x="9016" y="26757"/>
                </a:cubicBezTo>
                <a:lnTo>
                  <a:pt x="26470" y="26757"/>
                </a:lnTo>
                <a:cubicBezTo>
                  <a:pt x="26508" y="26757"/>
                  <a:pt x="26545" y="26750"/>
                  <a:pt x="26580" y="26734"/>
                </a:cubicBezTo>
                <a:cubicBezTo>
                  <a:pt x="26651" y="26706"/>
                  <a:pt x="26707" y="26650"/>
                  <a:pt x="26736" y="26578"/>
                </a:cubicBezTo>
                <a:cubicBezTo>
                  <a:pt x="26751" y="26543"/>
                  <a:pt x="26759" y="26507"/>
                  <a:pt x="26759" y="26469"/>
                </a:cubicBezTo>
                <a:lnTo>
                  <a:pt x="26759" y="9015"/>
                </a:lnTo>
                <a:cubicBezTo>
                  <a:pt x="26759" y="8940"/>
                  <a:pt x="26728" y="8869"/>
                  <a:pt x="26674" y="8813"/>
                </a:cubicBezTo>
                <a:lnTo>
                  <a:pt x="17947" y="86"/>
                </a:lnTo>
                <a:cubicBezTo>
                  <a:pt x="17919" y="60"/>
                  <a:pt x="17888" y="39"/>
                  <a:pt x="17853" y="24"/>
                </a:cubicBezTo>
                <a:cubicBezTo>
                  <a:pt x="17818" y="9"/>
                  <a:pt x="17781" y="1"/>
                  <a:pt x="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15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15"/>
          <p:cNvSpPr txBox="1">
            <a:spLocks noGrp="1"/>
          </p:cNvSpPr>
          <p:nvPr>
            <p:ph type="subTitle" idx="7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7"/>
          <p:cNvSpPr txBox="1">
            <a:spLocks noGrp="1"/>
          </p:cNvSpPr>
          <p:nvPr>
            <p:ph type="subTitle" idx="1"/>
          </p:nvPr>
        </p:nvSpPr>
        <p:spPr>
          <a:xfrm>
            <a:off x="1802550" y="2553488"/>
            <a:ext cx="5538900" cy="22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7" name="Google Shape;607;p17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8" name="Google Shape;608;p17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09" name="Google Shape;609;p17"/>
          <p:cNvSpPr txBox="1">
            <a:spLocks noGrp="1"/>
          </p:cNvSpPr>
          <p:nvPr>
            <p:ph type="subTitle" idx="2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17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1" name="Google Shape;611;p17"/>
          <p:cNvSpPr txBox="1">
            <a:spLocks noGrp="1"/>
          </p:cNvSpPr>
          <p:nvPr>
            <p:ph type="subTitle" idx="4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2" name="Google Shape;612;p17"/>
          <p:cNvSpPr txBox="1">
            <a:spLocks noGrp="1"/>
          </p:cNvSpPr>
          <p:nvPr>
            <p:ph type="subTitle" idx="5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title"/>
          </p:nvPr>
        </p:nvSpPr>
        <p:spPr>
          <a:xfrm>
            <a:off x="3146850" y="1809725"/>
            <a:ext cx="2850300" cy="1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4" name="Google Shape;614;p17"/>
          <p:cNvSpPr txBox="1">
            <a:spLocks noGrp="1"/>
          </p:cNvSpPr>
          <p:nvPr>
            <p:ph type="title" idx="6"/>
          </p:nvPr>
        </p:nvSpPr>
        <p:spPr>
          <a:xfrm>
            <a:off x="1802550" y="4713713"/>
            <a:ext cx="55389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15" name="Google Shape;615;p17"/>
          <p:cNvGrpSpPr/>
          <p:nvPr/>
        </p:nvGrpSpPr>
        <p:grpSpPr>
          <a:xfrm>
            <a:off x="216200" y="5189524"/>
            <a:ext cx="563967" cy="578693"/>
            <a:chOff x="400425" y="5421649"/>
            <a:chExt cx="563967" cy="578693"/>
          </a:xfrm>
        </p:grpSpPr>
        <p:sp>
          <p:nvSpPr>
            <p:cNvPr id="616" name="Google Shape;616;p17"/>
            <p:cNvSpPr/>
            <p:nvPr/>
          </p:nvSpPr>
          <p:spPr>
            <a:xfrm>
              <a:off x="457225" y="5479882"/>
              <a:ext cx="402041" cy="412690"/>
            </a:xfrm>
            <a:custGeom>
              <a:avLst/>
              <a:gdLst/>
              <a:ahLst/>
              <a:cxnLst/>
              <a:rect l="l" t="t" r="r" b="b"/>
              <a:pathLst>
                <a:path w="12380" h="12381" extrusionOk="0">
                  <a:moveTo>
                    <a:pt x="12162" y="0"/>
                  </a:moveTo>
                  <a:lnTo>
                    <a:pt x="0" y="12162"/>
                  </a:lnTo>
                  <a:cubicBezTo>
                    <a:pt x="55" y="12236"/>
                    <a:pt x="113" y="12308"/>
                    <a:pt x="169" y="12381"/>
                  </a:cubicBezTo>
                  <a:lnTo>
                    <a:pt x="12379" y="170"/>
                  </a:lnTo>
                  <a:cubicBezTo>
                    <a:pt x="12308" y="111"/>
                    <a:pt x="12235" y="57"/>
                    <a:pt x="1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409356" y="5430716"/>
              <a:ext cx="353425" cy="362758"/>
            </a:xfrm>
            <a:custGeom>
              <a:avLst/>
              <a:gdLst/>
              <a:ahLst/>
              <a:cxnLst/>
              <a:rect l="l" t="t" r="r" b="b"/>
              <a:pathLst>
                <a:path w="10883" h="10883" extrusionOk="0">
                  <a:moveTo>
                    <a:pt x="10579" y="0"/>
                  </a:moveTo>
                  <a:lnTo>
                    <a:pt x="1" y="10579"/>
                  </a:lnTo>
                  <a:cubicBezTo>
                    <a:pt x="26" y="10681"/>
                    <a:pt x="54" y="10782"/>
                    <a:pt x="84" y="10882"/>
                  </a:cubicBezTo>
                  <a:lnTo>
                    <a:pt x="10883" y="84"/>
                  </a:lnTo>
                  <a:cubicBezTo>
                    <a:pt x="10783" y="53"/>
                    <a:pt x="10680" y="26"/>
                    <a:pt x="10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437707" y="5459849"/>
              <a:ext cx="392850" cy="403223"/>
            </a:xfrm>
            <a:custGeom>
              <a:avLst/>
              <a:gdLst/>
              <a:ahLst/>
              <a:cxnLst/>
              <a:rect l="l" t="t" r="r" b="b"/>
              <a:pathLst>
                <a:path w="12097" h="12097" extrusionOk="0">
                  <a:moveTo>
                    <a:pt x="11854" y="0"/>
                  </a:moveTo>
                  <a:lnTo>
                    <a:pt x="0" y="11854"/>
                  </a:lnTo>
                  <a:cubicBezTo>
                    <a:pt x="47" y="11936"/>
                    <a:pt x="94" y="12016"/>
                    <a:pt x="145" y="12097"/>
                  </a:cubicBezTo>
                  <a:lnTo>
                    <a:pt x="12097" y="145"/>
                  </a:lnTo>
                  <a:cubicBezTo>
                    <a:pt x="12016" y="95"/>
                    <a:pt x="11936" y="47"/>
                    <a:pt x="11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421534" y="5443216"/>
              <a:ext cx="377002" cy="386924"/>
            </a:xfrm>
            <a:custGeom>
              <a:avLst/>
              <a:gdLst/>
              <a:ahLst/>
              <a:cxnLst/>
              <a:rect l="l" t="t" r="r" b="b"/>
              <a:pathLst>
                <a:path w="11609" h="11608" extrusionOk="0">
                  <a:moveTo>
                    <a:pt x="11337" y="0"/>
                  </a:moveTo>
                  <a:lnTo>
                    <a:pt x="1" y="11336"/>
                  </a:lnTo>
                  <a:cubicBezTo>
                    <a:pt x="38" y="11427"/>
                    <a:pt x="76" y="11517"/>
                    <a:pt x="119" y="11608"/>
                  </a:cubicBezTo>
                  <a:lnTo>
                    <a:pt x="11608" y="118"/>
                  </a:lnTo>
                  <a:cubicBezTo>
                    <a:pt x="11519" y="79"/>
                    <a:pt x="11428" y="38"/>
                    <a:pt x="11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01919" y="5423116"/>
              <a:ext cx="320658" cy="329125"/>
            </a:xfrm>
            <a:custGeom>
              <a:avLst/>
              <a:gdLst/>
              <a:ahLst/>
              <a:cxnLst/>
              <a:rect l="l" t="t" r="r" b="b"/>
              <a:pathLst>
                <a:path w="9874" h="9874" extrusionOk="0">
                  <a:moveTo>
                    <a:pt x="9527" y="1"/>
                  </a:moveTo>
                  <a:lnTo>
                    <a:pt x="0" y="9527"/>
                  </a:lnTo>
                  <a:cubicBezTo>
                    <a:pt x="11" y="9644"/>
                    <a:pt x="25" y="9760"/>
                    <a:pt x="41" y="9873"/>
                  </a:cubicBezTo>
                  <a:lnTo>
                    <a:pt x="9873" y="42"/>
                  </a:lnTo>
                  <a:cubicBezTo>
                    <a:pt x="9757" y="25"/>
                    <a:pt x="9643" y="11"/>
                    <a:pt x="9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79893" y="5503149"/>
              <a:ext cx="404996" cy="415723"/>
            </a:xfrm>
            <a:custGeom>
              <a:avLst/>
              <a:gdLst/>
              <a:ahLst/>
              <a:cxnLst/>
              <a:rect l="l" t="t" r="r" b="b"/>
              <a:pathLst>
                <a:path w="12471" h="12472" extrusionOk="0">
                  <a:moveTo>
                    <a:pt x="12278" y="1"/>
                  </a:moveTo>
                  <a:lnTo>
                    <a:pt x="1" y="12278"/>
                  </a:lnTo>
                  <a:cubicBezTo>
                    <a:pt x="32" y="12310"/>
                    <a:pt x="63" y="12344"/>
                    <a:pt x="95" y="12376"/>
                  </a:cubicBezTo>
                  <a:cubicBezTo>
                    <a:pt x="128" y="12408"/>
                    <a:pt x="160" y="12442"/>
                    <a:pt x="193" y="12472"/>
                  </a:cubicBezTo>
                  <a:lnTo>
                    <a:pt x="12470" y="195"/>
                  </a:lnTo>
                  <a:cubicBezTo>
                    <a:pt x="12440" y="160"/>
                    <a:pt x="12408" y="128"/>
                    <a:pt x="12376" y="96"/>
                  </a:cubicBezTo>
                  <a:cubicBezTo>
                    <a:pt x="12344" y="64"/>
                    <a:pt x="12311" y="31"/>
                    <a:pt x="12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400425" y="5421649"/>
              <a:ext cx="275810" cy="283093"/>
            </a:xfrm>
            <a:custGeom>
              <a:avLst/>
              <a:gdLst/>
              <a:ahLst/>
              <a:cxnLst/>
              <a:rect l="l" t="t" r="r" b="b"/>
              <a:pathLst>
                <a:path w="8493" h="8493" extrusionOk="0">
                  <a:moveTo>
                    <a:pt x="8493" y="1"/>
                  </a:moveTo>
                  <a:lnTo>
                    <a:pt x="8493" y="1"/>
                  </a:lnTo>
                  <a:cubicBezTo>
                    <a:pt x="8358" y="5"/>
                    <a:pt x="8221" y="10"/>
                    <a:pt x="8086" y="20"/>
                  </a:cubicBezTo>
                  <a:lnTo>
                    <a:pt x="19" y="8087"/>
                  </a:lnTo>
                  <a:cubicBezTo>
                    <a:pt x="10" y="8221"/>
                    <a:pt x="4" y="8357"/>
                    <a:pt x="1" y="8492"/>
                  </a:cubicBezTo>
                  <a:lnTo>
                    <a:pt x="8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07342" y="5428616"/>
              <a:ext cx="213068" cy="218695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6560" y="1"/>
                  </a:moveTo>
                  <a:cubicBezTo>
                    <a:pt x="6386" y="40"/>
                    <a:pt x="6211" y="83"/>
                    <a:pt x="6038" y="135"/>
                  </a:cubicBezTo>
                  <a:lnTo>
                    <a:pt x="134" y="6039"/>
                  </a:lnTo>
                  <a:cubicBezTo>
                    <a:pt x="84" y="6212"/>
                    <a:pt x="38" y="6386"/>
                    <a:pt x="0" y="6561"/>
                  </a:cubicBezTo>
                  <a:lnTo>
                    <a:pt x="6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688647" y="5717316"/>
              <a:ext cx="275745" cy="283026"/>
            </a:xfrm>
            <a:custGeom>
              <a:avLst/>
              <a:gdLst/>
              <a:ahLst/>
              <a:cxnLst/>
              <a:rect l="l" t="t" r="r" b="b"/>
              <a:pathLst>
                <a:path w="8491" h="8491" extrusionOk="0">
                  <a:moveTo>
                    <a:pt x="8491" y="0"/>
                  </a:moveTo>
                  <a:lnTo>
                    <a:pt x="0" y="8490"/>
                  </a:lnTo>
                  <a:cubicBezTo>
                    <a:pt x="135" y="8486"/>
                    <a:pt x="272" y="8480"/>
                    <a:pt x="407" y="8471"/>
                  </a:cubicBezTo>
                  <a:lnTo>
                    <a:pt x="8471" y="405"/>
                  </a:lnTo>
                  <a:cubicBezTo>
                    <a:pt x="8481" y="272"/>
                    <a:pt x="8486" y="135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42304" y="5669816"/>
              <a:ext cx="320593" cy="329092"/>
            </a:xfrm>
            <a:custGeom>
              <a:avLst/>
              <a:gdLst/>
              <a:ahLst/>
              <a:cxnLst/>
              <a:rect l="l" t="t" r="r" b="b"/>
              <a:pathLst>
                <a:path w="9872" h="9873" extrusionOk="0">
                  <a:moveTo>
                    <a:pt x="9829" y="0"/>
                  </a:moveTo>
                  <a:lnTo>
                    <a:pt x="1" y="9832"/>
                  </a:lnTo>
                  <a:cubicBezTo>
                    <a:pt x="116" y="9849"/>
                    <a:pt x="230" y="9862"/>
                    <a:pt x="347" y="9873"/>
                  </a:cubicBezTo>
                  <a:lnTo>
                    <a:pt x="9872" y="346"/>
                  </a:lnTo>
                  <a:cubicBezTo>
                    <a:pt x="9860" y="229"/>
                    <a:pt x="9848" y="114"/>
                    <a:pt x="9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439428" y="5461582"/>
              <a:ext cx="99796" cy="102397"/>
            </a:xfrm>
            <a:custGeom>
              <a:avLst/>
              <a:gdLst/>
              <a:ahLst/>
              <a:cxnLst/>
              <a:rect l="l" t="t" r="r" b="b"/>
              <a:pathLst>
                <a:path w="3073" h="3072" extrusionOk="0">
                  <a:moveTo>
                    <a:pt x="3072" y="0"/>
                  </a:moveTo>
                  <a:lnTo>
                    <a:pt x="3072" y="0"/>
                  </a:lnTo>
                  <a:cubicBezTo>
                    <a:pt x="2455" y="364"/>
                    <a:pt x="1873" y="812"/>
                    <a:pt x="1342" y="1342"/>
                  </a:cubicBezTo>
                  <a:cubicBezTo>
                    <a:pt x="811" y="1873"/>
                    <a:pt x="365" y="2453"/>
                    <a:pt x="0" y="3072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44440" y="5774683"/>
              <a:ext cx="213101" cy="218695"/>
            </a:xfrm>
            <a:custGeom>
              <a:avLst/>
              <a:gdLst/>
              <a:ahLst/>
              <a:cxnLst/>
              <a:rect l="l" t="t" r="r" b="b"/>
              <a:pathLst>
                <a:path w="6562" h="6561" extrusionOk="0">
                  <a:moveTo>
                    <a:pt x="6562" y="0"/>
                  </a:moveTo>
                  <a:lnTo>
                    <a:pt x="0" y="6560"/>
                  </a:lnTo>
                  <a:cubicBezTo>
                    <a:pt x="176" y="6521"/>
                    <a:pt x="349" y="6477"/>
                    <a:pt x="522" y="6425"/>
                  </a:cubicBezTo>
                  <a:lnTo>
                    <a:pt x="6426" y="521"/>
                  </a:lnTo>
                  <a:cubicBezTo>
                    <a:pt x="6477" y="349"/>
                    <a:pt x="6522" y="175"/>
                    <a:pt x="6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825629" y="5858016"/>
              <a:ext cx="99763" cy="10239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3072" y="0"/>
                  </a:moveTo>
                  <a:lnTo>
                    <a:pt x="0" y="3072"/>
                  </a:lnTo>
                  <a:cubicBezTo>
                    <a:pt x="616" y="2708"/>
                    <a:pt x="1199" y="2260"/>
                    <a:pt x="1730" y="1730"/>
                  </a:cubicBezTo>
                  <a:cubicBezTo>
                    <a:pt x="2262" y="1199"/>
                    <a:pt x="2708" y="618"/>
                    <a:pt x="3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34257" y="5558949"/>
              <a:ext cx="392883" cy="403257"/>
            </a:xfrm>
            <a:custGeom>
              <a:avLst/>
              <a:gdLst/>
              <a:ahLst/>
              <a:cxnLst/>
              <a:rect l="l" t="t" r="r" b="b"/>
              <a:pathLst>
                <a:path w="12098" h="12098" extrusionOk="0">
                  <a:moveTo>
                    <a:pt x="11953" y="1"/>
                  </a:moveTo>
                  <a:lnTo>
                    <a:pt x="1" y="11953"/>
                  </a:lnTo>
                  <a:cubicBezTo>
                    <a:pt x="80" y="12001"/>
                    <a:pt x="162" y="12050"/>
                    <a:pt x="243" y="12097"/>
                  </a:cubicBezTo>
                  <a:lnTo>
                    <a:pt x="12097" y="244"/>
                  </a:lnTo>
                  <a:cubicBezTo>
                    <a:pt x="12049" y="162"/>
                    <a:pt x="12001" y="80"/>
                    <a:pt x="1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505581" y="5529416"/>
              <a:ext cx="401976" cy="412590"/>
            </a:xfrm>
            <a:custGeom>
              <a:avLst/>
              <a:gdLst/>
              <a:ahLst/>
              <a:cxnLst/>
              <a:rect l="l" t="t" r="r" b="b"/>
              <a:pathLst>
                <a:path w="12378" h="12378" extrusionOk="0">
                  <a:moveTo>
                    <a:pt x="12209" y="0"/>
                  </a:moveTo>
                  <a:lnTo>
                    <a:pt x="0" y="12209"/>
                  </a:lnTo>
                  <a:cubicBezTo>
                    <a:pt x="73" y="12268"/>
                    <a:pt x="144" y="12323"/>
                    <a:pt x="219" y="12378"/>
                  </a:cubicBezTo>
                  <a:lnTo>
                    <a:pt x="12378" y="219"/>
                  </a:lnTo>
                  <a:cubicBezTo>
                    <a:pt x="12323" y="144"/>
                    <a:pt x="12265" y="73"/>
                    <a:pt x="12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602002" y="5628516"/>
              <a:ext cx="353458" cy="362758"/>
            </a:xfrm>
            <a:custGeom>
              <a:avLst/>
              <a:gdLst/>
              <a:ahLst/>
              <a:cxnLst/>
              <a:rect l="l" t="t" r="r" b="b"/>
              <a:pathLst>
                <a:path w="10884" h="10883" extrusionOk="0">
                  <a:moveTo>
                    <a:pt x="10799" y="1"/>
                  </a:moveTo>
                  <a:lnTo>
                    <a:pt x="0" y="10799"/>
                  </a:lnTo>
                  <a:cubicBezTo>
                    <a:pt x="102" y="10830"/>
                    <a:pt x="203" y="10855"/>
                    <a:pt x="304" y="10883"/>
                  </a:cubicBezTo>
                  <a:lnTo>
                    <a:pt x="10884" y="304"/>
                  </a:lnTo>
                  <a:cubicBezTo>
                    <a:pt x="10856" y="201"/>
                    <a:pt x="10831" y="101"/>
                    <a:pt x="10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66311" y="5591782"/>
              <a:ext cx="376937" cy="386890"/>
            </a:xfrm>
            <a:custGeom>
              <a:avLst/>
              <a:gdLst/>
              <a:ahLst/>
              <a:cxnLst/>
              <a:rect l="l" t="t" r="r" b="b"/>
              <a:pathLst>
                <a:path w="11607" h="11607" extrusionOk="0">
                  <a:moveTo>
                    <a:pt x="11490" y="1"/>
                  </a:moveTo>
                  <a:lnTo>
                    <a:pt x="0" y="11490"/>
                  </a:lnTo>
                  <a:cubicBezTo>
                    <a:pt x="88" y="11529"/>
                    <a:pt x="179" y="11569"/>
                    <a:pt x="270" y="11607"/>
                  </a:cubicBezTo>
                  <a:lnTo>
                    <a:pt x="11606" y="271"/>
                  </a:lnTo>
                  <a:cubicBezTo>
                    <a:pt x="11568" y="180"/>
                    <a:pt x="11531" y="92"/>
                    <a:pt x="1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7"/>
          <p:cNvGrpSpPr/>
          <p:nvPr/>
        </p:nvGrpSpPr>
        <p:grpSpPr>
          <a:xfrm>
            <a:off x="4046455" y="6390548"/>
            <a:ext cx="1051086" cy="203895"/>
            <a:chOff x="2704450" y="2501175"/>
            <a:chExt cx="809150" cy="152925"/>
          </a:xfrm>
        </p:grpSpPr>
        <p:sp>
          <p:nvSpPr>
            <p:cNvPr id="634" name="Google Shape;634;p17"/>
            <p:cNvSpPr/>
            <p:nvPr/>
          </p:nvSpPr>
          <p:spPr>
            <a:xfrm>
              <a:off x="3493275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6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630" y="811"/>
                    <a:pt x="812" y="630"/>
                    <a:pt x="812" y="405"/>
                  </a:cubicBezTo>
                  <a:cubicBezTo>
                    <a:pt x="812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3493275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2" y="1"/>
                    <a:pt x="0" y="181"/>
                    <a:pt x="0" y="406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0" y="813"/>
                    <a:pt x="812" y="631"/>
                    <a:pt x="812" y="406"/>
                  </a:cubicBezTo>
                  <a:cubicBezTo>
                    <a:pt x="812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361800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6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630" y="811"/>
                    <a:pt x="812" y="630"/>
                    <a:pt x="812" y="405"/>
                  </a:cubicBezTo>
                  <a:cubicBezTo>
                    <a:pt x="812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361800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2" y="1"/>
                    <a:pt x="0" y="181"/>
                    <a:pt x="0" y="406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0" y="813"/>
                    <a:pt x="812" y="631"/>
                    <a:pt x="812" y="406"/>
                  </a:cubicBezTo>
                  <a:cubicBezTo>
                    <a:pt x="812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230325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6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630" y="811"/>
                    <a:pt x="812" y="630"/>
                    <a:pt x="812" y="405"/>
                  </a:cubicBezTo>
                  <a:cubicBezTo>
                    <a:pt x="812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230325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2" y="1"/>
                    <a:pt x="0" y="181"/>
                    <a:pt x="0" y="406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0" y="813"/>
                    <a:pt x="812" y="631"/>
                    <a:pt x="812" y="406"/>
                  </a:cubicBezTo>
                  <a:cubicBezTo>
                    <a:pt x="812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098850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6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630" y="811"/>
                    <a:pt x="812" y="630"/>
                    <a:pt x="812" y="405"/>
                  </a:cubicBezTo>
                  <a:cubicBezTo>
                    <a:pt x="812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098850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2" y="1"/>
                    <a:pt x="0" y="181"/>
                    <a:pt x="0" y="406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0" y="813"/>
                    <a:pt x="812" y="631"/>
                    <a:pt x="812" y="406"/>
                  </a:cubicBezTo>
                  <a:cubicBezTo>
                    <a:pt x="812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967375" y="2501175"/>
              <a:ext cx="20350" cy="20275"/>
            </a:xfrm>
            <a:custGeom>
              <a:avLst/>
              <a:gdLst/>
              <a:ahLst/>
              <a:cxnLst/>
              <a:rect l="l" t="t" r="r" b="b"/>
              <a:pathLst>
                <a:path w="814" h="811" extrusionOk="0">
                  <a:moveTo>
                    <a:pt x="406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8"/>
                    <a:pt x="182" y="811"/>
                    <a:pt x="406" y="811"/>
                  </a:cubicBezTo>
                  <a:cubicBezTo>
                    <a:pt x="632" y="811"/>
                    <a:pt x="814" y="630"/>
                    <a:pt x="812" y="405"/>
                  </a:cubicBezTo>
                  <a:cubicBezTo>
                    <a:pt x="812" y="182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967375" y="263377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6" y="1"/>
                  </a:moveTo>
                  <a:cubicBezTo>
                    <a:pt x="182" y="1"/>
                    <a:pt x="0" y="183"/>
                    <a:pt x="0" y="406"/>
                  </a:cubicBezTo>
                  <a:cubicBezTo>
                    <a:pt x="0" y="629"/>
                    <a:pt x="182" y="813"/>
                    <a:pt x="406" y="813"/>
                  </a:cubicBezTo>
                  <a:cubicBezTo>
                    <a:pt x="632" y="813"/>
                    <a:pt x="814" y="629"/>
                    <a:pt x="812" y="406"/>
                  </a:cubicBezTo>
                  <a:cubicBezTo>
                    <a:pt x="812" y="183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835925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8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30"/>
                    <a:pt x="183" y="811"/>
                    <a:pt x="408" y="811"/>
                  </a:cubicBezTo>
                  <a:cubicBezTo>
                    <a:pt x="631" y="811"/>
                    <a:pt x="813" y="630"/>
                    <a:pt x="813" y="405"/>
                  </a:cubicBezTo>
                  <a:cubicBezTo>
                    <a:pt x="813" y="181"/>
                    <a:pt x="631" y="0"/>
                    <a:pt x="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835925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8" y="1"/>
                  </a:moveTo>
                  <a:cubicBezTo>
                    <a:pt x="183" y="1"/>
                    <a:pt x="1" y="181"/>
                    <a:pt x="1" y="406"/>
                  </a:cubicBezTo>
                  <a:cubicBezTo>
                    <a:pt x="1" y="631"/>
                    <a:pt x="183" y="813"/>
                    <a:pt x="408" y="813"/>
                  </a:cubicBezTo>
                  <a:cubicBezTo>
                    <a:pt x="631" y="813"/>
                    <a:pt x="813" y="631"/>
                    <a:pt x="813" y="406"/>
                  </a:cubicBezTo>
                  <a:cubicBezTo>
                    <a:pt x="813" y="181"/>
                    <a:pt x="631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704450" y="2501175"/>
              <a:ext cx="20325" cy="20275"/>
            </a:xfrm>
            <a:custGeom>
              <a:avLst/>
              <a:gdLst/>
              <a:ahLst/>
              <a:cxnLst/>
              <a:rect l="l" t="t" r="r" b="b"/>
              <a:pathLst>
                <a:path w="813" h="811" extrusionOk="0">
                  <a:moveTo>
                    <a:pt x="406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28"/>
                    <a:pt x="183" y="811"/>
                    <a:pt x="406" y="811"/>
                  </a:cubicBezTo>
                  <a:cubicBezTo>
                    <a:pt x="631" y="811"/>
                    <a:pt x="813" y="630"/>
                    <a:pt x="813" y="405"/>
                  </a:cubicBezTo>
                  <a:cubicBezTo>
                    <a:pt x="813" y="182"/>
                    <a:pt x="631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704450" y="2633775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1" y="183"/>
                    <a:pt x="1" y="406"/>
                  </a:cubicBezTo>
                  <a:cubicBezTo>
                    <a:pt x="1" y="629"/>
                    <a:pt x="183" y="813"/>
                    <a:pt x="406" y="813"/>
                  </a:cubicBezTo>
                  <a:cubicBezTo>
                    <a:pt x="631" y="813"/>
                    <a:pt x="813" y="629"/>
                    <a:pt x="813" y="406"/>
                  </a:cubicBezTo>
                  <a:cubicBezTo>
                    <a:pt x="813" y="183"/>
                    <a:pt x="631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17"/>
          <p:cNvGrpSpPr/>
          <p:nvPr/>
        </p:nvGrpSpPr>
        <p:grpSpPr>
          <a:xfrm>
            <a:off x="400526" y="5335024"/>
            <a:ext cx="1112204" cy="1141705"/>
            <a:chOff x="2974150" y="1190900"/>
            <a:chExt cx="856200" cy="856300"/>
          </a:xfrm>
        </p:grpSpPr>
        <p:sp>
          <p:nvSpPr>
            <p:cNvPr id="649" name="Google Shape;649;p17"/>
            <p:cNvSpPr/>
            <p:nvPr/>
          </p:nvSpPr>
          <p:spPr>
            <a:xfrm>
              <a:off x="3060325" y="1277100"/>
              <a:ext cx="610550" cy="610550"/>
            </a:xfrm>
            <a:custGeom>
              <a:avLst/>
              <a:gdLst/>
              <a:ahLst/>
              <a:cxnLst/>
              <a:rect l="l" t="t" r="r" b="b"/>
              <a:pathLst>
                <a:path w="24422" h="24422" extrusionOk="0">
                  <a:moveTo>
                    <a:pt x="23992" y="1"/>
                  </a:moveTo>
                  <a:lnTo>
                    <a:pt x="1" y="23992"/>
                  </a:lnTo>
                  <a:cubicBezTo>
                    <a:pt x="110" y="24136"/>
                    <a:pt x="221" y="24280"/>
                    <a:pt x="336" y="24421"/>
                  </a:cubicBezTo>
                  <a:lnTo>
                    <a:pt x="24421" y="336"/>
                  </a:lnTo>
                  <a:cubicBezTo>
                    <a:pt x="24279" y="222"/>
                    <a:pt x="24136" y="110"/>
                    <a:pt x="23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987625" y="1204375"/>
              <a:ext cx="536750" cy="536725"/>
            </a:xfrm>
            <a:custGeom>
              <a:avLst/>
              <a:gdLst/>
              <a:ahLst/>
              <a:cxnLst/>
              <a:rect l="l" t="t" r="r" b="b"/>
              <a:pathLst>
                <a:path w="21470" h="21469" extrusionOk="0">
                  <a:moveTo>
                    <a:pt x="20870" y="0"/>
                  </a:moveTo>
                  <a:lnTo>
                    <a:pt x="1" y="20869"/>
                  </a:lnTo>
                  <a:cubicBezTo>
                    <a:pt x="51" y="21071"/>
                    <a:pt x="107" y="21270"/>
                    <a:pt x="165" y="21469"/>
                  </a:cubicBezTo>
                  <a:lnTo>
                    <a:pt x="21469" y="166"/>
                  </a:lnTo>
                  <a:cubicBezTo>
                    <a:pt x="21269" y="106"/>
                    <a:pt x="21070" y="52"/>
                    <a:pt x="20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3030700" y="1247500"/>
              <a:ext cx="596575" cy="596575"/>
            </a:xfrm>
            <a:custGeom>
              <a:avLst/>
              <a:gdLst/>
              <a:ahLst/>
              <a:cxnLst/>
              <a:rect l="l" t="t" r="r" b="b"/>
              <a:pathLst>
                <a:path w="23863" h="23863" extrusionOk="0">
                  <a:moveTo>
                    <a:pt x="23383" y="1"/>
                  </a:moveTo>
                  <a:lnTo>
                    <a:pt x="0" y="23383"/>
                  </a:lnTo>
                  <a:cubicBezTo>
                    <a:pt x="93" y="23544"/>
                    <a:pt x="187" y="23703"/>
                    <a:pt x="284" y="23863"/>
                  </a:cubicBezTo>
                  <a:lnTo>
                    <a:pt x="23863" y="285"/>
                  </a:lnTo>
                  <a:cubicBezTo>
                    <a:pt x="23703" y="186"/>
                    <a:pt x="23544" y="92"/>
                    <a:pt x="23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006150" y="1222925"/>
              <a:ext cx="572475" cy="572525"/>
            </a:xfrm>
            <a:custGeom>
              <a:avLst/>
              <a:gdLst/>
              <a:ahLst/>
              <a:cxnLst/>
              <a:rect l="l" t="t" r="r" b="b"/>
              <a:pathLst>
                <a:path w="22899" h="22901" extrusionOk="0">
                  <a:moveTo>
                    <a:pt x="22365" y="0"/>
                  </a:moveTo>
                  <a:lnTo>
                    <a:pt x="0" y="22366"/>
                  </a:lnTo>
                  <a:cubicBezTo>
                    <a:pt x="75" y="22545"/>
                    <a:pt x="151" y="22723"/>
                    <a:pt x="233" y="22900"/>
                  </a:cubicBezTo>
                  <a:lnTo>
                    <a:pt x="22899" y="233"/>
                  </a:lnTo>
                  <a:cubicBezTo>
                    <a:pt x="22721" y="152"/>
                    <a:pt x="22544" y="75"/>
                    <a:pt x="2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976275" y="1193050"/>
              <a:ext cx="486900" cy="486900"/>
            </a:xfrm>
            <a:custGeom>
              <a:avLst/>
              <a:gdLst/>
              <a:ahLst/>
              <a:cxnLst/>
              <a:rect l="l" t="t" r="r" b="b"/>
              <a:pathLst>
                <a:path w="19476" h="19476" extrusionOk="0">
                  <a:moveTo>
                    <a:pt x="18794" y="1"/>
                  </a:moveTo>
                  <a:lnTo>
                    <a:pt x="1" y="18794"/>
                  </a:lnTo>
                  <a:cubicBezTo>
                    <a:pt x="24" y="19021"/>
                    <a:pt x="53" y="19249"/>
                    <a:pt x="84" y="19475"/>
                  </a:cubicBezTo>
                  <a:lnTo>
                    <a:pt x="19475" y="84"/>
                  </a:lnTo>
                  <a:cubicBezTo>
                    <a:pt x="19249" y="51"/>
                    <a:pt x="19021" y="25"/>
                    <a:pt x="18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3094700" y="1311525"/>
              <a:ext cx="615075" cy="615050"/>
            </a:xfrm>
            <a:custGeom>
              <a:avLst/>
              <a:gdLst/>
              <a:ahLst/>
              <a:cxnLst/>
              <a:rect l="l" t="t" r="r" b="b"/>
              <a:pathLst>
                <a:path w="24603" h="24602" extrusionOk="0">
                  <a:moveTo>
                    <a:pt x="24221" y="0"/>
                  </a:moveTo>
                  <a:lnTo>
                    <a:pt x="1" y="24220"/>
                  </a:lnTo>
                  <a:lnTo>
                    <a:pt x="189" y="24413"/>
                  </a:lnTo>
                  <a:cubicBezTo>
                    <a:pt x="253" y="24478"/>
                    <a:pt x="318" y="24539"/>
                    <a:pt x="382" y="24601"/>
                  </a:cubicBezTo>
                  <a:lnTo>
                    <a:pt x="24602" y="381"/>
                  </a:lnTo>
                  <a:cubicBezTo>
                    <a:pt x="24541" y="318"/>
                    <a:pt x="24479" y="252"/>
                    <a:pt x="24414" y="189"/>
                  </a:cubicBezTo>
                  <a:cubicBezTo>
                    <a:pt x="24350" y="123"/>
                    <a:pt x="24285" y="63"/>
                    <a:pt x="24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974150" y="1190900"/>
              <a:ext cx="418775" cy="418800"/>
            </a:xfrm>
            <a:custGeom>
              <a:avLst/>
              <a:gdLst/>
              <a:ahLst/>
              <a:cxnLst/>
              <a:rect l="l" t="t" r="r" b="b"/>
              <a:pathLst>
                <a:path w="16751" h="16752" extrusionOk="0">
                  <a:moveTo>
                    <a:pt x="16751" y="0"/>
                  </a:moveTo>
                  <a:lnTo>
                    <a:pt x="16751" y="0"/>
                  </a:lnTo>
                  <a:cubicBezTo>
                    <a:pt x="16484" y="6"/>
                    <a:pt x="16218" y="19"/>
                    <a:pt x="15950" y="37"/>
                  </a:cubicBezTo>
                  <a:lnTo>
                    <a:pt x="36" y="15950"/>
                  </a:lnTo>
                  <a:cubicBezTo>
                    <a:pt x="18" y="16217"/>
                    <a:pt x="6" y="16483"/>
                    <a:pt x="1" y="16752"/>
                  </a:cubicBezTo>
                  <a:lnTo>
                    <a:pt x="167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984475" y="1201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0"/>
                  </a:moveTo>
                  <a:lnTo>
                    <a:pt x="12941" y="0"/>
                  </a:lnTo>
                  <a:cubicBezTo>
                    <a:pt x="12597" y="78"/>
                    <a:pt x="12254" y="166"/>
                    <a:pt x="11914" y="266"/>
                  </a:cubicBezTo>
                  <a:lnTo>
                    <a:pt x="265" y="11915"/>
                  </a:lnTo>
                  <a:cubicBezTo>
                    <a:pt x="166" y="12253"/>
                    <a:pt x="78" y="12596"/>
                    <a:pt x="1" y="12941"/>
                  </a:cubicBezTo>
                  <a:lnTo>
                    <a:pt x="1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411650" y="1628375"/>
              <a:ext cx="418700" cy="418825"/>
            </a:xfrm>
            <a:custGeom>
              <a:avLst/>
              <a:gdLst/>
              <a:ahLst/>
              <a:cxnLst/>
              <a:rect l="l" t="t" r="r" b="b"/>
              <a:pathLst>
                <a:path w="16748" h="16753" extrusionOk="0">
                  <a:moveTo>
                    <a:pt x="16748" y="1"/>
                  </a:moveTo>
                  <a:lnTo>
                    <a:pt x="1" y="16752"/>
                  </a:lnTo>
                  <a:cubicBezTo>
                    <a:pt x="268" y="16746"/>
                    <a:pt x="533" y="16734"/>
                    <a:pt x="801" y="16716"/>
                  </a:cubicBezTo>
                  <a:lnTo>
                    <a:pt x="16713" y="802"/>
                  </a:lnTo>
                  <a:cubicBezTo>
                    <a:pt x="16731" y="535"/>
                    <a:pt x="16743" y="270"/>
                    <a:pt x="16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341350" y="1558150"/>
              <a:ext cx="486875" cy="486875"/>
            </a:xfrm>
            <a:custGeom>
              <a:avLst/>
              <a:gdLst/>
              <a:ahLst/>
              <a:cxnLst/>
              <a:rect l="l" t="t" r="r" b="b"/>
              <a:pathLst>
                <a:path w="19475" h="19475" extrusionOk="0">
                  <a:moveTo>
                    <a:pt x="19391" y="1"/>
                  </a:moveTo>
                  <a:lnTo>
                    <a:pt x="0" y="19391"/>
                  </a:lnTo>
                  <a:cubicBezTo>
                    <a:pt x="226" y="19425"/>
                    <a:pt x="454" y="19451"/>
                    <a:pt x="682" y="19475"/>
                  </a:cubicBezTo>
                  <a:lnTo>
                    <a:pt x="19475" y="682"/>
                  </a:lnTo>
                  <a:cubicBezTo>
                    <a:pt x="19452" y="454"/>
                    <a:pt x="19424" y="227"/>
                    <a:pt x="19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033250" y="1250050"/>
              <a:ext cx="151525" cy="151500"/>
            </a:xfrm>
            <a:custGeom>
              <a:avLst/>
              <a:gdLst/>
              <a:ahLst/>
              <a:cxnLst/>
              <a:rect l="l" t="t" r="r" b="b"/>
              <a:pathLst>
                <a:path w="6061" h="6060" extrusionOk="0">
                  <a:moveTo>
                    <a:pt x="6061" y="1"/>
                  </a:moveTo>
                  <a:lnTo>
                    <a:pt x="6061" y="1"/>
                  </a:lnTo>
                  <a:cubicBezTo>
                    <a:pt x="4842" y="720"/>
                    <a:pt x="3694" y="1602"/>
                    <a:pt x="2649" y="2649"/>
                  </a:cubicBezTo>
                  <a:cubicBezTo>
                    <a:pt x="1603" y="3695"/>
                    <a:pt x="720" y="4844"/>
                    <a:pt x="0" y="6059"/>
                  </a:cubicBezTo>
                  <a:lnTo>
                    <a:pt x="60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496525" y="1713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1"/>
                  </a:moveTo>
                  <a:lnTo>
                    <a:pt x="1" y="12941"/>
                  </a:lnTo>
                  <a:cubicBezTo>
                    <a:pt x="347" y="12864"/>
                    <a:pt x="690" y="12776"/>
                    <a:pt x="1030" y="12675"/>
                  </a:cubicBezTo>
                  <a:lnTo>
                    <a:pt x="12676" y="1028"/>
                  </a:lnTo>
                  <a:cubicBezTo>
                    <a:pt x="12774" y="687"/>
                    <a:pt x="12864" y="345"/>
                    <a:pt x="12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3619775" y="1836575"/>
              <a:ext cx="151500" cy="151500"/>
            </a:xfrm>
            <a:custGeom>
              <a:avLst/>
              <a:gdLst/>
              <a:ahLst/>
              <a:cxnLst/>
              <a:rect l="l" t="t" r="r" b="b"/>
              <a:pathLst>
                <a:path w="6060" h="6060" extrusionOk="0">
                  <a:moveTo>
                    <a:pt x="6059" y="1"/>
                  </a:moveTo>
                  <a:lnTo>
                    <a:pt x="1" y="6060"/>
                  </a:lnTo>
                  <a:cubicBezTo>
                    <a:pt x="1218" y="5340"/>
                    <a:pt x="2365" y="4458"/>
                    <a:pt x="3411" y="3411"/>
                  </a:cubicBezTo>
                  <a:cubicBezTo>
                    <a:pt x="4457" y="2365"/>
                    <a:pt x="5340" y="1217"/>
                    <a:pt x="6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177225" y="1394050"/>
              <a:ext cx="596625" cy="596600"/>
            </a:xfrm>
            <a:custGeom>
              <a:avLst/>
              <a:gdLst/>
              <a:ahLst/>
              <a:cxnLst/>
              <a:rect l="l" t="t" r="r" b="b"/>
              <a:pathLst>
                <a:path w="23865" h="23864" extrusionOk="0">
                  <a:moveTo>
                    <a:pt x="23579" y="0"/>
                  </a:moveTo>
                  <a:lnTo>
                    <a:pt x="1" y="23579"/>
                  </a:lnTo>
                  <a:cubicBezTo>
                    <a:pt x="160" y="23677"/>
                    <a:pt x="320" y="23771"/>
                    <a:pt x="481" y="23864"/>
                  </a:cubicBezTo>
                  <a:lnTo>
                    <a:pt x="23865" y="480"/>
                  </a:lnTo>
                  <a:cubicBezTo>
                    <a:pt x="23770" y="319"/>
                    <a:pt x="23676" y="160"/>
                    <a:pt x="23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133650" y="1350450"/>
              <a:ext cx="610525" cy="610500"/>
            </a:xfrm>
            <a:custGeom>
              <a:avLst/>
              <a:gdLst/>
              <a:ahLst/>
              <a:cxnLst/>
              <a:rect l="l" t="t" r="r" b="b"/>
              <a:pathLst>
                <a:path w="24421" h="24420" extrusionOk="0">
                  <a:moveTo>
                    <a:pt x="24087" y="1"/>
                  </a:moveTo>
                  <a:lnTo>
                    <a:pt x="0" y="24086"/>
                  </a:lnTo>
                  <a:cubicBezTo>
                    <a:pt x="143" y="24199"/>
                    <a:pt x="285" y="24312"/>
                    <a:pt x="430" y="24419"/>
                  </a:cubicBezTo>
                  <a:lnTo>
                    <a:pt x="24421" y="430"/>
                  </a:lnTo>
                  <a:cubicBezTo>
                    <a:pt x="24311" y="286"/>
                    <a:pt x="24201" y="142"/>
                    <a:pt x="24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280175" y="1497000"/>
              <a:ext cx="536775" cy="536775"/>
            </a:xfrm>
            <a:custGeom>
              <a:avLst/>
              <a:gdLst/>
              <a:ahLst/>
              <a:cxnLst/>
              <a:rect l="l" t="t" r="r" b="b"/>
              <a:pathLst>
                <a:path w="21471" h="21471" extrusionOk="0">
                  <a:moveTo>
                    <a:pt x="21305" y="0"/>
                  </a:moveTo>
                  <a:lnTo>
                    <a:pt x="1" y="21305"/>
                  </a:lnTo>
                  <a:cubicBezTo>
                    <a:pt x="199" y="21364"/>
                    <a:pt x="398" y="21418"/>
                    <a:pt x="600" y="21470"/>
                  </a:cubicBezTo>
                  <a:lnTo>
                    <a:pt x="21471" y="600"/>
                  </a:lnTo>
                  <a:cubicBezTo>
                    <a:pt x="21419" y="398"/>
                    <a:pt x="21365" y="199"/>
                    <a:pt x="21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3225925" y="1442725"/>
              <a:ext cx="572450" cy="572450"/>
            </a:xfrm>
            <a:custGeom>
              <a:avLst/>
              <a:gdLst/>
              <a:ahLst/>
              <a:cxnLst/>
              <a:rect l="l" t="t" r="r" b="b"/>
              <a:pathLst>
                <a:path w="22898" h="22898" extrusionOk="0">
                  <a:moveTo>
                    <a:pt x="22665" y="1"/>
                  </a:moveTo>
                  <a:lnTo>
                    <a:pt x="0" y="22665"/>
                  </a:lnTo>
                  <a:cubicBezTo>
                    <a:pt x="176" y="22746"/>
                    <a:pt x="354" y="22823"/>
                    <a:pt x="533" y="22897"/>
                  </a:cubicBezTo>
                  <a:lnTo>
                    <a:pt x="22897" y="533"/>
                  </a:lnTo>
                  <a:cubicBezTo>
                    <a:pt x="22823" y="354"/>
                    <a:pt x="22747" y="177"/>
                    <a:pt x="22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7"/>
          <p:cNvGrpSpPr/>
          <p:nvPr/>
        </p:nvGrpSpPr>
        <p:grpSpPr>
          <a:xfrm>
            <a:off x="8668705" y="295004"/>
            <a:ext cx="231644" cy="989428"/>
            <a:chOff x="1025030" y="3217579"/>
            <a:chExt cx="231644" cy="989428"/>
          </a:xfrm>
        </p:grpSpPr>
        <p:sp>
          <p:nvSpPr>
            <p:cNvPr id="667" name="Google Shape;667;p17"/>
            <p:cNvSpPr/>
            <p:nvPr/>
          </p:nvSpPr>
          <p:spPr>
            <a:xfrm>
              <a:off x="1025030" y="3217579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025030" y="3340579"/>
              <a:ext cx="231644" cy="251360"/>
            </a:xfrm>
            <a:custGeom>
              <a:avLst/>
              <a:gdLst/>
              <a:ahLst/>
              <a:cxnLst/>
              <a:rect l="l" t="t" r="r" b="b"/>
              <a:pathLst>
                <a:path w="7133" h="7541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40"/>
                  </a:lnTo>
                  <a:lnTo>
                    <a:pt x="7133" y="40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025030" y="3463646"/>
              <a:ext cx="231644" cy="251260"/>
            </a:xfrm>
            <a:custGeom>
              <a:avLst/>
              <a:gdLst/>
              <a:ahLst/>
              <a:cxnLst/>
              <a:rect l="l" t="t" r="r" b="b"/>
              <a:pathLst>
                <a:path w="7133" h="7538" extrusionOk="0">
                  <a:moveTo>
                    <a:pt x="7133" y="1"/>
                  </a:moveTo>
                  <a:lnTo>
                    <a:pt x="1" y="7131"/>
                  </a:lnTo>
                  <a:lnTo>
                    <a:pt x="1" y="7538"/>
                  </a:lnTo>
                  <a:lnTo>
                    <a:pt x="7133" y="40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1025030" y="3586646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025030" y="3709646"/>
              <a:ext cx="231644" cy="251360"/>
            </a:xfrm>
            <a:custGeom>
              <a:avLst/>
              <a:gdLst/>
              <a:ahLst/>
              <a:cxnLst/>
              <a:rect l="l" t="t" r="r" b="b"/>
              <a:pathLst>
                <a:path w="7133" h="7541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40"/>
                  </a:lnTo>
                  <a:lnTo>
                    <a:pt x="7133" y="40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1025030" y="3832713"/>
              <a:ext cx="231644" cy="251327"/>
            </a:xfrm>
            <a:custGeom>
              <a:avLst/>
              <a:gdLst/>
              <a:ahLst/>
              <a:cxnLst/>
              <a:rect l="l" t="t" r="r" b="b"/>
              <a:pathLst>
                <a:path w="7133" h="7540" extrusionOk="0">
                  <a:moveTo>
                    <a:pt x="7133" y="1"/>
                  </a:moveTo>
                  <a:lnTo>
                    <a:pt x="1" y="7131"/>
                  </a:lnTo>
                  <a:lnTo>
                    <a:pt x="1" y="7539"/>
                  </a:lnTo>
                  <a:lnTo>
                    <a:pt x="7133" y="40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025030" y="3955713"/>
              <a:ext cx="231644" cy="251294"/>
            </a:xfrm>
            <a:custGeom>
              <a:avLst/>
              <a:gdLst/>
              <a:ahLst/>
              <a:cxnLst/>
              <a:rect l="l" t="t" r="r" b="b"/>
              <a:pathLst>
                <a:path w="7133" h="7539" extrusionOk="0">
                  <a:moveTo>
                    <a:pt x="7133" y="0"/>
                  </a:moveTo>
                  <a:lnTo>
                    <a:pt x="1" y="7132"/>
                  </a:lnTo>
                  <a:lnTo>
                    <a:pt x="1" y="7539"/>
                  </a:lnTo>
                  <a:lnTo>
                    <a:pt x="7133" y="40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17"/>
          <p:cNvSpPr/>
          <p:nvPr/>
        </p:nvSpPr>
        <p:spPr>
          <a:xfrm rot="-3600044">
            <a:off x="8383063" y="3315258"/>
            <a:ext cx="1237844" cy="1044446"/>
          </a:xfrm>
          <a:custGeom>
            <a:avLst/>
            <a:gdLst/>
            <a:ahLst/>
            <a:cxnLst/>
            <a:rect l="l" t="t" r="r" b="b"/>
            <a:pathLst>
              <a:path w="38116" h="31333" extrusionOk="0">
                <a:moveTo>
                  <a:pt x="22919" y="697"/>
                </a:moveTo>
                <a:lnTo>
                  <a:pt x="37510" y="24038"/>
                </a:lnTo>
                <a:lnTo>
                  <a:pt x="21410" y="16922"/>
                </a:lnTo>
                <a:lnTo>
                  <a:pt x="22919" y="697"/>
                </a:lnTo>
                <a:close/>
                <a:moveTo>
                  <a:pt x="22623" y="767"/>
                </a:moveTo>
                <a:lnTo>
                  <a:pt x="21120" y="16931"/>
                </a:lnTo>
                <a:lnTo>
                  <a:pt x="910" y="30556"/>
                </a:lnTo>
                <a:lnTo>
                  <a:pt x="22623" y="767"/>
                </a:lnTo>
                <a:close/>
                <a:moveTo>
                  <a:pt x="21272" y="17177"/>
                </a:moveTo>
                <a:lnTo>
                  <a:pt x="37392" y="24303"/>
                </a:lnTo>
                <a:lnTo>
                  <a:pt x="958" y="30868"/>
                </a:lnTo>
                <a:lnTo>
                  <a:pt x="21272" y="17177"/>
                </a:lnTo>
                <a:close/>
                <a:moveTo>
                  <a:pt x="22825" y="0"/>
                </a:moveTo>
                <a:lnTo>
                  <a:pt x="1" y="31333"/>
                </a:lnTo>
                <a:lnTo>
                  <a:pt x="38116" y="24463"/>
                </a:lnTo>
                <a:lnTo>
                  <a:pt x="228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7"/>
          <p:cNvGrpSpPr/>
          <p:nvPr/>
        </p:nvGrpSpPr>
        <p:grpSpPr>
          <a:xfrm>
            <a:off x="8744624" y="1798074"/>
            <a:ext cx="79791" cy="1181804"/>
            <a:chOff x="1195275" y="2211125"/>
            <a:chExt cx="61425" cy="886375"/>
          </a:xfrm>
        </p:grpSpPr>
        <p:sp>
          <p:nvSpPr>
            <p:cNvPr id="676" name="Google Shape;676;p17"/>
            <p:cNvSpPr/>
            <p:nvPr/>
          </p:nvSpPr>
          <p:spPr>
            <a:xfrm>
              <a:off x="1195275" y="2799225"/>
              <a:ext cx="61425" cy="48325"/>
            </a:xfrm>
            <a:custGeom>
              <a:avLst/>
              <a:gdLst/>
              <a:ahLst/>
              <a:cxnLst/>
              <a:rect l="l" t="t" r="r" b="b"/>
              <a:pathLst>
                <a:path w="2457" h="1933" extrusionOk="0">
                  <a:moveTo>
                    <a:pt x="1229" y="0"/>
                  </a:moveTo>
                  <a:lnTo>
                    <a:pt x="1" y="1932"/>
                  </a:lnTo>
                  <a:lnTo>
                    <a:pt x="2457" y="1932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195275" y="3049150"/>
              <a:ext cx="61425" cy="48350"/>
            </a:xfrm>
            <a:custGeom>
              <a:avLst/>
              <a:gdLst/>
              <a:ahLst/>
              <a:cxnLst/>
              <a:rect l="l" t="t" r="r" b="b"/>
              <a:pathLst>
                <a:path w="2457" h="1934" extrusionOk="0">
                  <a:moveTo>
                    <a:pt x="1229" y="0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195275" y="2211125"/>
              <a:ext cx="61425" cy="48375"/>
            </a:xfrm>
            <a:custGeom>
              <a:avLst/>
              <a:gdLst/>
              <a:ahLst/>
              <a:cxnLst/>
              <a:rect l="l" t="t" r="r" b="b"/>
              <a:pathLst>
                <a:path w="2457" h="1935" extrusionOk="0">
                  <a:moveTo>
                    <a:pt x="1229" y="0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1195275" y="2461050"/>
              <a:ext cx="61425" cy="48375"/>
            </a:xfrm>
            <a:custGeom>
              <a:avLst/>
              <a:gdLst/>
              <a:ahLst/>
              <a:cxnLst/>
              <a:rect l="l" t="t" r="r" b="b"/>
              <a:pathLst>
                <a:path w="2457" h="1935" extrusionOk="0">
                  <a:moveTo>
                    <a:pt x="1229" y="1"/>
                  </a:moveTo>
                  <a:lnTo>
                    <a:pt x="1" y="1934"/>
                  </a:lnTo>
                  <a:lnTo>
                    <a:pt x="2457" y="1934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1195275" y="2566950"/>
              <a:ext cx="61425" cy="48425"/>
            </a:xfrm>
            <a:custGeom>
              <a:avLst/>
              <a:gdLst/>
              <a:ahLst/>
              <a:cxnLst/>
              <a:rect l="l" t="t" r="r" b="b"/>
              <a:pathLst>
                <a:path w="2457" h="1937" extrusionOk="0">
                  <a:moveTo>
                    <a:pt x="1229" y="1"/>
                  </a:moveTo>
                  <a:lnTo>
                    <a:pt x="1" y="1936"/>
                  </a:lnTo>
                  <a:lnTo>
                    <a:pt x="2457" y="193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1" name="Google Shape;681;p17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2" name="Google Shape;682;p17"/>
          <p:cNvSpPr txBox="1">
            <a:spLocks noGrp="1"/>
          </p:cNvSpPr>
          <p:nvPr>
            <p:ph type="subTitle" idx="7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1"/>
          <p:cNvSpPr txBox="1">
            <a:spLocks noGrp="1"/>
          </p:cNvSpPr>
          <p:nvPr>
            <p:ph type="title"/>
          </p:nvPr>
        </p:nvSpPr>
        <p:spPr>
          <a:xfrm>
            <a:off x="720000" y="1507767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51" name="Google Shape;851;p21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2" name="Google Shape;852;p21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3" name="Google Shape;853;p21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823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95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4" name="Google Shape;854;p21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5" name="Google Shape;855;p21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6" name="Google Shape;856;p21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4375400" y="720000"/>
            <a:ext cx="1106700" cy="4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857" name="Google Shape;857;p21"/>
          <p:cNvGrpSpPr/>
          <p:nvPr/>
        </p:nvGrpSpPr>
        <p:grpSpPr>
          <a:xfrm rot="10800000" flipH="1">
            <a:off x="7439301" y="6"/>
            <a:ext cx="1704706" cy="1075164"/>
            <a:chOff x="5970851" y="4835481"/>
            <a:chExt cx="1704706" cy="1075164"/>
          </a:xfrm>
        </p:grpSpPr>
        <p:sp>
          <p:nvSpPr>
            <p:cNvPr id="858" name="Google Shape;858;p21"/>
            <p:cNvSpPr/>
            <p:nvPr/>
          </p:nvSpPr>
          <p:spPr>
            <a:xfrm>
              <a:off x="7310570" y="5725749"/>
              <a:ext cx="364987" cy="184895"/>
            </a:xfrm>
            <a:custGeom>
              <a:avLst/>
              <a:gdLst/>
              <a:ahLst/>
              <a:cxnLst/>
              <a:rect l="l" t="t" r="r" b="b"/>
              <a:pathLst>
                <a:path w="11239" h="5547" extrusionOk="0">
                  <a:moveTo>
                    <a:pt x="0" y="1"/>
                  </a:moveTo>
                  <a:lnTo>
                    <a:pt x="0" y="5547"/>
                  </a:lnTo>
                  <a:lnTo>
                    <a:pt x="11239" y="5547"/>
                  </a:lnTo>
                  <a:lnTo>
                    <a:pt x="11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6766278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4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86"/>
                    <a:pt x="141" y="628"/>
                    <a:pt x="314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6766278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4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4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6607179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8" y="486"/>
                    <a:pt x="628" y="315"/>
                  </a:cubicBezTo>
                  <a:cubicBezTo>
                    <a:pt x="628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6607179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8" y="486"/>
                    <a:pt x="628" y="313"/>
                  </a:cubicBezTo>
                  <a:cubicBezTo>
                    <a:pt x="628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6448113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4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86"/>
                    <a:pt x="141" y="628"/>
                    <a:pt x="314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6448113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4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4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6289015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7" y="486"/>
                    <a:pt x="627" y="315"/>
                  </a:cubicBezTo>
                  <a:cubicBezTo>
                    <a:pt x="627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6289015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7" y="486"/>
                    <a:pt x="627" y="313"/>
                  </a:cubicBezTo>
                  <a:cubicBezTo>
                    <a:pt x="627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6129949" y="5602049"/>
              <a:ext cx="20362" cy="20933"/>
            </a:xfrm>
            <a:custGeom>
              <a:avLst/>
              <a:gdLst/>
              <a:ahLst/>
              <a:cxnLst/>
              <a:rect l="l" t="t" r="r" b="b"/>
              <a:pathLst>
                <a:path w="627" h="628" extrusionOk="0">
                  <a:moveTo>
                    <a:pt x="313" y="1"/>
                  </a:moveTo>
                  <a:cubicBezTo>
                    <a:pt x="139" y="1"/>
                    <a:pt x="1" y="142"/>
                    <a:pt x="1" y="315"/>
                  </a:cubicBezTo>
                  <a:cubicBezTo>
                    <a:pt x="1" y="486"/>
                    <a:pt x="140" y="628"/>
                    <a:pt x="313" y="628"/>
                  </a:cubicBezTo>
                  <a:cubicBezTo>
                    <a:pt x="487" y="628"/>
                    <a:pt x="626" y="486"/>
                    <a:pt x="626" y="315"/>
                  </a:cubicBezTo>
                  <a:cubicBezTo>
                    <a:pt x="626" y="142"/>
                    <a:pt x="487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6129949" y="5793716"/>
              <a:ext cx="20362" cy="20866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13" y="0"/>
                  </a:moveTo>
                  <a:cubicBezTo>
                    <a:pt x="139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7" y="625"/>
                    <a:pt x="626" y="486"/>
                    <a:pt x="626" y="313"/>
                  </a:cubicBezTo>
                  <a:cubicBezTo>
                    <a:pt x="626" y="140"/>
                    <a:pt x="487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561672" y="4835481"/>
              <a:ext cx="20394" cy="20899"/>
            </a:xfrm>
            <a:custGeom>
              <a:avLst/>
              <a:gdLst/>
              <a:ahLst/>
              <a:cxnLst/>
              <a:rect l="l" t="t" r="r" b="b"/>
              <a:pathLst>
                <a:path w="628" h="627" extrusionOk="0">
                  <a:moveTo>
                    <a:pt x="315" y="1"/>
                  </a:moveTo>
                  <a:cubicBezTo>
                    <a:pt x="142" y="1"/>
                    <a:pt x="1" y="141"/>
                    <a:pt x="1" y="314"/>
                  </a:cubicBezTo>
                  <a:cubicBezTo>
                    <a:pt x="1" y="487"/>
                    <a:pt x="142" y="626"/>
                    <a:pt x="315" y="626"/>
                  </a:cubicBezTo>
                  <a:cubicBezTo>
                    <a:pt x="487" y="626"/>
                    <a:pt x="628" y="487"/>
                    <a:pt x="628" y="314"/>
                  </a:cubicBezTo>
                  <a:cubicBezTo>
                    <a:pt x="628" y="141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561672" y="50271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5" y="626"/>
                  </a:cubicBezTo>
                  <a:cubicBezTo>
                    <a:pt x="487" y="626"/>
                    <a:pt x="628" y="486"/>
                    <a:pt x="628" y="313"/>
                  </a:cubicBezTo>
                  <a:cubicBezTo>
                    <a:pt x="628" y="140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61672" y="5218782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0"/>
                  </a:moveTo>
                  <a:cubicBezTo>
                    <a:pt x="142" y="0"/>
                    <a:pt x="1" y="142"/>
                    <a:pt x="1" y="313"/>
                  </a:cubicBezTo>
                  <a:cubicBezTo>
                    <a:pt x="1" y="486"/>
                    <a:pt x="142" y="627"/>
                    <a:pt x="315" y="627"/>
                  </a:cubicBezTo>
                  <a:cubicBezTo>
                    <a:pt x="487" y="627"/>
                    <a:pt x="628" y="486"/>
                    <a:pt x="628" y="313"/>
                  </a:cubicBezTo>
                  <a:cubicBezTo>
                    <a:pt x="628" y="142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61672" y="54104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38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61672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7" y="628"/>
                    <a:pt x="628" y="486"/>
                    <a:pt x="628" y="315"/>
                  </a:cubicBezTo>
                  <a:cubicBezTo>
                    <a:pt x="628" y="142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61672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402639" y="4835481"/>
              <a:ext cx="20329" cy="20899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3" y="1"/>
                  </a:moveTo>
                  <a:cubicBezTo>
                    <a:pt x="140" y="1"/>
                    <a:pt x="0" y="141"/>
                    <a:pt x="0" y="314"/>
                  </a:cubicBezTo>
                  <a:cubicBezTo>
                    <a:pt x="0" y="487"/>
                    <a:pt x="140" y="626"/>
                    <a:pt x="313" y="626"/>
                  </a:cubicBezTo>
                  <a:cubicBezTo>
                    <a:pt x="486" y="626"/>
                    <a:pt x="625" y="487"/>
                    <a:pt x="625" y="314"/>
                  </a:cubicBezTo>
                  <a:cubicBezTo>
                    <a:pt x="625" y="141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402639" y="5027182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402639" y="5218782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7"/>
                    <a:pt x="313" y="627"/>
                  </a:cubicBezTo>
                  <a:cubicBezTo>
                    <a:pt x="486" y="627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7402639" y="5410482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402639" y="5602049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86"/>
                    <a:pt x="140" y="628"/>
                    <a:pt x="313" y="628"/>
                  </a:cubicBezTo>
                  <a:cubicBezTo>
                    <a:pt x="486" y="628"/>
                    <a:pt x="625" y="486"/>
                    <a:pt x="625" y="315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7402639" y="5793716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7243508" y="4835481"/>
              <a:ext cx="20394" cy="20899"/>
            </a:xfrm>
            <a:custGeom>
              <a:avLst/>
              <a:gdLst/>
              <a:ahLst/>
              <a:cxnLst/>
              <a:rect l="l" t="t" r="r" b="b"/>
              <a:pathLst>
                <a:path w="628" h="627" extrusionOk="0">
                  <a:moveTo>
                    <a:pt x="315" y="1"/>
                  </a:moveTo>
                  <a:cubicBezTo>
                    <a:pt x="142" y="1"/>
                    <a:pt x="1" y="141"/>
                    <a:pt x="1" y="314"/>
                  </a:cubicBezTo>
                  <a:cubicBezTo>
                    <a:pt x="1" y="487"/>
                    <a:pt x="142" y="626"/>
                    <a:pt x="315" y="626"/>
                  </a:cubicBezTo>
                  <a:cubicBezTo>
                    <a:pt x="487" y="626"/>
                    <a:pt x="628" y="487"/>
                    <a:pt x="628" y="314"/>
                  </a:cubicBezTo>
                  <a:cubicBezTo>
                    <a:pt x="628" y="141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7243508" y="50271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5" y="626"/>
                  </a:cubicBezTo>
                  <a:cubicBezTo>
                    <a:pt x="487" y="626"/>
                    <a:pt x="628" y="486"/>
                    <a:pt x="628" y="313"/>
                  </a:cubicBezTo>
                  <a:cubicBezTo>
                    <a:pt x="628" y="140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7243508" y="5218782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0"/>
                  </a:moveTo>
                  <a:cubicBezTo>
                    <a:pt x="142" y="0"/>
                    <a:pt x="1" y="142"/>
                    <a:pt x="1" y="313"/>
                  </a:cubicBezTo>
                  <a:cubicBezTo>
                    <a:pt x="1" y="486"/>
                    <a:pt x="142" y="627"/>
                    <a:pt x="315" y="627"/>
                  </a:cubicBezTo>
                  <a:cubicBezTo>
                    <a:pt x="487" y="627"/>
                    <a:pt x="628" y="486"/>
                    <a:pt x="628" y="313"/>
                  </a:cubicBezTo>
                  <a:cubicBezTo>
                    <a:pt x="628" y="142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7243508" y="5410482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38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7243508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7" y="628"/>
                    <a:pt x="628" y="486"/>
                    <a:pt x="628" y="315"/>
                  </a:cubicBezTo>
                  <a:cubicBezTo>
                    <a:pt x="628" y="142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7243508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7" y="625"/>
                    <a:pt x="628" y="486"/>
                    <a:pt x="628" y="313"/>
                  </a:cubicBezTo>
                  <a:cubicBezTo>
                    <a:pt x="628" y="140"/>
                    <a:pt x="487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7084475" y="5602049"/>
              <a:ext cx="20329" cy="20933"/>
            </a:xfrm>
            <a:custGeom>
              <a:avLst/>
              <a:gdLst/>
              <a:ahLst/>
              <a:cxnLst/>
              <a:rect l="l" t="t" r="r" b="b"/>
              <a:pathLst>
                <a:path w="626" h="628" extrusionOk="0">
                  <a:moveTo>
                    <a:pt x="313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86"/>
                    <a:pt x="140" y="628"/>
                    <a:pt x="313" y="628"/>
                  </a:cubicBezTo>
                  <a:cubicBezTo>
                    <a:pt x="486" y="628"/>
                    <a:pt x="625" y="486"/>
                    <a:pt x="625" y="315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7084475" y="5793716"/>
              <a:ext cx="20329" cy="20866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6925344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86"/>
                    <a:pt x="142" y="628"/>
                    <a:pt x="315" y="628"/>
                  </a:cubicBezTo>
                  <a:cubicBezTo>
                    <a:pt x="486" y="628"/>
                    <a:pt x="628" y="486"/>
                    <a:pt x="628" y="315"/>
                  </a:cubicBezTo>
                  <a:cubicBezTo>
                    <a:pt x="628" y="142"/>
                    <a:pt x="486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6925344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5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5" y="625"/>
                  </a:cubicBezTo>
                  <a:cubicBezTo>
                    <a:pt x="486" y="625"/>
                    <a:pt x="628" y="486"/>
                    <a:pt x="628" y="313"/>
                  </a:cubicBezTo>
                  <a:cubicBezTo>
                    <a:pt x="628" y="140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970851" y="5602049"/>
              <a:ext cx="20394" cy="20933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313" y="1"/>
                  </a:moveTo>
                  <a:cubicBezTo>
                    <a:pt x="140" y="1"/>
                    <a:pt x="1" y="142"/>
                    <a:pt x="1" y="315"/>
                  </a:cubicBezTo>
                  <a:cubicBezTo>
                    <a:pt x="1" y="486"/>
                    <a:pt x="142" y="628"/>
                    <a:pt x="313" y="628"/>
                  </a:cubicBezTo>
                  <a:cubicBezTo>
                    <a:pt x="486" y="628"/>
                    <a:pt x="627" y="486"/>
                    <a:pt x="627" y="315"/>
                  </a:cubicBezTo>
                  <a:cubicBezTo>
                    <a:pt x="627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5970851" y="5793716"/>
              <a:ext cx="20394" cy="20866"/>
            </a:xfrm>
            <a:custGeom>
              <a:avLst/>
              <a:gdLst/>
              <a:ahLst/>
              <a:cxnLst/>
              <a:rect l="l" t="t" r="r" b="b"/>
              <a:pathLst>
                <a:path w="628" h="626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7" y="486"/>
                    <a:pt x="627" y="313"/>
                  </a:cubicBezTo>
                  <a:cubicBezTo>
                    <a:pt x="627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1"/>
          <p:cNvGrpSpPr/>
          <p:nvPr/>
        </p:nvGrpSpPr>
        <p:grpSpPr>
          <a:xfrm>
            <a:off x="4219271" y="6421163"/>
            <a:ext cx="705454" cy="198428"/>
            <a:chOff x="3505675" y="3415300"/>
            <a:chExt cx="543075" cy="148825"/>
          </a:xfrm>
        </p:grpSpPr>
        <p:sp>
          <p:nvSpPr>
            <p:cNvPr id="894" name="Google Shape;894;p21"/>
            <p:cNvSpPr/>
            <p:nvPr/>
          </p:nvSpPr>
          <p:spPr>
            <a:xfrm>
              <a:off x="3505675" y="341530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0"/>
                    <a:pt x="4378" y="715"/>
                  </a:cubicBezTo>
                  <a:cubicBezTo>
                    <a:pt x="3752" y="1132"/>
                    <a:pt x="3080" y="1340"/>
                    <a:pt x="2409" y="1340"/>
                  </a:cubicBezTo>
                  <a:cubicBezTo>
                    <a:pt x="1737" y="1340"/>
                    <a:pt x="1065" y="1132"/>
                    <a:pt x="439" y="715"/>
                  </a:cubicBezTo>
                  <a:cubicBezTo>
                    <a:pt x="396" y="686"/>
                    <a:pt x="346" y="672"/>
                    <a:pt x="297" y="672"/>
                  </a:cubicBezTo>
                  <a:cubicBezTo>
                    <a:pt x="214" y="672"/>
                    <a:pt x="131" y="713"/>
                    <a:pt x="81" y="788"/>
                  </a:cubicBezTo>
                  <a:cubicBezTo>
                    <a:pt x="1" y="905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8"/>
                    <a:pt x="21723" y="908"/>
                    <a:pt x="21642" y="788"/>
                  </a:cubicBezTo>
                  <a:cubicBezTo>
                    <a:pt x="21593" y="713"/>
                    <a:pt x="21511" y="672"/>
                    <a:pt x="21427" y="672"/>
                  </a:cubicBezTo>
                  <a:cubicBezTo>
                    <a:pt x="21378" y="672"/>
                    <a:pt x="21328" y="686"/>
                    <a:pt x="21284" y="715"/>
                  </a:cubicBezTo>
                  <a:cubicBezTo>
                    <a:pt x="20658" y="1132"/>
                    <a:pt x="19986" y="1340"/>
                    <a:pt x="19315" y="1340"/>
                  </a:cubicBezTo>
                  <a:cubicBezTo>
                    <a:pt x="18643" y="1340"/>
                    <a:pt x="17972" y="1132"/>
                    <a:pt x="17346" y="715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5"/>
                  </a:cubicBezTo>
                  <a:cubicBezTo>
                    <a:pt x="12206" y="1132"/>
                    <a:pt x="11534" y="1340"/>
                    <a:pt x="10862" y="1340"/>
                  </a:cubicBezTo>
                  <a:cubicBezTo>
                    <a:pt x="10191" y="1340"/>
                    <a:pt x="9519" y="1132"/>
                    <a:pt x="8893" y="715"/>
                  </a:cubicBezTo>
                  <a:cubicBezTo>
                    <a:pt x="8177" y="240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505675" y="3517550"/>
              <a:ext cx="543075" cy="46575"/>
            </a:xfrm>
            <a:custGeom>
              <a:avLst/>
              <a:gdLst/>
              <a:ahLst/>
              <a:cxnLst/>
              <a:rect l="l" t="t" r="r" b="b"/>
              <a:pathLst>
                <a:path w="21723" h="1863" extrusionOk="0">
                  <a:moveTo>
                    <a:pt x="6638" y="1"/>
                  </a:moveTo>
                  <a:cubicBezTo>
                    <a:pt x="5867" y="1"/>
                    <a:pt x="5097" y="241"/>
                    <a:pt x="4378" y="716"/>
                  </a:cubicBezTo>
                  <a:cubicBezTo>
                    <a:pt x="3752" y="1132"/>
                    <a:pt x="3080" y="1341"/>
                    <a:pt x="2409" y="1341"/>
                  </a:cubicBezTo>
                  <a:cubicBezTo>
                    <a:pt x="1737" y="1341"/>
                    <a:pt x="1065" y="1132"/>
                    <a:pt x="439" y="716"/>
                  </a:cubicBezTo>
                  <a:cubicBezTo>
                    <a:pt x="396" y="687"/>
                    <a:pt x="346" y="673"/>
                    <a:pt x="297" y="673"/>
                  </a:cubicBezTo>
                  <a:cubicBezTo>
                    <a:pt x="214" y="673"/>
                    <a:pt x="131" y="713"/>
                    <a:pt x="81" y="789"/>
                  </a:cubicBezTo>
                  <a:cubicBezTo>
                    <a:pt x="1" y="906"/>
                    <a:pt x="34" y="1068"/>
                    <a:pt x="152" y="1147"/>
                  </a:cubicBezTo>
                  <a:cubicBezTo>
                    <a:pt x="870" y="1624"/>
                    <a:pt x="1639" y="1863"/>
                    <a:pt x="2409" y="1863"/>
                  </a:cubicBezTo>
                  <a:cubicBezTo>
                    <a:pt x="3179" y="1863"/>
                    <a:pt x="3949" y="1624"/>
                    <a:pt x="4666" y="1147"/>
                  </a:cubicBezTo>
                  <a:cubicBezTo>
                    <a:pt x="5292" y="730"/>
                    <a:pt x="5964" y="522"/>
                    <a:pt x="6635" y="522"/>
                  </a:cubicBezTo>
                  <a:cubicBezTo>
                    <a:pt x="7307" y="522"/>
                    <a:pt x="7979" y="730"/>
                    <a:pt x="8605" y="1147"/>
                  </a:cubicBezTo>
                  <a:cubicBezTo>
                    <a:pt x="9322" y="1624"/>
                    <a:pt x="10092" y="1863"/>
                    <a:pt x="10862" y="1863"/>
                  </a:cubicBezTo>
                  <a:cubicBezTo>
                    <a:pt x="11632" y="1863"/>
                    <a:pt x="12401" y="1624"/>
                    <a:pt x="13119" y="1147"/>
                  </a:cubicBezTo>
                  <a:cubicBezTo>
                    <a:pt x="13745" y="730"/>
                    <a:pt x="14416" y="522"/>
                    <a:pt x="15088" y="522"/>
                  </a:cubicBezTo>
                  <a:cubicBezTo>
                    <a:pt x="15759" y="522"/>
                    <a:pt x="16431" y="730"/>
                    <a:pt x="17057" y="1147"/>
                  </a:cubicBezTo>
                  <a:cubicBezTo>
                    <a:pt x="17774" y="1624"/>
                    <a:pt x="18544" y="1863"/>
                    <a:pt x="19314" y="1863"/>
                  </a:cubicBezTo>
                  <a:cubicBezTo>
                    <a:pt x="20084" y="1863"/>
                    <a:pt x="20854" y="1624"/>
                    <a:pt x="21571" y="1147"/>
                  </a:cubicBezTo>
                  <a:cubicBezTo>
                    <a:pt x="21689" y="1069"/>
                    <a:pt x="21723" y="909"/>
                    <a:pt x="21642" y="789"/>
                  </a:cubicBezTo>
                  <a:cubicBezTo>
                    <a:pt x="21593" y="713"/>
                    <a:pt x="21511" y="673"/>
                    <a:pt x="21427" y="673"/>
                  </a:cubicBezTo>
                  <a:cubicBezTo>
                    <a:pt x="21378" y="673"/>
                    <a:pt x="21328" y="687"/>
                    <a:pt x="21284" y="716"/>
                  </a:cubicBezTo>
                  <a:cubicBezTo>
                    <a:pt x="20658" y="1132"/>
                    <a:pt x="19986" y="1341"/>
                    <a:pt x="19315" y="1341"/>
                  </a:cubicBezTo>
                  <a:cubicBezTo>
                    <a:pt x="18643" y="1341"/>
                    <a:pt x="17972" y="1132"/>
                    <a:pt x="17346" y="716"/>
                  </a:cubicBezTo>
                  <a:cubicBezTo>
                    <a:pt x="16628" y="239"/>
                    <a:pt x="15858" y="1"/>
                    <a:pt x="15089" y="1"/>
                  </a:cubicBezTo>
                  <a:cubicBezTo>
                    <a:pt x="14319" y="1"/>
                    <a:pt x="13549" y="239"/>
                    <a:pt x="12832" y="716"/>
                  </a:cubicBezTo>
                  <a:cubicBezTo>
                    <a:pt x="12206" y="1132"/>
                    <a:pt x="11534" y="1341"/>
                    <a:pt x="10862" y="1341"/>
                  </a:cubicBezTo>
                  <a:cubicBezTo>
                    <a:pt x="10191" y="1341"/>
                    <a:pt x="9519" y="1132"/>
                    <a:pt x="8893" y="716"/>
                  </a:cubicBezTo>
                  <a:cubicBezTo>
                    <a:pt x="8177" y="241"/>
                    <a:pt x="7407" y="1"/>
                    <a:pt x="6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21"/>
          <p:cNvGrpSpPr/>
          <p:nvPr/>
        </p:nvGrpSpPr>
        <p:grpSpPr>
          <a:xfrm>
            <a:off x="8647876" y="1878924"/>
            <a:ext cx="1112204" cy="1141705"/>
            <a:chOff x="2974150" y="1190900"/>
            <a:chExt cx="856200" cy="856300"/>
          </a:xfrm>
        </p:grpSpPr>
        <p:sp>
          <p:nvSpPr>
            <p:cNvPr id="897" name="Google Shape;897;p21"/>
            <p:cNvSpPr/>
            <p:nvPr/>
          </p:nvSpPr>
          <p:spPr>
            <a:xfrm>
              <a:off x="3060325" y="1277100"/>
              <a:ext cx="610550" cy="610550"/>
            </a:xfrm>
            <a:custGeom>
              <a:avLst/>
              <a:gdLst/>
              <a:ahLst/>
              <a:cxnLst/>
              <a:rect l="l" t="t" r="r" b="b"/>
              <a:pathLst>
                <a:path w="24422" h="24422" extrusionOk="0">
                  <a:moveTo>
                    <a:pt x="23992" y="1"/>
                  </a:moveTo>
                  <a:lnTo>
                    <a:pt x="1" y="23992"/>
                  </a:lnTo>
                  <a:cubicBezTo>
                    <a:pt x="110" y="24136"/>
                    <a:pt x="221" y="24280"/>
                    <a:pt x="336" y="24421"/>
                  </a:cubicBezTo>
                  <a:lnTo>
                    <a:pt x="24421" y="336"/>
                  </a:lnTo>
                  <a:cubicBezTo>
                    <a:pt x="24279" y="222"/>
                    <a:pt x="24136" y="110"/>
                    <a:pt x="23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2987625" y="1204375"/>
              <a:ext cx="536750" cy="536725"/>
            </a:xfrm>
            <a:custGeom>
              <a:avLst/>
              <a:gdLst/>
              <a:ahLst/>
              <a:cxnLst/>
              <a:rect l="l" t="t" r="r" b="b"/>
              <a:pathLst>
                <a:path w="21470" h="21469" extrusionOk="0">
                  <a:moveTo>
                    <a:pt x="20870" y="0"/>
                  </a:moveTo>
                  <a:lnTo>
                    <a:pt x="1" y="20869"/>
                  </a:lnTo>
                  <a:cubicBezTo>
                    <a:pt x="51" y="21071"/>
                    <a:pt x="107" y="21270"/>
                    <a:pt x="165" y="21469"/>
                  </a:cubicBezTo>
                  <a:lnTo>
                    <a:pt x="21469" y="166"/>
                  </a:lnTo>
                  <a:cubicBezTo>
                    <a:pt x="21269" y="106"/>
                    <a:pt x="21070" y="52"/>
                    <a:pt x="20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030700" y="1247500"/>
              <a:ext cx="596575" cy="596575"/>
            </a:xfrm>
            <a:custGeom>
              <a:avLst/>
              <a:gdLst/>
              <a:ahLst/>
              <a:cxnLst/>
              <a:rect l="l" t="t" r="r" b="b"/>
              <a:pathLst>
                <a:path w="23863" h="23863" extrusionOk="0">
                  <a:moveTo>
                    <a:pt x="23383" y="1"/>
                  </a:moveTo>
                  <a:lnTo>
                    <a:pt x="0" y="23383"/>
                  </a:lnTo>
                  <a:cubicBezTo>
                    <a:pt x="93" y="23544"/>
                    <a:pt x="187" y="23703"/>
                    <a:pt x="284" y="23863"/>
                  </a:cubicBezTo>
                  <a:lnTo>
                    <a:pt x="23863" y="285"/>
                  </a:lnTo>
                  <a:cubicBezTo>
                    <a:pt x="23703" y="186"/>
                    <a:pt x="23544" y="92"/>
                    <a:pt x="23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006150" y="1222925"/>
              <a:ext cx="572475" cy="572525"/>
            </a:xfrm>
            <a:custGeom>
              <a:avLst/>
              <a:gdLst/>
              <a:ahLst/>
              <a:cxnLst/>
              <a:rect l="l" t="t" r="r" b="b"/>
              <a:pathLst>
                <a:path w="22899" h="22901" extrusionOk="0">
                  <a:moveTo>
                    <a:pt x="22365" y="0"/>
                  </a:moveTo>
                  <a:lnTo>
                    <a:pt x="0" y="22366"/>
                  </a:lnTo>
                  <a:cubicBezTo>
                    <a:pt x="75" y="22545"/>
                    <a:pt x="151" y="22723"/>
                    <a:pt x="233" y="22900"/>
                  </a:cubicBezTo>
                  <a:lnTo>
                    <a:pt x="22899" y="233"/>
                  </a:lnTo>
                  <a:cubicBezTo>
                    <a:pt x="22721" y="152"/>
                    <a:pt x="22544" y="75"/>
                    <a:pt x="2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2976275" y="1193050"/>
              <a:ext cx="486900" cy="486900"/>
            </a:xfrm>
            <a:custGeom>
              <a:avLst/>
              <a:gdLst/>
              <a:ahLst/>
              <a:cxnLst/>
              <a:rect l="l" t="t" r="r" b="b"/>
              <a:pathLst>
                <a:path w="19476" h="19476" extrusionOk="0">
                  <a:moveTo>
                    <a:pt x="18794" y="1"/>
                  </a:moveTo>
                  <a:lnTo>
                    <a:pt x="1" y="18794"/>
                  </a:lnTo>
                  <a:cubicBezTo>
                    <a:pt x="24" y="19021"/>
                    <a:pt x="53" y="19249"/>
                    <a:pt x="84" y="19475"/>
                  </a:cubicBezTo>
                  <a:lnTo>
                    <a:pt x="19475" y="84"/>
                  </a:lnTo>
                  <a:cubicBezTo>
                    <a:pt x="19249" y="51"/>
                    <a:pt x="19021" y="25"/>
                    <a:pt x="18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3094700" y="1311525"/>
              <a:ext cx="615075" cy="615050"/>
            </a:xfrm>
            <a:custGeom>
              <a:avLst/>
              <a:gdLst/>
              <a:ahLst/>
              <a:cxnLst/>
              <a:rect l="l" t="t" r="r" b="b"/>
              <a:pathLst>
                <a:path w="24603" h="24602" extrusionOk="0">
                  <a:moveTo>
                    <a:pt x="24221" y="0"/>
                  </a:moveTo>
                  <a:lnTo>
                    <a:pt x="1" y="24220"/>
                  </a:lnTo>
                  <a:lnTo>
                    <a:pt x="189" y="24413"/>
                  </a:lnTo>
                  <a:cubicBezTo>
                    <a:pt x="253" y="24478"/>
                    <a:pt x="318" y="24539"/>
                    <a:pt x="382" y="24601"/>
                  </a:cubicBezTo>
                  <a:lnTo>
                    <a:pt x="24602" y="381"/>
                  </a:lnTo>
                  <a:cubicBezTo>
                    <a:pt x="24541" y="318"/>
                    <a:pt x="24479" y="252"/>
                    <a:pt x="24414" y="189"/>
                  </a:cubicBezTo>
                  <a:cubicBezTo>
                    <a:pt x="24350" y="123"/>
                    <a:pt x="24285" y="63"/>
                    <a:pt x="24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2974150" y="1190900"/>
              <a:ext cx="418775" cy="418800"/>
            </a:xfrm>
            <a:custGeom>
              <a:avLst/>
              <a:gdLst/>
              <a:ahLst/>
              <a:cxnLst/>
              <a:rect l="l" t="t" r="r" b="b"/>
              <a:pathLst>
                <a:path w="16751" h="16752" extrusionOk="0">
                  <a:moveTo>
                    <a:pt x="16751" y="0"/>
                  </a:moveTo>
                  <a:lnTo>
                    <a:pt x="16751" y="0"/>
                  </a:lnTo>
                  <a:cubicBezTo>
                    <a:pt x="16484" y="6"/>
                    <a:pt x="16218" y="19"/>
                    <a:pt x="15950" y="37"/>
                  </a:cubicBezTo>
                  <a:lnTo>
                    <a:pt x="36" y="15950"/>
                  </a:lnTo>
                  <a:cubicBezTo>
                    <a:pt x="18" y="16217"/>
                    <a:pt x="6" y="16483"/>
                    <a:pt x="1" y="16752"/>
                  </a:cubicBezTo>
                  <a:lnTo>
                    <a:pt x="167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2984475" y="1201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0"/>
                  </a:moveTo>
                  <a:lnTo>
                    <a:pt x="12941" y="0"/>
                  </a:lnTo>
                  <a:cubicBezTo>
                    <a:pt x="12597" y="78"/>
                    <a:pt x="12254" y="166"/>
                    <a:pt x="11914" y="266"/>
                  </a:cubicBezTo>
                  <a:lnTo>
                    <a:pt x="265" y="11915"/>
                  </a:lnTo>
                  <a:cubicBezTo>
                    <a:pt x="166" y="12253"/>
                    <a:pt x="78" y="12596"/>
                    <a:pt x="1" y="12941"/>
                  </a:cubicBezTo>
                  <a:lnTo>
                    <a:pt x="1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411650" y="1628375"/>
              <a:ext cx="418700" cy="418825"/>
            </a:xfrm>
            <a:custGeom>
              <a:avLst/>
              <a:gdLst/>
              <a:ahLst/>
              <a:cxnLst/>
              <a:rect l="l" t="t" r="r" b="b"/>
              <a:pathLst>
                <a:path w="16748" h="16753" extrusionOk="0">
                  <a:moveTo>
                    <a:pt x="16748" y="1"/>
                  </a:moveTo>
                  <a:lnTo>
                    <a:pt x="1" y="16752"/>
                  </a:lnTo>
                  <a:cubicBezTo>
                    <a:pt x="268" y="16746"/>
                    <a:pt x="533" y="16734"/>
                    <a:pt x="801" y="16716"/>
                  </a:cubicBezTo>
                  <a:lnTo>
                    <a:pt x="16713" y="802"/>
                  </a:lnTo>
                  <a:cubicBezTo>
                    <a:pt x="16731" y="535"/>
                    <a:pt x="16743" y="270"/>
                    <a:pt x="16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341350" y="1558150"/>
              <a:ext cx="486875" cy="486875"/>
            </a:xfrm>
            <a:custGeom>
              <a:avLst/>
              <a:gdLst/>
              <a:ahLst/>
              <a:cxnLst/>
              <a:rect l="l" t="t" r="r" b="b"/>
              <a:pathLst>
                <a:path w="19475" h="19475" extrusionOk="0">
                  <a:moveTo>
                    <a:pt x="19391" y="1"/>
                  </a:moveTo>
                  <a:lnTo>
                    <a:pt x="0" y="19391"/>
                  </a:lnTo>
                  <a:cubicBezTo>
                    <a:pt x="226" y="19425"/>
                    <a:pt x="454" y="19451"/>
                    <a:pt x="682" y="19475"/>
                  </a:cubicBezTo>
                  <a:lnTo>
                    <a:pt x="19475" y="682"/>
                  </a:lnTo>
                  <a:cubicBezTo>
                    <a:pt x="19452" y="454"/>
                    <a:pt x="19424" y="227"/>
                    <a:pt x="19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033250" y="1250050"/>
              <a:ext cx="151525" cy="151500"/>
            </a:xfrm>
            <a:custGeom>
              <a:avLst/>
              <a:gdLst/>
              <a:ahLst/>
              <a:cxnLst/>
              <a:rect l="l" t="t" r="r" b="b"/>
              <a:pathLst>
                <a:path w="6061" h="6060" extrusionOk="0">
                  <a:moveTo>
                    <a:pt x="6061" y="1"/>
                  </a:moveTo>
                  <a:lnTo>
                    <a:pt x="6061" y="1"/>
                  </a:lnTo>
                  <a:cubicBezTo>
                    <a:pt x="4842" y="720"/>
                    <a:pt x="3694" y="1602"/>
                    <a:pt x="2649" y="2649"/>
                  </a:cubicBezTo>
                  <a:cubicBezTo>
                    <a:pt x="1603" y="3695"/>
                    <a:pt x="720" y="4844"/>
                    <a:pt x="0" y="6059"/>
                  </a:cubicBezTo>
                  <a:lnTo>
                    <a:pt x="60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496525" y="1713300"/>
              <a:ext cx="323550" cy="323525"/>
            </a:xfrm>
            <a:custGeom>
              <a:avLst/>
              <a:gdLst/>
              <a:ahLst/>
              <a:cxnLst/>
              <a:rect l="l" t="t" r="r" b="b"/>
              <a:pathLst>
                <a:path w="12942" h="12941" extrusionOk="0">
                  <a:moveTo>
                    <a:pt x="12941" y="1"/>
                  </a:moveTo>
                  <a:lnTo>
                    <a:pt x="1" y="12941"/>
                  </a:lnTo>
                  <a:cubicBezTo>
                    <a:pt x="347" y="12864"/>
                    <a:pt x="690" y="12776"/>
                    <a:pt x="1030" y="12675"/>
                  </a:cubicBezTo>
                  <a:lnTo>
                    <a:pt x="12676" y="1028"/>
                  </a:lnTo>
                  <a:cubicBezTo>
                    <a:pt x="12774" y="687"/>
                    <a:pt x="12864" y="345"/>
                    <a:pt x="12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3619775" y="1836575"/>
              <a:ext cx="151500" cy="151500"/>
            </a:xfrm>
            <a:custGeom>
              <a:avLst/>
              <a:gdLst/>
              <a:ahLst/>
              <a:cxnLst/>
              <a:rect l="l" t="t" r="r" b="b"/>
              <a:pathLst>
                <a:path w="6060" h="6060" extrusionOk="0">
                  <a:moveTo>
                    <a:pt x="6059" y="1"/>
                  </a:moveTo>
                  <a:lnTo>
                    <a:pt x="1" y="6060"/>
                  </a:lnTo>
                  <a:cubicBezTo>
                    <a:pt x="1218" y="5340"/>
                    <a:pt x="2365" y="4458"/>
                    <a:pt x="3411" y="3411"/>
                  </a:cubicBezTo>
                  <a:cubicBezTo>
                    <a:pt x="4457" y="2365"/>
                    <a:pt x="5340" y="1217"/>
                    <a:pt x="6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3177225" y="1394050"/>
              <a:ext cx="596625" cy="596600"/>
            </a:xfrm>
            <a:custGeom>
              <a:avLst/>
              <a:gdLst/>
              <a:ahLst/>
              <a:cxnLst/>
              <a:rect l="l" t="t" r="r" b="b"/>
              <a:pathLst>
                <a:path w="23865" h="23864" extrusionOk="0">
                  <a:moveTo>
                    <a:pt x="23579" y="0"/>
                  </a:moveTo>
                  <a:lnTo>
                    <a:pt x="1" y="23579"/>
                  </a:lnTo>
                  <a:cubicBezTo>
                    <a:pt x="160" y="23677"/>
                    <a:pt x="320" y="23771"/>
                    <a:pt x="481" y="23864"/>
                  </a:cubicBezTo>
                  <a:lnTo>
                    <a:pt x="23865" y="480"/>
                  </a:lnTo>
                  <a:cubicBezTo>
                    <a:pt x="23770" y="319"/>
                    <a:pt x="23676" y="160"/>
                    <a:pt x="23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133650" y="1350450"/>
              <a:ext cx="610525" cy="610500"/>
            </a:xfrm>
            <a:custGeom>
              <a:avLst/>
              <a:gdLst/>
              <a:ahLst/>
              <a:cxnLst/>
              <a:rect l="l" t="t" r="r" b="b"/>
              <a:pathLst>
                <a:path w="24421" h="24420" extrusionOk="0">
                  <a:moveTo>
                    <a:pt x="24087" y="1"/>
                  </a:moveTo>
                  <a:lnTo>
                    <a:pt x="0" y="24086"/>
                  </a:lnTo>
                  <a:cubicBezTo>
                    <a:pt x="143" y="24199"/>
                    <a:pt x="285" y="24312"/>
                    <a:pt x="430" y="24419"/>
                  </a:cubicBezTo>
                  <a:lnTo>
                    <a:pt x="24421" y="430"/>
                  </a:lnTo>
                  <a:cubicBezTo>
                    <a:pt x="24311" y="286"/>
                    <a:pt x="24201" y="142"/>
                    <a:pt x="24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3280175" y="1497000"/>
              <a:ext cx="536775" cy="536775"/>
            </a:xfrm>
            <a:custGeom>
              <a:avLst/>
              <a:gdLst/>
              <a:ahLst/>
              <a:cxnLst/>
              <a:rect l="l" t="t" r="r" b="b"/>
              <a:pathLst>
                <a:path w="21471" h="21471" extrusionOk="0">
                  <a:moveTo>
                    <a:pt x="21305" y="0"/>
                  </a:moveTo>
                  <a:lnTo>
                    <a:pt x="1" y="21305"/>
                  </a:lnTo>
                  <a:cubicBezTo>
                    <a:pt x="199" y="21364"/>
                    <a:pt x="398" y="21418"/>
                    <a:pt x="600" y="21470"/>
                  </a:cubicBezTo>
                  <a:lnTo>
                    <a:pt x="21471" y="600"/>
                  </a:lnTo>
                  <a:cubicBezTo>
                    <a:pt x="21419" y="398"/>
                    <a:pt x="21365" y="199"/>
                    <a:pt x="21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3225925" y="1442725"/>
              <a:ext cx="572450" cy="572450"/>
            </a:xfrm>
            <a:custGeom>
              <a:avLst/>
              <a:gdLst/>
              <a:ahLst/>
              <a:cxnLst/>
              <a:rect l="l" t="t" r="r" b="b"/>
              <a:pathLst>
                <a:path w="22898" h="22898" extrusionOk="0">
                  <a:moveTo>
                    <a:pt x="22665" y="1"/>
                  </a:moveTo>
                  <a:lnTo>
                    <a:pt x="0" y="22665"/>
                  </a:lnTo>
                  <a:cubicBezTo>
                    <a:pt x="176" y="22746"/>
                    <a:pt x="354" y="22823"/>
                    <a:pt x="533" y="22897"/>
                  </a:cubicBezTo>
                  <a:lnTo>
                    <a:pt x="22897" y="533"/>
                  </a:lnTo>
                  <a:cubicBezTo>
                    <a:pt x="22823" y="354"/>
                    <a:pt x="22747" y="177"/>
                    <a:pt x="22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21"/>
          <p:cNvSpPr/>
          <p:nvPr/>
        </p:nvSpPr>
        <p:spPr>
          <a:xfrm flipH="1">
            <a:off x="5" y="6277548"/>
            <a:ext cx="565552" cy="580452"/>
          </a:xfrm>
          <a:custGeom>
            <a:avLst/>
            <a:gdLst/>
            <a:ahLst/>
            <a:cxnLst/>
            <a:rect l="l" t="t" r="r" b="b"/>
            <a:pathLst>
              <a:path w="17415" h="17414" extrusionOk="0">
                <a:moveTo>
                  <a:pt x="17200" y="216"/>
                </a:moveTo>
                <a:lnTo>
                  <a:pt x="17200" y="4300"/>
                </a:lnTo>
                <a:lnTo>
                  <a:pt x="13116" y="4300"/>
                </a:lnTo>
                <a:lnTo>
                  <a:pt x="13116" y="216"/>
                </a:lnTo>
                <a:close/>
                <a:moveTo>
                  <a:pt x="12899" y="4515"/>
                </a:moveTo>
                <a:lnTo>
                  <a:pt x="12899" y="8598"/>
                </a:lnTo>
                <a:lnTo>
                  <a:pt x="8816" y="8598"/>
                </a:lnTo>
                <a:lnTo>
                  <a:pt x="8816" y="4515"/>
                </a:lnTo>
                <a:close/>
                <a:moveTo>
                  <a:pt x="17200" y="4515"/>
                </a:moveTo>
                <a:lnTo>
                  <a:pt x="17200" y="8598"/>
                </a:lnTo>
                <a:lnTo>
                  <a:pt x="13116" y="8598"/>
                </a:lnTo>
                <a:lnTo>
                  <a:pt x="13116" y="4515"/>
                </a:lnTo>
                <a:close/>
                <a:moveTo>
                  <a:pt x="8600" y="8815"/>
                </a:moveTo>
                <a:lnTo>
                  <a:pt x="8600" y="12898"/>
                </a:lnTo>
                <a:lnTo>
                  <a:pt x="4518" y="12898"/>
                </a:lnTo>
                <a:lnTo>
                  <a:pt x="4518" y="8815"/>
                </a:lnTo>
                <a:close/>
                <a:moveTo>
                  <a:pt x="12899" y="8817"/>
                </a:moveTo>
                <a:lnTo>
                  <a:pt x="12899" y="12899"/>
                </a:lnTo>
                <a:lnTo>
                  <a:pt x="8816" y="12899"/>
                </a:lnTo>
                <a:lnTo>
                  <a:pt x="8816" y="8817"/>
                </a:lnTo>
                <a:close/>
                <a:moveTo>
                  <a:pt x="17200" y="8817"/>
                </a:moveTo>
                <a:lnTo>
                  <a:pt x="17200" y="12899"/>
                </a:lnTo>
                <a:lnTo>
                  <a:pt x="13116" y="12899"/>
                </a:lnTo>
                <a:lnTo>
                  <a:pt x="13116" y="8817"/>
                </a:lnTo>
                <a:close/>
                <a:moveTo>
                  <a:pt x="4301" y="13116"/>
                </a:moveTo>
                <a:lnTo>
                  <a:pt x="4301" y="17199"/>
                </a:lnTo>
                <a:lnTo>
                  <a:pt x="216" y="17199"/>
                </a:lnTo>
                <a:lnTo>
                  <a:pt x="216" y="13116"/>
                </a:lnTo>
                <a:close/>
                <a:moveTo>
                  <a:pt x="8600" y="13116"/>
                </a:moveTo>
                <a:lnTo>
                  <a:pt x="8600" y="17199"/>
                </a:lnTo>
                <a:lnTo>
                  <a:pt x="4516" y="17199"/>
                </a:lnTo>
                <a:lnTo>
                  <a:pt x="4516" y="13116"/>
                </a:lnTo>
                <a:close/>
                <a:moveTo>
                  <a:pt x="12899" y="13116"/>
                </a:moveTo>
                <a:lnTo>
                  <a:pt x="12899" y="17199"/>
                </a:lnTo>
                <a:lnTo>
                  <a:pt x="8816" y="17199"/>
                </a:lnTo>
                <a:lnTo>
                  <a:pt x="8816" y="13116"/>
                </a:lnTo>
                <a:close/>
                <a:moveTo>
                  <a:pt x="17200" y="13116"/>
                </a:moveTo>
                <a:lnTo>
                  <a:pt x="17200" y="17199"/>
                </a:lnTo>
                <a:lnTo>
                  <a:pt x="13116" y="17199"/>
                </a:lnTo>
                <a:lnTo>
                  <a:pt x="13116" y="13116"/>
                </a:lnTo>
                <a:close/>
                <a:moveTo>
                  <a:pt x="12899" y="0"/>
                </a:moveTo>
                <a:lnTo>
                  <a:pt x="12899" y="4300"/>
                </a:lnTo>
                <a:lnTo>
                  <a:pt x="8600" y="4300"/>
                </a:lnTo>
                <a:lnTo>
                  <a:pt x="8600" y="8598"/>
                </a:lnTo>
                <a:lnTo>
                  <a:pt x="4301" y="8598"/>
                </a:lnTo>
                <a:lnTo>
                  <a:pt x="4301" y="12898"/>
                </a:lnTo>
                <a:lnTo>
                  <a:pt x="1" y="12898"/>
                </a:lnTo>
                <a:lnTo>
                  <a:pt x="1" y="17413"/>
                </a:lnTo>
                <a:lnTo>
                  <a:pt x="17414" y="17413"/>
                </a:lnTo>
                <a:lnTo>
                  <a:pt x="17414" y="13113"/>
                </a:lnTo>
                <a:lnTo>
                  <a:pt x="17414" y="12898"/>
                </a:lnTo>
                <a:lnTo>
                  <a:pt x="17414" y="8815"/>
                </a:lnTo>
                <a:lnTo>
                  <a:pt x="17414" y="8598"/>
                </a:lnTo>
                <a:lnTo>
                  <a:pt x="17414" y="4515"/>
                </a:lnTo>
                <a:lnTo>
                  <a:pt x="17414" y="4300"/>
                </a:lnTo>
                <a:lnTo>
                  <a:pt x="174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5" name="Google Shape;915;p21"/>
          <p:cNvCxnSpPr/>
          <p:nvPr/>
        </p:nvCxnSpPr>
        <p:spPr>
          <a:xfrm>
            <a:off x="810959" y="719996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21"/>
          <p:cNvSpPr txBox="1">
            <a:spLocks noGrp="1"/>
          </p:cNvSpPr>
          <p:nvPr>
            <p:ph type="subTitle" idx="5"/>
          </p:nvPr>
        </p:nvSpPr>
        <p:spPr>
          <a:xfrm>
            <a:off x="5539750" y="720000"/>
            <a:ext cx="1106700" cy="462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95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Black"/>
              <a:buNone/>
              <a:defRPr sz="11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4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9" name="Google Shape;1149;p29"/>
          <p:cNvCxnSpPr/>
          <p:nvPr/>
        </p:nvCxnSpPr>
        <p:spPr>
          <a:xfrm>
            <a:off x="85166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0" name="Google Shape;1150;p29"/>
          <p:cNvCxnSpPr/>
          <p:nvPr/>
        </p:nvCxnSpPr>
        <p:spPr>
          <a:xfrm rot="10800000">
            <a:off x="8025400" y="6520375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1507767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Mono"/>
              <a:buNone/>
              <a:defRPr sz="24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2260168"/>
            <a:ext cx="77040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63" r:id="rId7"/>
    <p:sldLayoutId id="2147483667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5"/>
          <p:cNvSpPr txBox="1">
            <a:spLocks noGrp="1"/>
          </p:cNvSpPr>
          <p:nvPr>
            <p:ph type="ctrTitle"/>
          </p:nvPr>
        </p:nvSpPr>
        <p:spPr>
          <a:xfrm>
            <a:off x="720000" y="2231286"/>
            <a:ext cx="5655900" cy="28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Insurance management </a:t>
            </a:r>
            <a:r>
              <a:rPr lang="en" dirty="0">
                <a:solidFill>
                  <a:schemeClr val="accent3"/>
                </a:solidFill>
              </a:rPr>
              <a:t>PROJECT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96" name="Google Shape;1196;p35"/>
          <p:cNvSpPr txBox="1">
            <a:spLocks noGrp="1"/>
          </p:cNvSpPr>
          <p:nvPr>
            <p:ph type="subTitle" idx="1"/>
          </p:nvPr>
        </p:nvSpPr>
        <p:spPr>
          <a:xfrm>
            <a:off x="720000" y="5125788"/>
            <a:ext cx="56559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– Group 3</a:t>
            </a:r>
            <a:endParaRPr dirty="0"/>
          </a:p>
        </p:txBody>
      </p:sp>
      <p:sp>
        <p:nvSpPr>
          <p:cNvPr id="1197" name="Google Shape;1197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8823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98" name="Google Shape;1198;p3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04670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199" name="Google Shape;1199;p3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211050" y="720000"/>
            <a:ext cx="1106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grpSp>
        <p:nvGrpSpPr>
          <p:cNvPr id="1201" name="Google Shape;1201;p35"/>
          <p:cNvGrpSpPr/>
          <p:nvPr/>
        </p:nvGrpSpPr>
        <p:grpSpPr>
          <a:xfrm>
            <a:off x="6381950" y="2290882"/>
            <a:ext cx="2337825" cy="3353710"/>
            <a:chOff x="6381950" y="1536125"/>
            <a:chExt cx="2337825" cy="3347350"/>
          </a:xfrm>
        </p:grpSpPr>
        <p:sp>
          <p:nvSpPr>
            <p:cNvPr id="1202" name="Google Shape;1202;p35"/>
            <p:cNvSpPr/>
            <p:nvPr/>
          </p:nvSpPr>
          <p:spPr>
            <a:xfrm>
              <a:off x="6671675" y="1808825"/>
              <a:ext cx="2048100" cy="3074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3" name="Google Shape;1203;p35"/>
            <p:cNvCxnSpPr/>
            <p:nvPr/>
          </p:nvCxnSpPr>
          <p:spPr>
            <a:xfrm>
              <a:off x="6381950" y="4598125"/>
              <a:ext cx="288600" cy="285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35"/>
            <p:cNvCxnSpPr/>
            <p:nvPr/>
          </p:nvCxnSpPr>
          <p:spPr>
            <a:xfrm>
              <a:off x="8375950" y="4549275"/>
              <a:ext cx="338400" cy="334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35"/>
            <p:cNvCxnSpPr/>
            <p:nvPr/>
          </p:nvCxnSpPr>
          <p:spPr>
            <a:xfrm>
              <a:off x="8420250" y="1536125"/>
              <a:ext cx="299400" cy="272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06" name="Google Shape;120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5901" y="2281905"/>
            <a:ext cx="2048100" cy="307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35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D6896-3636-8577-904D-8AE078FF1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860972" y="2805687"/>
            <a:ext cx="3074080" cy="2044474"/>
          </a:xfrm>
          <a:prstGeom prst="rect">
            <a:avLst/>
          </a:prstGeom>
        </p:spPr>
      </p:pic>
      <p:sp>
        <p:nvSpPr>
          <p:cNvPr id="1207" name="Google Shape;1207;p35"/>
          <p:cNvSpPr/>
          <p:nvPr/>
        </p:nvSpPr>
        <p:spPr>
          <a:xfrm>
            <a:off x="5940072" y="1941125"/>
            <a:ext cx="714239" cy="723984"/>
          </a:xfrm>
          <a:custGeom>
            <a:avLst/>
            <a:gdLst/>
            <a:ahLst/>
            <a:cxnLst/>
            <a:rect l="l" t="t" r="r" b="b"/>
            <a:pathLst>
              <a:path w="34117" h="34114" extrusionOk="0">
                <a:moveTo>
                  <a:pt x="16550" y="1"/>
                </a:moveTo>
                <a:cubicBezTo>
                  <a:pt x="16546" y="1"/>
                  <a:pt x="16541" y="1"/>
                  <a:pt x="16536" y="1"/>
                </a:cubicBezTo>
                <a:cubicBezTo>
                  <a:pt x="16277" y="9"/>
                  <a:pt x="16072" y="224"/>
                  <a:pt x="16079" y="487"/>
                </a:cubicBezTo>
                <a:cubicBezTo>
                  <a:pt x="16088" y="743"/>
                  <a:pt x="16296" y="943"/>
                  <a:pt x="16551" y="943"/>
                </a:cubicBezTo>
                <a:lnTo>
                  <a:pt x="16565" y="943"/>
                </a:lnTo>
                <a:cubicBezTo>
                  <a:pt x="16826" y="934"/>
                  <a:pt x="17031" y="717"/>
                  <a:pt x="17022" y="458"/>
                </a:cubicBezTo>
                <a:cubicBezTo>
                  <a:pt x="17014" y="201"/>
                  <a:pt x="16806" y="1"/>
                  <a:pt x="16550" y="1"/>
                </a:cubicBezTo>
                <a:close/>
                <a:moveTo>
                  <a:pt x="18442" y="54"/>
                </a:moveTo>
                <a:cubicBezTo>
                  <a:pt x="18201" y="54"/>
                  <a:pt x="17995" y="238"/>
                  <a:pt x="17975" y="487"/>
                </a:cubicBezTo>
                <a:cubicBezTo>
                  <a:pt x="17952" y="745"/>
                  <a:pt x="18145" y="971"/>
                  <a:pt x="18406" y="995"/>
                </a:cubicBezTo>
                <a:lnTo>
                  <a:pt x="18441" y="995"/>
                </a:lnTo>
                <a:cubicBezTo>
                  <a:pt x="18684" y="995"/>
                  <a:pt x="18893" y="808"/>
                  <a:pt x="18914" y="564"/>
                </a:cubicBezTo>
                <a:cubicBezTo>
                  <a:pt x="18937" y="306"/>
                  <a:pt x="18743" y="77"/>
                  <a:pt x="18483" y="56"/>
                </a:cubicBezTo>
                <a:cubicBezTo>
                  <a:pt x="18469" y="54"/>
                  <a:pt x="18455" y="54"/>
                  <a:pt x="18442" y="54"/>
                </a:cubicBezTo>
                <a:close/>
                <a:moveTo>
                  <a:pt x="14666" y="164"/>
                </a:moveTo>
                <a:cubicBezTo>
                  <a:pt x="14644" y="164"/>
                  <a:pt x="14621" y="166"/>
                  <a:pt x="14598" y="169"/>
                </a:cubicBezTo>
                <a:cubicBezTo>
                  <a:pt x="14340" y="207"/>
                  <a:pt x="14161" y="444"/>
                  <a:pt x="14197" y="705"/>
                </a:cubicBezTo>
                <a:cubicBezTo>
                  <a:pt x="14234" y="937"/>
                  <a:pt x="14432" y="1107"/>
                  <a:pt x="14665" y="1107"/>
                </a:cubicBezTo>
                <a:cubicBezTo>
                  <a:pt x="14686" y="1107"/>
                  <a:pt x="14709" y="1104"/>
                  <a:pt x="14731" y="1103"/>
                </a:cubicBezTo>
                <a:cubicBezTo>
                  <a:pt x="14988" y="1065"/>
                  <a:pt x="15169" y="827"/>
                  <a:pt x="15131" y="570"/>
                </a:cubicBezTo>
                <a:cubicBezTo>
                  <a:pt x="15097" y="335"/>
                  <a:pt x="14896" y="164"/>
                  <a:pt x="14666" y="164"/>
                </a:cubicBezTo>
                <a:close/>
                <a:moveTo>
                  <a:pt x="20319" y="316"/>
                </a:moveTo>
                <a:cubicBezTo>
                  <a:pt x="20098" y="316"/>
                  <a:pt x="19901" y="472"/>
                  <a:pt x="19857" y="695"/>
                </a:cubicBezTo>
                <a:cubicBezTo>
                  <a:pt x="19807" y="950"/>
                  <a:pt x="19972" y="1200"/>
                  <a:pt x="20227" y="1252"/>
                </a:cubicBezTo>
                <a:lnTo>
                  <a:pt x="20227" y="1249"/>
                </a:lnTo>
                <a:cubicBezTo>
                  <a:pt x="20259" y="1255"/>
                  <a:pt x="20289" y="1259"/>
                  <a:pt x="20320" y="1259"/>
                </a:cubicBezTo>
                <a:cubicBezTo>
                  <a:pt x="20540" y="1259"/>
                  <a:pt x="20737" y="1103"/>
                  <a:pt x="20783" y="880"/>
                </a:cubicBezTo>
                <a:cubicBezTo>
                  <a:pt x="20831" y="625"/>
                  <a:pt x="20667" y="376"/>
                  <a:pt x="20412" y="326"/>
                </a:cubicBezTo>
                <a:cubicBezTo>
                  <a:pt x="20381" y="319"/>
                  <a:pt x="20350" y="316"/>
                  <a:pt x="20319" y="316"/>
                </a:cubicBezTo>
                <a:close/>
                <a:moveTo>
                  <a:pt x="12809" y="542"/>
                </a:moveTo>
                <a:cubicBezTo>
                  <a:pt x="12769" y="542"/>
                  <a:pt x="12728" y="547"/>
                  <a:pt x="12687" y="558"/>
                </a:cubicBezTo>
                <a:cubicBezTo>
                  <a:pt x="12435" y="625"/>
                  <a:pt x="12286" y="881"/>
                  <a:pt x="12353" y="1133"/>
                </a:cubicBezTo>
                <a:cubicBezTo>
                  <a:pt x="12408" y="1343"/>
                  <a:pt x="12597" y="1484"/>
                  <a:pt x="12808" y="1484"/>
                </a:cubicBezTo>
                <a:cubicBezTo>
                  <a:pt x="12848" y="1484"/>
                  <a:pt x="12889" y="1479"/>
                  <a:pt x="12928" y="1467"/>
                </a:cubicBezTo>
                <a:cubicBezTo>
                  <a:pt x="13180" y="1400"/>
                  <a:pt x="13332" y="1145"/>
                  <a:pt x="13265" y="892"/>
                </a:cubicBezTo>
                <a:cubicBezTo>
                  <a:pt x="13207" y="682"/>
                  <a:pt x="13017" y="542"/>
                  <a:pt x="12809" y="542"/>
                </a:cubicBezTo>
                <a:close/>
                <a:moveTo>
                  <a:pt x="22155" y="793"/>
                </a:moveTo>
                <a:cubicBezTo>
                  <a:pt x="21955" y="793"/>
                  <a:pt x="21769" y="921"/>
                  <a:pt x="21704" y="1120"/>
                </a:cubicBezTo>
                <a:cubicBezTo>
                  <a:pt x="21622" y="1367"/>
                  <a:pt x="21760" y="1634"/>
                  <a:pt x="22008" y="1714"/>
                </a:cubicBezTo>
                <a:cubicBezTo>
                  <a:pt x="22056" y="1730"/>
                  <a:pt x="22105" y="1737"/>
                  <a:pt x="22152" y="1739"/>
                </a:cubicBezTo>
                <a:cubicBezTo>
                  <a:pt x="22352" y="1739"/>
                  <a:pt x="22536" y="1611"/>
                  <a:pt x="22602" y="1411"/>
                </a:cubicBezTo>
                <a:cubicBezTo>
                  <a:pt x="22683" y="1164"/>
                  <a:pt x="22545" y="896"/>
                  <a:pt x="22299" y="816"/>
                </a:cubicBezTo>
                <a:cubicBezTo>
                  <a:pt x="22251" y="800"/>
                  <a:pt x="22202" y="793"/>
                  <a:pt x="22155" y="793"/>
                </a:cubicBezTo>
                <a:close/>
                <a:moveTo>
                  <a:pt x="11010" y="1129"/>
                </a:moveTo>
                <a:cubicBezTo>
                  <a:pt x="10952" y="1129"/>
                  <a:pt x="10894" y="1140"/>
                  <a:pt x="10837" y="1162"/>
                </a:cubicBezTo>
                <a:cubicBezTo>
                  <a:pt x="10594" y="1256"/>
                  <a:pt x="10473" y="1529"/>
                  <a:pt x="10568" y="1772"/>
                </a:cubicBezTo>
                <a:cubicBezTo>
                  <a:pt x="10643" y="1959"/>
                  <a:pt x="10819" y="2071"/>
                  <a:pt x="11007" y="2071"/>
                </a:cubicBezTo>
                <a:cubicBezTo>
                  <a:pt x="11065" y="2071"/>
                  <a:pt x="11122" y="2061"/>
                  <a:pt x="11178" y="2038"/>
                </a:cubicBezTo>
                <a:cubicBezTo>
                  <a:pt x="11421" y="1944"/>
                  <a:pt x="11543" y="1670"/>
                  <a:pt x="11449" y="1428"/>
                </a:cubicBezTo>
                <a:cubicBezTo>
                  <a:pt x="11374" y="1242"/>
                  <a:pt x="11197" y="1129"/>
                  <a:pt x="11010" y="1129"/>
                </a:cubicBezTo>
                <a:close/>
                <a:moveTo>
                  <a:pt x="23921" y="1478"/>
                </a:moveTo>
                <a:cubicBezTo>
                  <a:pt x="23743" y="1478"/>
                  <a:pt x="23571" y="1581"/>
                  <a:pt x="23492" y="1754"/>
                </a:cubicBezTo>
                <a:cubicBezTo>
                  <a:pt x="23384" y="1991"/>
                  <a:pt x="23487" y="2270"/>
                  <a:pt x="23726" y="2378"/>
                </a:cubicBezTo>
                <a:cubicBezTo>
                  <a:pt x="23789" y="2407"/>
                  <a:pt x="23855" y="2420"/>
                  <a:pt x="23920" y="2420"/>
                </a:cubicBezTo>
                <a:cubicBezTo>
                  <a:pt x="24097" y="2420"/>
                  <a:pt x="24269" y="2319"/>
                  <a:pt x="24349" y="2144"/>
                </a:cubicBezTo>
                <a:cubicBezTo>
                  <a:pt x="24457" y="1907"/>
                  <a:pt x="24351" y="1628"/>
                  <a:pt x="24116" y="1520"/>
                </a:cubicBezTo>
                <a:lnTo>
                  <a:pt x="24114" y="1520"/>
                </a:lnTo>
                <a:cubicBezTo>
                  <a:pt x="24052" y="1492"/>
                  <a:pt x="23986" y="1478"/>
                  <a:pt x="23921" y="1478"/>
                </a:cubicBezTo>
                <a:close/>
                <a:moveTo>
                  <a:pt x="9287" y="1920"/>
                </a:moveTo>
                <a:cubicBezTo>
                  <a:pt x="9212" y="1920"/>
                  <a:pt x="9136" y="1938"/>
                  <a:pt x="9066" y="1976"/>
                </a:cubicBezTo>
                <a:cubicBezTo>
                  <a:pt x="8833" y="2095"/>
                  <a:pt x="8747" y="2379"/>
                  <a:pt x="8870" y="2611"/>
                </a:cubicBezTo>
                <a:cubicBezTo>
                  <a:pt x="8955" y="2772"/>
                  <a:pt x="9119" y="2862"/>
                  <a:pt x="9287" y="2863"/>
                </a:cubicBezTo>
                <a:cubicBezTo>
                  <a:pt x="9362" y="2863"/>
                  <a:pt x="9438" y="2847"/>
                  <a:pt x="9507" y="2809"/>
                </a:cubicBezTo>
                <a:cubicBezTo>
                  <a:pt x="9740" y="2686"/>
                  <a:pt x="9826" y="2401"/>
                  <a:pt x="9703" y="2170"/>
                </a:cubicBezTo>
                <a:cubicBezTo>
                  <a:pt x="9618" y="2010"/>
                  <a:pt x="9455" y="1920"/>
                  <a:pt x="9287" y="1920"/>
                </a:cubicBezTo>
                <a:close/>
                <a:moveTo>
                  <a:pt x="25598" y="2359"/>
                </a:moveTo>
                <a:cubicBezTo>
                  <a:pt x="25438" y="2359"/>
                  <a:pt x="25282" y="2441"/>
                  <a:pt x="25193" y="2587"/>
                </a:cubicBezTo>
                <a:cubicBezTo>
                  <a:pt x="25058" y="2810"/>
                  <a:pt x="25131" y="3100"/>
                  <a:pt x="25353" y="3235"/>
                </a:cubicBezTo>
                <a:lnTo>
                  <a:pt x="25354" y="3235"/>
                </a:lnTo>
                <a:cubicBezTo>
                  <a:pt x="25430" y="3281"/>
                  <a:pt x="25512" y="3304"/>
                  <a:pt x="25595" y="3305"/>
                </a:cubicBezTo>
                <a:cubicBezTo>
                  <a:pt x="25756" y="3305"/>
                  <a:pt x="25914" y="3222"/>
                  <a:pt x="26002" y="3076"/>
                </a:cubicBezTo>
                <a:cubicBezTo>
                  <a:pt x="26136" y="2853"/>
                  <a:pt x="26064" y="2561"/>
                  <a:pt x="25843" y="2428"/>
                </a:cubicBezTo>
                <a:cubicBezTo>
                  <a:pt x="25766" y="2382"/>
                  <a:pt x="25681" y="2359"/>
                  <a:pt x="25598" y="2359"/>
                </a:cubicBezTo>
                <a:close/>
                <a:moveTo>
                  <a:pt x="7668" y="2899"/>
                </a:moveTo>
                <a:cubicBezTo>
                  <a:pt x="7575" y="2899"/>
                  <a:pt x="7482" y="2926"/>
                  <a:pt x="7399" y="2983"/>
                </a:cubicBezTo>
                <a:cubicBezTo>
                  <a:pt x="7185" y="3131"/>
                  <a:pt x="7132" y="3425"/>
                  <a:pt x="7281" y="3639"/>
                </a:cubicBezTo>
                <a:cubicBezTo>
                  <a:pt x="7371" y="3771"/>
                  <a:pt x="7515" y="3842"/>
                  <a:pt x="7665" y="3842"/>
                </a:cubicBezTo>
                <a:cubicBezTo>
                  <a:pt x="7666" y="3842"/>
                  <a:pt x="7668" y="3842"/>
                  <a:pt x="7669" y="3842"/>
                </a:cubicBezTo>
                <a:cubicBezTo>
                  <a:pt x="7760" y="3842"/>
                  <a:pt x="7851" y="3814"/>
                  <a:pt x="7935" y="3757"/>
                </a:cubicBezTo>
                <a:cubicBezTo>
                  <a:pt x="8149" y="3612"/>
                  <a:pt x="8204" y="3317"/>
                  <a:pt x="8058" y="3103"/>
                </a:cubicBezTo>
                <a:cubicBezTo>
                  <a:pt x="7965" y="2970"/>
                  <a:pt x="7818" y="2899"/>
                  <a:pt x="7668" y="2899"/>
                </a:cubicBezTo>
                <a:close/>
                <a:moveTo>
                  <a:pt x="27162" y="3429"/>
                </a:moveTo>
                <a:cubicBezTo>
                  <a:pt x="27020" y="3429"/>
                  <a:pt x="26879" y="3492"/>
                  <a:pt x="26787" y="3613"/>
                </a:cubicBezTo>
                <a:cubicBezTo>
                  <a:pt x="26628" y="3818"/>
                  <a:pt x="26667" y="4116"/>
                  <a:pt x="26872" y="4273"/>
                </a:cubicBezTo>
                <a:cubicBezTo>
                  <a:pt x="26958" y="4339"/>
                  <a:pt x="27057" y="4369"/>
                  <a:pt x="27152" y="4369"/>
                </a:cubicBezTo>
                <a:cubicBezTo>
                  <a:pt x="27154" y="4369"/>
                  <a:pt x="27156" y="4369"/>
                  <a:pt x="27159" y="4369"/>
                </a:cubicBezTo>
                <a:cubicBezTo>
                  <a:pt x="27301" y="4369"/>
                  <a:pt x="27440" y="4310"/>
                  <a:pt x="27535" y="4185"/>
                </a:cubicBezTo>
                <a:cubicBezTo>
                  <a:pt x="27692" y="3980"/>
                  <a:pt x="27654" y="3683"/>
                  <a:pt x="27447" y="3525"/>
                </a:cubicBezTo>
                <a:cubicBezTo>
                  <a:pt x="27362" y="3460"/>
                  <a:pt x="27262" y="3429"/>
                  <a:pt x="27162" y="3429"/>
                </a:cubicBezTo>
                <a:close/>
                <a:moveTo>
                  <a:pt x="6172" y="4059"/>
                </a:moveTo>
                <a:cubicBezTo>
                  <a:pt x="6062" y="4059"/>
                  <a:pt x="5951" y="4098"/>
                  <a:pt x="5862" y="4176"/>
                </a:cubicBezTo>
                <a:lnTo>
                  <a:pt x="5862" y="4175"/>
                </a:lnTo>
                <a:cubicBezTo>
                  <a:pt x="5664" y="4348"/>
                  <a:pt x="5643" y="4645"/>
                  <a:pt x="5816" y="4843"/>
                </a:cubicBezTo>
                <a:cubicBezTo>
                  <a:pt x="5907" y="4949"/>
                  <a:pt x="6039" y="5002"/>
                  <a:pt x="6173" y="5003"/>
                </a:cubicBezTo>
                <a:cubicBezTo>
                  <a:pt x="6281" y="5003"/>
                  <a:pt x="6393" y="4965"/>
                  <a:pt x="6481" y="4888"/>
                </a:cubicBezTo>
                <a:cubicBezTo>
                  <a:pt x="6677" y="4715"/>
                  <a:pt x="6699" y="4418"/>
                  <a:pt x="6526" y="4222"/>
                </a:cubicBezTo>
                <a:cubicBezTo>
                  <a:pt x="6434" y="4114"/>
                  <a:pt x="6303" y="4059"/>
                  <a:pt x="6172" y="4059"/>
                </a:cubicBezTo>
                <a:close/>
                <a:moveTo>
                  <a:pt x="28595" y="4666"/>
                </a:moveTo>
                <a:cubicBezTo>
                  <a:pt x="28472" y="4666"/>
                  <a:pt x="28349" y="4714"/>
                  <a:pt x="28258" y="4811"/>
                </a:cubicBezTo>
                <a:cubicBezTo>
                  <a:pt x="28076" y="4997"/>
                  <a:pt x="28082" y="5298"/>
                  <a:pt x="28267" y="5475"/>
                </a:cubicBezTo>
                <a:cubicBezTo>
                  <a:pt x="28358" y="5565"/>
                  <a:pt x="28476" y="5611"/>
                  <a:pt x="28593" y="5611"/>
                </a:cubicBezTo>
                <a:cubicBezTo>
                  <a:pt x="28716" y="5611"/>
                  <a:pt x="28842" y="5562"/>
                  <a:pt x="28933" y="5466"/>
                </a:cubicBezTo>
                <a:cubicBezTo>
                  <a:pt x="29115" y="5280"/>
                  <a:pt x="29109" y="4981"/>
                  <a:pt x="28921" y="4799"/>
                </a:cubicBezTo>
                <a:cubicBezTo>
                  <a:pt x="28831" y="4710"/>
                  <a:pt x="28713" y="4666"/>
                  <a:pt x="28595" y="4666"/>
                </a:cubicBezTo>
                <a:close/>
                <a:moveTo>
                  <a:pt x="4814" y="5381"/>
                </a:moveTo>
                <a:cubicBezTo>
                  <a:pt x="4686" y="5381"/>
                  <a:pt x="4559" y="5433"/>
                  <a:pt x="4467" y="5535"/>
                </a:cubicBezTo>
                <a:cubicBezTo>
                  <a:pt x="4291" y="5726"/>
                  <a:pt x="4303" y="6026"/>
                  <a:pt x="4496" y="6201"/>
                </a:cubicBezTo>
                <a:cubicBezTo>
                  <a:pt x="4584" y="6284"/>
                  <a:pt x="4701" y="6324"/>
                  <a:pt x="4813" y="6325"/>
                </a:cubicBezTo>
                <a:cubicBezTo>
                  <a:pt x="4940" y="6325"/>
                  <a:pt x="5068" y="6272"/>
                  <a:pt x="5164" y="6172"/>
                </a:cubicBezTo>
                <a:cubicBezTo>
                  <a:pt x="5338" y="5981"/>
                  <a:pt x="5326" y="5680"/>
                  <a:pt x="5133" y="5504"/>
                </a:cubicBezTo>
                <a:cubicBezTo>
                  <a:pt x="5042" y="5422"/>
                  <a:pt x="4928" y="5381"/>
                  <a:pt x="4814" y="5381"/>
                </a:cubicBezTo>
                <a:close/>
                <a:moveTo>
                  <a:pt x="29879" y="6062"/>
                </a:moveTo>
                <a:cubicBezTo>
                  <a:pt x="29774" y="6062"/>
                  <a:pt x="29668" y="6097"/>
                  <a:pt x="29580" y="6169"/>
                </a:cubicBezTo>
                <a:cubicBezTo>
                  <a:pt x="29376" y="6333"/>
                  <a:pt x="29349" y="6629"/>
                  <a:pt x="29513" y="6831"/>
                </a:cubicBezTo>
                <a:cubicBezTo>
                  <a:pt x="29608" y="6943"/>
                  <a:pt x="29744" y="7001"/>
                  <a:pt x="29877" y="7004"/>
                </a:cubicBezTo>
                <a:cubicBezTo>
                  <a:pt x="29982" y="7004"/>
                  <a:pt x="30088" y="6967"/>
                  <a:pt x="30178" y="6898"/>
                </a:cubicBezTo>
                <a:cubicBezTo>
                  <a:pt x="30378" y="6732"/>
                  <a:pt x="30407" y="6436"/>
                  <a:pt x="30241" y="6233"/>
                </a:cubicBezTo>
                <a:cubicBezTo>
                  <a:pt x="30149" y="6120"/>
                  <a:pt x="30015" y="6062"/>
                  <a:pt x="29879" y="6062"/>
                </a:cubicBezTo>
                <a:close/>
                <a:moveTo>
                  <a:pt x="3616" y="6848"/>
                </a:moveTo>
                <a:cubicBezTo>
                  <a:pt x="3470" y="6848"/>
                  <a:pt x="3326" y="6915"/>
                  <a:pt x="3233" y="7043"/>
                </a:cubicBezTo>
                <a:cubicBezTo>
                  <a:pt x="3080" y="7253"/>
                  <a:pt x="3127" y="7547"/>
                  <a:pt x="3339" y="7702"/>
                </a:cubicBezTo>
                <a:cubicBezTo>
                  <a:pt x="3417" y="7761"/>
                  <a:pt x="3509" y="7790"/>
                  <a:pt x="3603" y="7790"/>
                </a:cubicBezTo>
                <a:cubicBezTo>
                  <a:pt x="3608" y="7790"/>
                  <a:pt x="3612" y="7790"/>
                  <a:pt x="3617" y="7790"/>
                </a:cubicBezTo>
                <a:cubicBezTo>
                  <a:pt x="3763" y="7790"/>
                  <a:pt x="3907" y="7725"/>
                  <a:pt x="3998" y="7597"/>
                </a:cubicBezTo>
                <a:cubicBezTo>
                  <a:pt x="4150" y="7385"/>
                  <a:pt x="4104" y="7090"/>
                  <a:pt x="3893" y="6937"/>
                </a:cubicBezTo>
                <a:cubicBezTo>
                  <a:pt x="3809" y="6877"/>
                  <a:pt x="3712" y="6848"/>
                  <a:pt x="3616" y="6848"/>
                </a:cubicBezTo>
                <a:close/>
                <a:moveTo>
                  <a:pt x="30997" y="7588"/>
                </a:moveTo>
                <a:cubicBezTo>
                  <a:pt x="30909" y="7588"/>
                  <a:pt x="30820" y="7612"/>
                  <a:pt x="30741" y="7664"/>
                </a:cubicBezTo>
                <a:cubicBezTo>
                  <a:pt x="30521" y="7805"/>
                  <a:pt x="30457" y="8098"/>
                  <a:pt x="30598" y="8314"/>
                </a:cubicBezTo>
                <a:cubicBezTo>
                  <a:pt x="30688" y="8455"/>
                  <a:pt x="30838" y="8531"/>
                  <a:pt x="30994" y="8531"/>
                </a:cubicBezTo>
                <a:cubicBezTo>
                  <a:pt x="30996" y="8531"/>
                  <a:pt x="30997" y="8531"/>
                  <a:pt x="30999" y="8531"/>
                </a:cubicBezTo>
                <a:cubicBezTo>
                  <a:pt x="31087" y="8531"/>
                  <a:pt x="31173" y="8505"/>
                  <a:pt x="31254" y="8455"/>
                </a:cubicBezTo>
                <a:cubicBezTo>
                  <a:pt x="31471" y="8314"/>
                  <a:pt x="31534" y="8022"/>
                  <a:pt x="31392" y="7802"/>
                </a:cubicBezTo>
                <a:cubicBezTo>
                  <a:pt x="31301" y="7664"/>
                  <a:pt x="31151" y="7588"/>
                  <a:pt x="30997" y="7588"/>
                </a:cubicBezTo>
                <a:close/>
                <a:moveTo>
                  <a:pt x="2592" y="8445"/>
                </a:moveTo>
                <a:cubicBezTo>
                  <a:pt x="2429" y="8445"/>
                  <a:pt x="2269" y="8531"/>
                  <a:pt x="2183" y="8684"/>
                </a:cubicBezTo>
                <a:cubicBezTo>
                  <a:pt x="2052" y="8910"/>
                  <a:pt x="2133" y="9198"/>
                  <a:pt x="2359" y="9327"/>
                </a:cubicBezTo>
                <a:cubicBezTo>
                  <a:pt x="2432" y="9367"/>
                  <a:pt x="2512" y="9387"/>
                  <a:pt x="2591" y="9387"/>
                </a:cubicBezTo>
                <a:cubicBezTo>
                  <a:pt x="2755" y="9387"/>
                  <a:pt x="2914" y="9303"/>
                  <a:pt x="3002" y="9148"/>
                </a:cubicBezTo>
                <a:lnTo>
                  <a:pt x="3002" y="9147"/>
                </a:lnTo>
                <a:cubicBezTo>
                  <a:pt x="3131" y="8921"/>
                  <a:pt x="3049" y="8632"/>
                  <a:pt x="2823" y="8506"/>
                </a:cubicBezTo>
                <a:cubicBezTo>
                  <a:pt x="2750" y="8465"/>
                  <a:pt x="2671" y="8445"/>
                  <a:pt x="2592" y="8445"/>
                </a:cubicBezTo>
                <a:close/>
                <a:moveTo>
                  <a:pt x="31931" y="9234"/>
                </a:moveTo>
                <a:cubicBezTo>
                  <a:pt x="31860" y="9234"/>
                  <a:pt x="31789" y="9250"/>
                  <a:pt x="31721" y="9283"/>
                </a:cubicBezTo>
                <a:cubicBezTo>
                  <a:pt x="31489" y="9399"/>
                  <a:pt x="31393" y="9683"/>
                  <a:pt x="31509" y="9915"/>
                </a:cubicBezTo>
                <a:cubicBezTo>
                  <a:pt x="31591" y="10080"/>
                  <a:pt x="31758" y="10177"/>
                  <a:pt x="31931" y="10177"/>
                </a:cubicBezTo>
                <a:cubicBezTo>
                  <a:pt x="32002" y="10177"/>
                  <a:pt x="32073" y="10161"/>
                  <a:pt x="32142" y="10127"/>
                </a:cubicBezTo>
                <a:cubicBezTo>
                  <a:pt x="32374" y="10012"/>
                  <a:pt x="32469" y="9731"/>
                  <a:pt x="32354" y="9497"/>
                </a:cubicBezTo>
                <a:lnTo>
                  <a:pt x="32354" y="9496"/>
                </a:lnTo>
                <a:cubicBezTo>
                  <a:pt x="32271" y="9330"/>
                  <a:pt x="32104" y="9234"/>
                  <a:pt x="31931" y="9234"/>
                </a:cubicBezTo>
                <a:close/>
                <a:moveTo>
                  <a:pt x="1758" y="10142"/>
                </a:moveTo>
                <a:cubicBezTo>
                  <a:pt x="1573" y="10142"/>
                  <a:pt x="1397" y="10251"/>
                  <a:pt x="1321" y="10431"/>
                </a:cubicBezTo>
                <a:cubicBezTo>
                  <a:pt x="1220" y="10672"/>
                  <a:pt x="1333" y="10950"/>
                  <a:pt x="1574" y="11050"/>
                </a:cubicBezTo>
                <a:cubicBezTo>
                  <a:pt x="1632" y="11076"/>
                  <a:pt x="1697" y="11088"/>
                  <a:pt x="1758" y="11088"/>
                </a:cubicBezTo>
                <a:cubicBezTo>
                  <a:pt x="1941" y="11088"/>
                  <a:pt x="2116" y="10980"/>
                  <a:pt x="2192" y="10798"/>
                </a:cubicBezTo>
                <a:cubicBezTo>
                  <a:pt x="2292" y="10558"/>
                  <a:pt x="2181" y="10279"/>
                  <a:pt x="1940" y="10179"/>
                </a:cubicBezTo>
                <a:cubicBezTo>
                  <a:pt x="1880" y="10154"/>
                  <a:pt x="1819" y="10142"/>
                  <a:pt x="1758" y="10142"/>
                </a:cubicBezTo>
                <a:close/>
                <a:moveTo>
                  <a:pt x="32672" y="10978"/>
                </a:moveTo>
                <a:cubicBezTo>
                  <a:pt x="32619" y="10978"/>
                  <a:pt x="32566" y="10987"/>
                  <a:pt x="32513" y="11006"/>
                </a:cubicBezTo>
                <a:cubicBezTo>
                  <a:pt x="32268" y="11094"/>
                  <a:pt x="32142" y="11364"/>
                  <a:pt x="32228" y="11610"/>
                </a:cubicBezTo>
                <a:cubicBezTo>
                  <a:pt x="32297" y="11799"/>
                  <a:pt x="32475" y="11920"/>
                  <a:pt x="32666" y="11920"/>
                </a:cubicBezTo>
                <a:cubicBezTo>
                  <a:pt x="32667" y="11920"/>
                  <a:pt x="32669" y="11920"/>
                  <a:pt x="32670" y="11920"/>
                </a:cubicBezTo>
                <a:cubicBezTo>
                  <a:pt x="32726" y="11920"/>
                  <a:pt x="32781" y="11911"/>
                  <a:pt x="32832" y="11892"/>
                </a:cubicBezTo>
                <a:cubicBezTo>
                  <a:pt x="33076" y="11804"/>
                  <a:pt x="33204" y="11536"/>
                  <a:pt x="33116" y="11291"/>
                </a:cubicBezTo>
                <a:cubicBezTo>
                  <a:pt x="33046" y="11098"/>
                  <a:pt x="32865" y="10978"/>
                  <a:pt x="32672" y="10978"/>
                </a:cubicBezTo>
                <a:close/>
                <a:moveTo>
                  <a:pt x="1122" y="11930"/>
                </a:moveTo>
                <a:cubicBezTo>
                  <a:pt x="920" y="11930"/>
                  <a:pt x="731" y="12064"/>
                  <a:pt x="668" y="12270"/>
                </a:cubicBezTo>
                <a:cubicBezTo>
                  <a:pt x="598" y="12521"/>
                  <a:pt x="738" y="12780"/>
                  <a:pt x="988" y="12855"/>
                </a:cubicBezTo>
                <a:cubicBezTo>
                  <a:pt x="1032" y="12865"/>
                  <a:pt x="1078" y="12873"/>
                  <a:pt x="1120" y="12873"/>
                </a:cubicBezTo>
                <a:cubicBezTo>
                  <a:pt x="1325" y="12873"/>
                  <a:pt x="1515" y="12738"/>
                  <a:pt x="1576" y="12533"/>
                </a:cubicBezTo>
                <a:cubicBezTo>
                  <a:pt x="1647" y="12283"/>
                  <a:pt x="1504" y="12021"/>
                  <a:pt x="1252" y="11949"/>
                </a:cubicBezTo>
                <a:cubicBezTo>
                  <a:pt x="1209" y="11936"/>
                  <a:pt x="1165" y="11930"/>
                  <a:pt x="1122" y="11930"/>
                </a:cubicBezTo>
                <a:close/>
                <a:moveTo>
                  <a:pt x="33206" y="12794"/>
                </a:moveTo>
                <a:cubicBezTo>
                  <a:pt x="33171" y="12794"/>
                  <a:pt x="33136" y="12798"/>
                  <a:pt x="33101" y="12806"/>
                </a:cubicBezTo>
                <a:cubicBezTo>
                  <a:pt x="32847" y="12865"/>
                  <a:pt x="32689" y="13120"/>
                  <a:pt x="32749" y="13372"/>
                </a:cubicBezTo>
                <a:cubicBezTo>
                  <a:pt x="32802" y="13591"/>
                  <a:pt x="32995" y="13738"/>
                  <a:pt x="33207" y="13738"/>
                </a:cubicBezTo>
                <a:cubicBezTo>
                  <a:pt x="33242" y="13738"/>
                  <a:pt x="33277" y="13732"/>
                  <a:pt x="33315" y="13723"/>
                </a:cubicBezTo>
                <a:cubicBezTo>
                  <a:pt x="33568" y="13664"/>
                  <a:pt x="33725" y="13412"/>
                  <a:pt x="33667" y="13158"/>
                </a:cubicBezTo>
                <a:cubicBezTo>
                  <a:pt x="33616" y="12940"/>
                  <a:pt x="33420" y="12794"/>
                  <a:pt x="33206" y="12794"/>
                </a:cubicBezTo>
                <a:close/>
                <a:moveTo>
                  <a:pt x="698" y="13774"/>
                </a:moveTo>
                <a:cubicBezTo>
                  <a:pt x="473" y="13774"/>
                  <a:pt x="273" y="13936"/>
                  <a:pt x="232" y="14168"/>
                </a:cubicBezTo>
                <a:cubicBezTo>
                  <a:pt x="190" y="14423"/>
                  <a:pt x="363" y="14665"/>
                  <a:pt x="619" y="14711"/>
                </a:cubicBezTo>
                <a:cubicBezTo>
                  <a:pt x="644" y="14717"/>
                  <a:pt x="671" y="14719"/>
                  <a:pt x="697" y="14719"/>
                </a:cubicBezTo>
                <a:cubicBezTo>
                  <a:pt x="923" y="14719"/>
                  <a:pt x="1123" y="14556"/>
                  <a:pt x="1161" y="14324"/>
                </a:cubicBezTo>
                <a:cubicBezTo>
                  <a:pt x="1205" y="14069"/>
                  <a:pt x="1034" y="13826"/>
                  <a:pt x="776" y="13781"/>
                </a:cubicBezTo>
                <a:cubicBezTo>
                  <a:pt x="750" y="13776"/>
                  <a:pt x="724" y="13774"/>
                  <a:pt x="698" y="13774"/>
                </a:cubicBezTo>
                <a:close/>
                <a:moveTo>
                  <a:pt x="33534" y="14659"/>
                </a:moveTo>
                <a:cubicBezTo>
                  <a:pt x="33516" y="14659"/>
                  <a:pt x="33498" y="14660"/>
                  <a:pt x="33480" y="14662"/>
                </a:cubicBezTo>
                <a:cubicBezTo>
                  <a:pt x="33221" y="14693"/>
                  <a:pt x="33034" y="14926"/>
                  <a:pt x="33064" y="15186"/>
                </a:cubicBezTo>
                <a:cubicBezTo>
                  <a:pt x="33093" y="15427"/>
                  <a:pt x="33297" y="15603"/>
                  <a:pt x="33535" y="15605"/>
                </a:cubicBezTo>
                <a:cubicBezTo>
                  <a:pt x="33553" y="15605"/>
                  <a:pt x="33571" y="15600"/>
                  <a:pt x="33591" y="15599"/>
                </a:cubicBezTo>
                <a:cubicBezTo>
                  <a:pt x="33849" y="15570"/>
                  <a:pt x="34033" y="15338"/>
                  <a:pt x="34002" y="15077"/>
                </a:cubicBezTo>
                <a:cubicBezTo>
                  <a:pt x="33975" y="14835"/>
                  <a:pt x="33771" y="14659"/>
                  <a:pt x="33534" y="14659"/>
                </a:cubicBezTo>
                <a:close/>
                <a:moveTo>
                  <a:pt x="483" y="15657"/>
                </a:moveTo>
                <a:cubicBezTo>
                  <a:pt x="235" y="15657"/>
                  <a:pt x="27" y="15850"/>
                  <a:pt x="14" y="16104"/>
                </a:cubicBezTo>
                <a:cubicBezTo>
                  <a:pt x="0" y="16364"/>
                  <a:pt x="197" y="16584"/>
                  <a:pt x="457" y="16601"/>
                </a:cubicBezTo>
                <a:lnTo>
                  <a:pt x="483" y="16601"/>
                </a:lnTo>
                <a:cubicBezTo>
                  <a:pt x="733" y="16601"/>
                  <a:pt x="941" y="16406"/>
                  <a:pt x="955" y="16156"/>
                </a:cubicBezTo>
                <a:cubicBezTo>
                  <a:pt x="968" y="15898"/>
                  <a:pt x="771" y="15673"/>
                  <a:pt x="509" y="15658"/>
                </a:cubicBezTo>
                <a:cubicBezTo>
                  <a:pt x="500" y="15658"/>
                  <a:pt x="492" y="15657"/>
                  <a:pt x="483" y="15657"/>
                </a:cubicBezTo>
                <a:close/>
                <a:moveTo>
                  <a:pt x="33641" y="16550"/>
                </a:moveTo>
                <a:cubicBezTo>
                  <a:pt x="33383" y="16550"/>
                  <a:pt x="33171" y="16763"/>
                  <a:pt x="33174" y="17022"/>
                </a:cubicBezTo>
                <a:lnTo>
                  <a:pt x="33174" y="17039"/>
                </a:lnTo>
                <a:lnTo>
                  <a:pt x="33174" y="17059"/>
                </a:lnTo>
                <a:cubicBezTo>
                  <a:pt x="33174" y="17317"/>
                  <a:pt x="33383" y="17529"/>
                  <a:pt x="33644" y="17531"/>
                </a:cubicBezTo>
                <a:cubicBezTo>
                  <a:pt x="33904" y="17531"/>
                  <a:pt x="34116" y="17318"/>
                  <a:pt x="34116" y="17059"/>
                </a:cubicBezTo>
                <a:lnTo>
                  <a:pt x="34116" y="17039"/>
                </a:lnTo>
                <a:lnTo>
                  <a:pt x="34116" y="17022"/>
                </a:lnTo>
                <a:cubicBezTo>
                  <a:pt x="34115" y="16760"/>
                  <a:pt x="33904" y="16550"/>
                  <a:pt x="33641" y="16550"/>
                </a:cubicBezTo>
                <a:close/>
                <a:moveTo>
                  <a:pt x="485" y="17551"/>
                </a:moveTo>
                <a:cubicBezTo>
                  <a:pt x="477" y="17551"/>
                  <a:pt x="469" y="17552"/>
                  <a:pt x="460" y="17552"/>
                </a:cubicBezTo>
                <a:cubicBezTo>
                  <a:pt x="197" y="17567"/>
                  <a:pt x="0" y="17789"/>
                  <a:pt x="14" y="18050"/>
                </a:cubicBezTo>
                <a:lnTo>
                  <a:pt x="14" y="18050"/>
                </a:lnTo>
                <a:lnTo>
                  <a:pt x="14" y="18048"/>
                </a:lnTo>
                <a:cubicBezTo>
                  <a:pt x="31" y="18300"/>
                  <a:pt x="240" y="18495"/>
                  <a:pt x="484" y="18495"/>
                </a:cubicBezTo>
                <a:lnTo>
                  <a:pt x="513" y="18495"/>
                </a:lnTo>
                <a:cubicBezTo>
                  <a:pt x="773" y="18479"/>
                  <a:pt x="970" y="18258"/>
                  <a:pt x="956" y="17997"/>
                </a:cubicBezTo>
                <a:cubicBezTo>
                  <a:pt x="942" y="17744"/>
                  <a:pt x="734" y="17551"/>
                  <a:pt x="485" y="17551"/>
                </a:cubicBezTo>
                <a:close/>
                <a:moveTo>
                  <a:pt x="33537" y="18477"/>
                </a:moveTo>
                <a:cubicBezTo>
                  <a:pt x="33299" y="18477"/>
                  <a:pt x="33096" y="18652"/>
                  <a:pt x="33069" y="18895"/>
                </a:cubicBezTo>
                <a:cubicBezTo>
                  <a:pt x="33039" y="19155"/>
                  <a:pt x="33224" y="19389"/>
                  <a:pt x="33485" y="19416"/>
                </a:cubicBezTo>
                <a:cubicBezTo>
                  <a:pt x="33503" y="19419"/>
                  <a:pt x="33520" y="19420"/>
                  <a:pt x="33539" y="19420"/>
                </a:cubicBezTo>
                <a:cubicBezTo>
                  <a:pt x="33775" y="19420"/>
                  <a:pt x="33980" y="19241"/>
                  <a:pt x="34005" y="19002"/>
                </a:cubicBezTo>
                <a:cubicBezTo>
                  <a:pt x="34036" y="18744"/>
                  <a:pt x="33851" y="18508"/>
                  <a:pt x="33591" y="18479"/>
                </a:cubicBezTo>
                <a:cubicBezTo>
                  <a:pt x="33573" y="18477"/>
                  <a:pt x="33555" y="18477"/>
                  <a:pt x="33537" y="18477"/>
                </a:cubicBezTo>
                <a:close/>
                <a:moveTo>
                  <a:pt x="706" y="19431"/>
                </a:moveTo>
                <a:cubicBezTo>
                  <a:pt x="679" y="19431"/>
                  <a:pt x="652" y="19434"/>
                  <a:pt x="624" y="19439"/>
                </a:cubicBezTo>
                <a:cubicBezTo>
                  <a:pt x="367" y="19484"/>
                  <a:pt x="194" y="19727"/>
                  <a:pt x="240" y="19984"/>
                </a:cubicBezTo>
                <a:cubicBezTo>
                  <a:pt x="276" y="20213"/>
                  <a:pt x="477" y="20375"/>
                  <a:pt x="704" y="20377"/>
                </a:cubicBezTo>
                <a:cubicBezTo>
                  <a:pt x="729" y="20377"/>
                  <a:pt x="756" y="20372"/>
                  <a:pt x="785" y="20369"/>
                </a:cubicBezTo>
                <a:cubicBezTo>
                  <a:pt x="1041" y="20324"/>
                  <a:pt x="1214" y="20082"/>
                  <a:pt x="1169" y="19824"/>
                </a:cubicBezTo>
                <a:cubicBezTo>
                  <a:pt x="1128" y="19594"/>
                  <a:pt x="930" y="19431"/>
                  <a:pt x="706" y="19431"/>
                </a:cubicBezTo>
                <a:close/>
                <a:moveTo>
                  <a:pt x="33216" y="20345"/>
                </a:moveTo>
                <a:cubicBezTo>
                  <a:pt x="33002" y="20345"/>
                  <a:pt x="32809" y="20491"/>
                  <a:pt x="32758" y="20709"/>
                </a:cubicBezTo>
                <a:cubicBezTo>
                  <a:pt x="32699" y="20963"/>
                  <a:pt x="32856" y="21214"/>
                  <a:pt x="33108" y="21274"/>
                </a:cubicBezTo>
                <a:cubicBezTo>
                  <a:pt x="33146" y="21283"/>
                  <a:pt x="33183" y="21286"/>
                  <a:pt x="33216" y="21286"/>
                </a:cubicBezTo>
                <a:cubicBezTo>
                  <a:pt x="33432" y="21286"/>
                  <a:pt x="33624" y="21139"/>
                  <a:pt x="33674" y="20923"/>
                </a:cubicBezTo>
                <a:cubicBezTo>
                  <a:pt x="33732" y="20668"/>
                  <a:pt x="33576" y="20415"/>
                  <a:pt x="33322" y="20357"/>
                </a:cubicBezTo>
                <a:cubicBezTo>
                  <a:pt x="33287" y="20349"/>
                  <a:pt x="33251" y="20345"/>
                  <a:pt x="33216" y="20345"/>
                </a:cubicBezTo>
                <a:close/>
                <a:moveTo>
                  <a:pt x="1135" y="21278"/>
                </a:moveTo>
                <a:cubicBezTo>
                  <a:pt x="1090" y="21278"/>
                  <a:pt x="1044" y="21284"/>
                  <a:pt x="999" y="21298"/>
                </a:cubicBezTo>
                <a:cubicBezTo>
                  <a:pt x="748" y="21371"/>
                  <a:pt x="606" y="21632"/>
                  <a:pt x="680" y="21882"/>
                </a:cubicBezTo>
                <a:cubicBezTo>
                  <a:pt x="741" y="22087"/>
                  <a:pt x="926" y="22219"/>
                  <a:pt x="1131" y="22221"/>
                </a:cubicBezTo>
                <a:cubicBezTo>
                  <a:pt x="1175" y="22221"/>
                  <a:pt x="1219" y="22216"/>
                  <a:pt x="1264" y="22201"/>
                </a:cubicBezTo>
                <a:cubicBezTo>
                  <a:pt x="1515" y="22130"/>
                  <a:pt x="1659" y="21867"/>
                  <a:pt x="1585" y="21617"/>
                </a:cubicBezTo>
                <a:cubicBezTo>
                  <a:pt x="1524" y="21412"/>
                  <a:pt x="1338" y="21278"/>
                  <a:pt x="1135" y="21278"/>
                </a:cubicBezTo>
                <a:close/>
                <a:moveTo>
                  <a:pt x="32684" y="22162"/>
                </a:moveTo>
                <a:cubicBezTo>
                  <a:pt x="32490" y="22162"/>
                  <a:pt x="32308" y="22282"/>
                  <a:pt x="32240" y="22474"/>
                </a:cubicBezTo>
                <a:cubicBezTo>
                  <a:pt x="32152" y="22722"/>
                  <a:pt x="32280" y="22990"/>
                  <a:pt x="32524" y="23078"/>
                </a:cubicBezTo>
                <a:cubicBezTo>
                  <a:pt x="32579" y="23095"/>
                  <a:pt x="32630" y="23104"/>
                  <a:pt x="32683" y="23107"/>
                </a:cubicBezTo>
                <a:cubicBezTo>
                  <a:pt x="32878" y="23107"/>
                  <a:pt x="33060" y="22987"/>
                  <a:pt x="33128" y="22793"/>
                </a:cubicBezTo>
                <a:cubicBezTo>
                  <a:pt x="33215" y="22549"/>
                  <a:pt x="33087" y="22277"/>
                  <a:pt x="32843" y="22190"/>
                </a:cubicBezTo>
                <a:cubicBezTo>
                  <a:pt x="32790" y="22171"/>
                  <a:pt x="32737" y="22162"/>
                  <a:pt x="32684" y="22162"/>
                </a:cubicBezTo>
                <a:close/>
                <a:moveTo>
                  <a:pt x="1767" y="23059"/>
                </a:moveTo>
                <a:cubicBezTo>
                  <a:pt x="1706" y="23059"/>
                  <a:pt x="1644" y="23071"/>
                  <a:pt x="1585" y="23095"/>
                </a:cubicBezTo>
                <a:cubicBezTo>
                  <a:pt x="1345" y="23200"/>
                  <a:pt x="1234" y="23474"/>
                  <a:pt x="1334" y="23716"/>
                </a:cubicBezTo>
                <a:cubicBezTo>
                  <a:pt x="1412" y="23896"/>
                  <a:pt x="1586" y="24004"/>
                  <a:pt x="1768" y="24004"/>
                </a:cubicBezTo>
                <a:cubicBezTo>
                  <a:pt x="1829" y="24004"/>
                  <a:pt x="1894" y="23992"/>
                  <a:pt x="1953" y="23966"/>
                </a:cubicBezTo>
                <a:cubicBezTo>
                  <a:pt x="2193" y="23863"/>
                  <a:pt x="2306" y="23585"/>
                  <a:pt x="2205" y="23347"/>
                </a:cubicBezTo>
                <a:cubicBezTo>
                  <a:pt x="2127" y="23166"/>
                  <a:pt x="1951" y="23059"/>
                  <a:pt x="1767" y="23059"/>
                </a:cubicBezTo>
                <a:close/>
                <a:moveTo>
                  <a:pt x="31947" y="23906"/>
                </a:moveTo>
                <a:cubicBezTo>
                  <a:pt x="31773" y="23906"/>
                  <a:pt x="31605" y="24003"/>
                  <a:pt x="31522" y="24170"/>
                </a:cubicBezTo>
                <a:cubicBezTo>
                  <a:pt x="31407" y="24405"/>
                  <a:pt x="31504" y="24686"/>
                  <a:pt x="31736" y="24801"/>
                </a:cubicBezTo>
                <a:cubicBezTo>
                  <a:pt x="31805" y="24833"/>
                  <a:pt x="31876" y="24849"/>
                  <a:pt x="31944" y="24849"/>
                </a:cubicBezTo>
                <a:cubicBezTo>
                  <a:pt x="32119" y="24849"/>
                  <a:pt x="32286" y="24754"/>
                  <a:pt x="32369" y="24587"/>
                </a:cubicBezTo>
                <a:cubicBezTo>
                  <a:pt x="32485" y="24353"/>
                  <a:pt x="32387" y="24071"/>
                  <a:pt x="32154" y="23954"/>
                </a:cubicBezTo>
                <a:cubicBezTo>
                  <a:pt x="32087" y="23921"/>
                  <a:pt x="32017" y="23906"/>
                  <a:pt x="31947" y="23906"/>
                </a:cubicBezTo>
                <a:close/>
                <a:moveTo>
                  <a:pt x="2606" y="24757"/>
                </a:moveTo>
                <a:cubicBezTo>
                  <a:pt x="2527" y="24757"/>
                  <a:pt x="2447" y="24777"/>
                  <a:pt x="2374" y="24819"/>
                </a:cubicBezTo>
                <a:cubicBezTo>
                  <a:pt x="2148" y="24947"/>
                  <a:pt x="2069" y="25235"/>
                  <a:pt x="2198" y="25461"/>
                </a:cubicBezTo>
                <a:cubicBezTo>
                  <a:pt x="2284" y="25614"/>
                  <a:pt x="2444" y="25702"/>
                  <a:pt x="2608" y="25702"/>
                </a:cubicBezTo>
                <a:cubicBezTo>
                  <a:pt x="2685" y="25702"/>
                  <a:pt x="2765" y="25680"/>
                  <a:pt x="2841" y="25637"/>
                </a:cubicBezTo>
                <a:cubicBezTo>
                  <a:pt x="3064" y="25510"/>
                  <a:pt x="3145" y="25221"/>
                  <a:pt x="3017" y="24997"/>
                </a:cubicBezTo>
                <a:cubicBezTo>
                  <a:pt x="2930" y="24844"/>
                  <a:pt x="2770" y="24757"/>
                  <a:pt x="2606" y="24757"/>
                </a:cubicBezTo>
                <a:close/>
                <a:moveTo>
                  <a:pt x="31013" y="25555"/>
                </a:moveTo>
                <a:cubicBezTo>
                  <a:pt x="30857" y="25555"/>
                  <a:pt x="30706" y="25631"/>
                  <a:pt x="30618" y="25772"/>
                </a:cubicBezTo>
                <a:cubicBezTo>
                  <a:pt x="30475" y="25992"/>
                  <a:pt x="30536" y="26281"/>
                  <a:pt x="30756" y="26423"/>
                </a:cubicBezTo>
                <a:cubicBezTo>
                  <a:pt x="30832" y="26471"/>
                  <a:pt x="30914" y="26496"/>
                  <a:pt x="30998" y="26496"/>
                </a:cubicBezTo>
                <a:cubicBezTo>
                  <a:pt x="31003" y="26496"/>
                  <a:pt x="31008" y="26496"/>
                  <a:pt x="31012" y="26496"/>
                </a:cubicBezTo>
                <a:cubicBezTo>
                  <a:pt x="31167" y="26496"/>
                  <a:pt x="31322" y="26423"/>
                  <a:pt x="31410" y="26281"/>
                </a:cubicBezTo>
                <a:cubicBezTo>
                  <a:pt x="31551" y="26064"/>
                  <a:pt x="31489" y="25772"/>
                  <a:pt x="31269" y="25630"/>
                </a:cubicBezTo>
                <a:cubicBezTo>
                  <a:pt x="31189" y="25579"/>
                  <a:pt x="31100" y="25555"/>
                  <a:pt x="31013" y="25555"/>
                </a:cubicBezTo>
                <a:close/>
                <a:moveTo>
                  <a:pt x="3633" y="26349"/>
                </a:moveTo>
                <a:cubicBezTo>
                  <a:pt x="3537" y="26349"/>
                  <a:pt x="3439" y="26379"/>
                  <a:pt x="3354" y="26440"/>
                </a:cubicBezTo>
                <a:cubicBezTo>
                  <a:pt x="3146" y="26593"/>
                  <a:pt x="3101" y="26888"/>
                  <a:pt x="3254" y="27099"/>
                </a:cubicBezTo>
                <a:cubicBezTo>
                  <a:pt x="3347" y="27225"/>
                  <a:pt x="3489" y="27290"/>
                  <a:pt x="3632" y="27292"/>
                </a:cubicBezTo>
                <a:cubicBezTo>
                  <a:pt x="3729" y="27292"/>
                  <a:pt x="3825" y="27263"/>
                  <a:pt x="3911" y="27202"/>
                </a:cubicBezTo>
                <a:cubicBezTo>
                  <a:pt x="4121" y="27049"/>
                  <a:pt x="4168" y="26754"/>
                  <a:pt x="4015" y="26545"/>
                </a:cubicBezTo>
                <a:cubicBezTo>
                  <a:pt x="3922" y="26417"/>
                  <a:pt x="3779" y="26349"/>
                  <a:pt x="3633" y="26349"/>
                </a:cubicBezTo>
                <a:close/>
                <a:moveTo>
                  <a:pt x="29899" y="27086"/>
                </a:moveTo>
                <a:cubicBezTo>
                  <a:pt x="29762" y="27086"/>
                  <a:pt x="29626" y="27145"/>
                  <a:pt x="29533" y="27260"/>
                </a:cubicBezTo>
                <a:cubicBezTo>
                  <a:pt x="29367" y="27463"/>
                  <a:pt x="29397" y="27760"/>
                  <a:pt x="29599" y="27926"/>
                </a:cubicBezTo>
                <a:cubicBezTo>
                  <a:pt x="29684" y="27993"/>
                  <a:pt x="29785" y="28029"/>
                  <a:pt x="29886" y="28029"/>
                </a:cubicBezTo>
                <a:cubicBezTo>
                  <a:pt x="29890" y="28029"/>
                  <a:pt x="29894" y="28029"/>
                  <a:pt x="29898" y="28029"/>
                </a:cubicBezTo>
                <a:cubicBezTo>
                  <a:pt x="30035" y="28029"/>
                  <a:pt x="30170" y="27970"/>
                  <a:pt x="30264" y="27856"/>
                </a:cubicBezTo>
                <a:cubicBezTo>
                  <a:pt x="30430" y="27656"/>
                  <a:pt x="30399" y="27358"/>
                  <a:pt x="30199" y="27193"/>
                </a:cubicBezTo>
                <a:cubicBezTo>
                  <a:pt x="30111" y="27121"/>
                  <a:pt x="30004" y="27086"/>
                  <a:pt x="29899" y="27086"/>
                </a:cubicBezTo>
                <a:close/>
                <a:moveTo>
                  <a:pt x="4834" y="27814"/>
                </a:moveTo>
                <a:cubicBezTo>
                  <a:pt x="4720" y="27814"/>
                  <a:pt x="4606" y="27854"/>
                  <a:pt x="4515" y="27937"/>
                </a:cubicBezTo>
                <a:cubicBezTo>
                  <a:pt x="4324" y="28113"/>
                  <a:pt x="4311" y="28413"/>
                  <a:pt x="4488" y="28604"/>
                </a:cubicBezTo>
                <a:cubicBezTo>
                  <a:pt x="4582" y="28705"/>
                  <a:pt x="4708" y="28758"/>
                  <a:pt x="4833" y="28758"/>
                </a:cubicBezTo>
                <a:cubicBezTo>
                  <a:pt x="4948" y="28758"/>
                  <a:pt x="5062" y="28715"/>
                  <a:pt x="5153" y="28633"/>
                </a:cubicBezTo>
                <a:cubicBezTo>
                  <a:pt x="5346" y="28454"/>
                  <a:pt x="5356" y="28158"/>
                  <a:pt x="5180" y="27967"/>
                </a:cubicBezTo>
                <a:cubicBezTo>
                  <a:pt x="5088" y="27865"/>
                  <a:pt x="4961" y="27814"/>
                  <a:pt x="4834" y="27814"/>
                </a:cubicBezTo>
                <a:close/>
                <a:moveTo>
                  <a:pt x="28617" y="28483"/>
                </a:moveTo>
                <a:cubicBezTo>
                  <a:pt x="28499" y="28483"/>
                  <a:pt x="28380" y="28527"/>
                  <a:pt x="28288" y="28616"/>
                </a:cubicBezTo>
                <a:cubicBezTo>
                  <a:pt x="28101" y="28799"/>
                  <a:pt x="28097" y="29098"/>
                  <a:pt x="28279" y="29284"/>
                </a:cubicBezTo>
                <a:cubicBezTo>
                  <a:pt x="28373" y="29377"/>
                  <a:pt x="28494" y="29425"/>
                  <a:pt x="28617" y="29428"/>
                </a:cubicBezTo>
                <a:cubicBezTo>
                  <a:pt x="28736" y="29428"/>
                  <a:pt x="28854" y="29383"/>
                  <a:pt x="28947" y="29293"/>
                </a:cubicBezTo>
                <a:cubicBezTo>
                  <a:pt x="29132" y="29111"/>
                  <a:pt x="29138" y="28811"/>
                  <a:pt x="28956" y="28626"/>
                </a:cubicBezTo>
                <a:cubicBezTo>
                  <a:pt x="28863" y="28531"/>
                  <a:pt x="28740" y="28483"/>
                  <a:pt x="28617" y="28483"/>
                </a:cubicBezTo>
                <a:close/>
                <a:moveTo>
                  <a:pt x="6193" y="29134"/>
                </a:moveTo>
                <a:cubicBezTo>
                  <a:pt x="6061" y="29134"/>
                  <a:pt x="5931" y="29188"/>
                  <a:pt x="5839" y="29295"/>
                </a:cubicBezTo>
                <a:cubicBezTo>
                  <a:pt x="5666" y="29494"/>
                  <a:pt x="5689" y="29790"/>
                  <a:pt x="5886" y="29963"/>
                </a:cubicBezTo>
                <a:cubicBezTo>
                  <a:pt x="5976" y="30037"/>
                  <a:pt x="6083" y="30075"/>
                  <a:pt x="6193" y="30075"/>
                </a:cubicBezTo>
                <a:cubicBezTo>
                  <a:pt x="6326" y="30075"/>
                  <a:pt x="6455" y="30020"/>
                  <a:pt x="6549" y="29911"/>
                </a:cubicBezTo>
                <a:cubicBezTo>
                  <a:pt x="6719" y="29717"/>
                  <a:pt x="6698" y="29416"/>
                  <a:pt x="6502" y="29248"/>
                </a:cubicBezTo>
                <a:cubicBezTo>
                  <a:pt x="6413" y="29171"/>
                  <a:pt x="6302" y="29134"/>
                  <a:pt x="6193" y="29134"/>
                </a:cubicBezTo>
                <a:close/>
                <a:moveTo>
                  <a:pt x="27189" y="29724"/>
                </a:moveTo>
                <a:cubicBezTo>
                  <a:pt x="27087" y="29724"/>
                  <a:pt x="26985" y="29756"/>
                  <a:pt x="26899" y="29823"/>
                </a:cubicBezTo>
                <a:cubicBezTo>
                  <a:pt x="26690" y="29979"/>
                  <a:pt x="26652" y="30278"/>
                  <a:pt x="26814" y="30483"/>
                </a:cubicBezTo>
                <a:cubicBezTo>
                  <a:pt x="26907" y="30605"/>
                  <a:pt x="27045" y="30667"/>
                  <a:pt x="27186" y="30667"/>
                </a:cubicBezTo>
                <a:cubicBezTo>
                  <a:pt x="27288" y="30667"/>
                  <a:pt x="27388" y="30637"/>
                  <a:pt x="27474" y="30568"/>
                </a:cubicBezTo>
                <a:cubicBezTo>
                  <a:pt x="27682" y="30410"/>
                  <a:pt x="27719" y="30113"/>
                  <a:pt x="27559" y="29908"/>
                </a:cubicBezTo>
                <a:cubicBezTo>
                  <a:pt x="27468" y="29786"/>
                  <a:pt x="27329" y="29724"/>
                  <a:pt x="27189" y="29724"/>
                </a:cubicBezTo>
                <a:close/>
                <a:moveTo>
                  <a:pt x="7695" y="30291"/>
                </a:moveTo>
                <a:cubicBezTo>
                  <a:pt x="7544" y="30291"/>
                  <a:pt x="7396" y="30362"/>
                  <a:pt x="7305" y="30495"/>
                </a:cubicBezTo>
                <a:cubicBezTo>
                  <a:pt x="7159" y="30711"/>
                  <a:pt x="7214" y="31004"/>
                  <a:pt x="7428" y="31151"/>
                </a:cubicBezTo>
                <a:cubicBezTo>
                  <a:pt x="7510" y="31207"/>
                  <a:pt x="7603" y="31232"/>
                  <a:pt x="7695" y="31235"/>
                </a:cubicBezTo>
                <a:cubicBezTo>
                  <a:pt x="7845" y="31235"/>
                  <a:pt x="7994" y="31162"/>
                  <a:pt x="8085" y="31030"/>
                </a:cubicBezTo>
                <a:cubicBezTo>
                  <a:pt x="8231" y="30813"/>
                  <a:pt x="8176" y="30518"/>
                  <a:pt x="7961" y="30373"/>
                </a:cubicBezTo>
                <a:cubicBezTo>
                  <a:pt x="7879" y="30317"/>
                  <a:pt x="7786" y="30291"/>
                  <a:pt x="7695" y="30291"/>
                </a:cubicBezTo>
                <a:close/>
                <a:moveTo>
                  <a:pt x="25627" y="30794"/>
                </a:moveTo>
                <a:cubicBezTo>
                  <a:pt x="25543" y="30794"/>
                  <a:pt x="25458" y="30816"/>
                  <a:pt x="25381" y="30863"/>
                </a:cubicBezTo>
                <a:cubicBezTo>
                  <a:pt x="25160" y="30996"/>
                  <a:pt x="25086" y="31288"/>
                  <a:pt x="25221" y="31511"/>
                </a:cubicBezTo>
                <a:cubicBezTo>
                  <a:pt x="25309" y="31657"/>
                  <a:pt x="25465" y="31737"/>
                  <a:pt x="25626" y="31737"/>
                </a:cubicBezTo>
                <a:cubicBezTo>
                  <a:pt x="25709" y="31737"/>
                  <a:pt x="25793" y="31716"/>
                  <a:pt x="25869" y="31669"/>
                </a:cubicBezTo>
                <a:cubicBezTo>
                  <a:pt x="26090" y="31534"/>
                  <a:pt x="26165" y="31244"/>
                  <a:pt x="26030" y="31019"/>
                </a:cubicBezTo>
                <a:cubicBezTo>
                  <a:pt x="25942" y="30875"/>
                  <a:pt x="25786" y="30794"/>
                  <a:pt x="25627" y="30794"/>
                </a:cubicBezTo>
                <a:close/>
                <a:moveTo>
                  <a:pt x="9319" y="31267"/>
                </a:moveTo>
                <a:cubicBezTo>
                  <a:pt x="9150" y="31267"/>
                  <a:pt x="8986" y="31360"/>
                  <a:pt x="8900" y="31520"/>
                </a:cubicBezTo>
                <a:cubicBezTo>
                  <a:pt x="8779" y="31751"/>
                  <a:pt x="8867" y="32034"/>
                  <a:pt x="9098" y="32157"/>
                </a:cubicBezTo>
                <a:cubicBezTo>
                  <a:pt x="9166" y="32195"/>
                  <a:pt x="9242" y="32211"/>
                  <a:pt x="9318" y="32214"/>
                </a:cubicBezTo>
                <a:cubicBezTo>
                  <a:pt x="9485" y="32214"/>
                  <a:pt x="9650" y="32119"/>
                  <a:pt x="9735" y="31960"/>
                </a:cubicBezTo>
                <a:cubicBezTo>
                  <a:pt x="9856" y="31731"/>
                  <a:pt x="9770" y="31447"/>
                  <a:pt x="9538" y="31323"/>
                </a:cubicBezTo>
                <a:cubicBezTo>
                  <a:pt x="9468" y="31285"/>
                  <a:pt x="9393" y="31267"/>
                  <a:pt x="9319" y="31267"/>
                </a:cubicBezTo>
                <a:close/>
                <a:moveTo>
                  <a:pt x="23952" y="31680"/>
                </a:moveTo>
                <a:cubicBezTo>
                  <a:pt x="23886" y="31680"/>
                  <a:pt x="23819" y="31694"/>
                  <a:pt x="23756" y="31723"/>
                </a:cubicBezTo>
                <a:cubicBezTo>
                  <a:pt x="23518" y="31831"/>
                  <a:pt x="23414" y="32110"/>
                  <a:pt x="23522" y="32347"/>
                </a:cubicBezTo>
                <a:cubicBezTo>
                  <a:pt x="23601" y="32520"/>
                  <a:pt x="23773" y="32625"/>
                  <a:pt x="23950" y="32625"/>
                </a:cubicBezTo>
                <a:cubicBezTo>
                  <a:pt x="24017" y="32625"/>
                  <a:pt x="24082" y="32611"/>
                  <a:pt x="24146" y="32582"/>
                </a:cubicBezTo>
                <a:cubicBezTo>
                  <a:pt x="24381" y="32472"/>
                  <a:pt x="24488" y="32192"/>
                  <a:pt x="24380" y="31956"/>
                </a:cubicBezTo>
                <a:cubicBezTo>
                  <a:pt x="24301" y="31782"/>
                  <a:pt x="24130" y="31680"/>
                  <a:pt x="23952" y="31680"/>
                </a:cubicBezTo>
                <a:close/>
                <a:moveTo>
                  <a:pt x="11040" y="32055"/>
                </a:moveTo>
                <a:cubicBezTo>
                  <a:pt x="10850" y="32055"/>
                  <a:pt x="10672" y="32168"/>
                  <a:pt x="10599" y="32355"/>
                </a:cubicBezTo>
                <a:cubicBezTo>
                  <a:pt x="10508" y="32598"/>
                  <a:pt x="10627" y="32871"/>
                  <a:pt x="10867" y="32966"/>
                </a:cubicBezTo>
                <a:cubicBezTo>
                  <a:pt x="10925" y="32988"/>
                  <a:pt x="10984" y="32998"/>
                  <a:pt x="11040" y="32998"/>
                </a:cubicBezTo>
                <a:cubicBezTo>
                  <a:pt x="11228" y="32998"/>
                  <a:pt x="11409" y="32883"/>
                  <a:pt x="11479" y="32696"/>
                </a:cubicBezTo>
                <a:cubicBezTo>
                  <a:pt x="11571" y="32453"/>
                  <a:pt x="11452" y="32180"/>
                  <a:pt x="11209" y="32086"/>
                </a:cubicBezTo>
                <a:lnTo>
                  <a:pt x="11212" y="32086"/>
                </a:lnTo>
                <a:cubicBezTo>
                  <a:pt x="11155" y="32065"/>
                  <a:pt x="11097" y="32055"/>
                  <a:pt x="11040" y="32055"/>
                </a:cubicBezTo>
                <a:close/>
                <a:moveTo>
                  <a:pt x="22183" y="32369"/>
                </a:moveTo>
                <a:cubicBezTo>
                  <a:pt x="22136" y="32369"/>
                  <a:pt x="22087" y="32376"/>
                  <a:pt x="22039" y="32391"/>
                </a:cubicBezTo>
                <a:lnTo>
                  <a:pt x="22038" y="32391"/>
                </a:lnTo>
                <a:cubicBezTo>
                  <a:pt x="21794" y="32472"/>
                  <a:pt x="21657" y="32739"/>
                  <a:pt x="21736" y="32985"/>
                </a:cubicBezTo>
                <a:cubicBezTo>
                  <a:pt x="21803" y="33185"/>
                  <a:pt x="21988" y="33309"/>
                  <a:pt x="22185" y="33309"/>
                </a:cubicBezTo>
                <a:cubicBezTo>
                  <a:pt x="22234" y="33309"/>
                  <a:pt x="22284" y="33302"/>
                  <a:pt x="22331" y="33288"/>
                </a:cubicBezTo>
                <a:cubicBezTo>
                  <a:pt x="22577" y="33209"/>
                  <a:pt x="22713" y="32942"/>
                  <a:pt x="22634" y="32695"/>
                </a:cubicBezTo>
                <a:cubicBezTo>
                  <a:pt x="22568" y="32496"/>
                  <a:pt x="22383" y="32369"/>
                  <a:pt x="22183" y="32369"/>
                </a:cubicBezTo>
                <a:close/>
                <a:moveTo>
                  <a:pt x="12840" y="32639"/>
                </a:moveTo>
                <a:cubicBezTo>
                  <a:pt x="12631" y="32639"/>
                  <a:pt x="12441" y="32780"/>
                  <a:pt x="12385" y="32992"/>
                </a:cubicBezTo>
                <a:cubicBezTo>
                  <a:pt x="12320" y="33246"/>
                  <a:pt x="12472" y="33501"/>
                  <a:pt x="12723" y="33567"/>
                </a:cubicBezTo>
                <a:cubicBezTo>
                  <a:pt x="12760" y="33576"/>
                  <a:pt x="12796" y="33583"/>
                  <a:pt x="12833" y="33583"/>
                </a:cubicBezTo>
                <a:cubicBezTo>
                  <a:pt x="12836" y="33583"/>
                  <a:pt x="12840" y="33583"/>
                  <a:pt x="12843" y="33583"/>
                </a:cubicBezTo>
                <a:cubicBezTo>
                  <a:pt x="13050" y="33583"/>
                  <a:pt x="13241" y="33443"/>
                  <a:pt x="13299" y="33230"/>
                </a:cubicBezTo>
                <a:cubicBezTo>
                  <a:pt x="13364" y="32977"/>
                  <a:pt x="13212" y="32722"/>
                  <a:pt x="12960" y="32655"/>
                </a:cubicBezTo>
                <a:cubicBezTo>
                  <a:pt x="12920" y="32645"/>
                  <a:pt x="12880" y="32639"/>
                  <a:pt x="12840" y="32639"/>
                </a:cubicBezTo>
                <a:close/>
                <a:moveTo>
                  <a:pt x="20354" y="32851"/>
                </a:moveTo>
                <a:cubicBezTo>
                  <a:pt x="20323" y="32851"/>
                  <a:pt x="20292" y="32854"/>
                  <a:pt x="20261" y="32860"/>
                </a:cubicBezTo>
                <a:cubicBezTo>
                  <a:pt x="20007" y="32909"/>
                  <a:pt x="19842" y="33159"/>
                  <a:pt x="19890" y="33414"/>
                </a:cubicBezTo>
                <a:cubicBezTo>
                  <a:pt x="19939" y="33637"/>
                  <a:pt x="20133" y="33794"/>
                  <a:pt x="20352" y="33794"/>
                </a:cubicBezTo>
                <a:cubicBezTo>
                  <a:pt x="20387" y="33794"/>
                  <a:pt x="20417" y="33789"/>
                  <a:pt x="20447" y="33784"/>
                </a:cubicBezTo>
                <a:cubicBezTo>
                  <a:pt x="20701" y="33733"/>
                  <a:pt x="20866" y="33482"/>
                  <a:pt x="20816" y="33227"/>
                </a:cubicBezTo>
                <a:cubicBezTo>
                  <a:pt x="20772" y="33005"/>
                  <a:pt x="20574" y="32851"/>
                  <a:pt x="20354" y="32851"/>
                </a:cubicBezTo>
                <a:close/>
                <a:moveTo>
                  <a:pt x="14697" y="33011"/>
                </a:moveTo>
                <a:cubicBezTo>
                  <a:pt x="14467" y="33011"/>
                  <a:pt x="14268" y="33181"/>
                  <a:pt x="14234" y="33417"/>
                </a:cubicBezTo>
                <a:cubicBezTo>
                  <a:pt x="14196" y="33675"/>
                  <a:pt x="14373" y="33913"/>
                  <a:pt x="14634" y="33951"/>
                </a:cubicBezTo>
                <a:cubicBezTo>
                  <a:pt x="14654" y="33954"/>
                  <a:pt x="14677" y="33956"/>
                  <a:pt x="14700" y="33956"/>
                </a:cubicBezTo>
                <a:cubicBezTo>
                  <a:pt x="14932" y="33956"/>
                  <a:pt x="15134" y="33786"/>
                  <a:pt x="15167" y="33551"/>
                </a:cubicBezTo>
                <a:cubicBezTo>
                  <a:pt x="15203" y="33290"/>
                  <a:pt x="15023" y="33053"/>
                  <a:pt x="14766" y="33016"/>
                </a:cubicBezTo>
                <a:cubicBezTo>
                  <a:pt x="14743" y="33013"/>
                  <a:pt x="14720" y="33011"/>
                  <a:pt x="14697" y="33011"/>
                </a:cubicBezTo>
                <a:close/>
                <a:moveTo>
                  <a:pt x="18483" y="33118"/>
                </a:moveTo>
                <a:cubicBezTo>
                  <a:pt x="18469" y="33118"/>
                  <a:pt x="18454" y="33118"/>
                  <a:pt x="18439" y="33120"/>
                </a:cubicBezTo>
                <a:cubicBezTo>
                  <a:pt x="18180" y="33142"/>
                  <a:pt x="17990" y="33369"/>
                  <a:pt x="18011" y="33628"/>
                </a:cubicBezTo>
                <a:cubicBezTo>
                  <a:pt x="18031" y="33872"/>
                  <a:pt x="18236" y="34059"/>
                  <a:pt x="18482" y="34061"/>
                </a:cubicBezTo>
                <a:cubicBezTo>
                  <a:pt x="18494" y="34061"/>
                  <a:pt x="18509" y="34061"/>
                  <a:pt x="18521" y="34059"/>
                </a:cubicBezTo>
                <a:lnTo>
                  <a:pt x="18521" y="34061"/>
                </a:lnTo>
                <a:cubicBezTo>
                  <a:pt x="18779" y="34036"/>
                  <a:pt x="18972" y="33809"/>
                  <a:pt x="18952" y="33549"/>
                </a:cubicBezTo>
                <a:cubicBezTo>
                  <a:pt x="18928" y="33303"/>
                  <a:pt x="18724" y="33118"/>
                  <a:pt x="18483" y="33118"/>
                </a:cubicBezTo>
                <a:close/>
                <a:moveTo>
                  <a:pt x="16587" y="33171"/>
                </a:moveTo>
                <a:cubicBezTo>
                  <a:pt x="16334" y="33171"/>
                  <a:pt x="16125" y="33373"/>
                  <a:pt x="16117" y="33630"/>
                </a:cubicBezTo>
                <a:cubicBezTo>
                  <a:pt x="16108" y="33891"/>
                  <a:pt x="16313" y="34106"/>
                  <a:pt x="16574" y="34114"/>
                </a:cubicBezTo>
                <a:lnTo>
                  <a:pt x="16586" y="34114"/>
                </a:lnTo>
                <a:cubicBezTo>
                  <a:pt x="16841" y="34114"/>
                  <a:pt x="17051" y="33910"/>
                  <a:pt x="17058" y="33657"/>
                </a:cubicBezTo>
                <a:cubicBezTo>
                  <a:pt x="17066" y="33394"/>
                  <a:pt x="16861" y="33179"/>
                  <a:pt x="16601" y="33171"/>
                </a:cubicBezTo>
                <a:cubicBezTo>
                  <a:pt x="16597" y="33171"/>
                  <a:pt x="16592" y="33171"/>
                  <a:pt x="16587" y="331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1.</a:t>
            </a:r>
            <a:r>
              <a:rPr lang="vi-VN" sz="1700" dirty="0"/>
              <a:t> </a:t>
            </a:r>
            <a:r>
              <a:rPr lang="vi-VN" sz="1700" dirty="0" err="1">
                <a:solidFill>
                  <a:schemeClr val="tx1"/>
                </a:solidFill>
              </a:rPr>
              <a:t>Analyze</a:t>
            </a:r>
            <a:r>
              <a:rPr lang="vi-VN" sz="1700" dirty="0">
                <a:solidFill>
                  <a:schemeClr val="tx1"/>
                </a:solidFill>
              </a:rPr>
              <a:t> the </a:t>
            </a:r>
            <a:r>
              <a:rPr lang="vi-VN" sz="1700" dirty="0" err="1">
                <a:solidFill>
                  <a:schemeClr val="tx1"/>
                </a:solidFill>
              </a:rPr>
              <a:t>industry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structure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and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target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market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share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pursued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by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organization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4817326"/>
            <a:ext cx="6941144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151515"/>
                </a:solidFill>
                <a:effectLst/>
                <a:latin typeface="Nunito" pitchFamily="2" charset="-93"/>
                <a:ea typeface="Times New Roman" panose="02020603050405020304" pitchFamily="18" charset="0"/>
              </a:rPr>
              <a:t>Leading in the insurance market is health insurance (31.82%) and motor vehicle insurance  (26,64%)</a:t>
            </a:r>
            <a:endParaRPr lang="vi-VN" sz="1800" dirty="0">
              <a:effectLst/>
              <a:latin typeface="Nunito" pitchFamily="2" charset="-93"/>
              <a:ea typeface="Times New Roman" panose="02020603050405020304" pitchFamily="18" charset="0"/>
            </a:endParaRPr>
          </a:p>
        </p:txBody>
      </p:sp>
      <p:sp>
        <p:nvSpPr>
          <p:cNvPr id="10" name="Google Shape;1478;p45">
            <a:extLst>
              <a:ext uri="{FF2B5EF4-FFF2-40B4-BE49-F238E27FC236}">
                <a16:creationId xmlns:a16="http://schemas.microsoft.com/office/drawing/2014/main" id="{BBF135FB-E90F-4C26-8BEE-9E0C522E0898}"/>
              </a:ext>
            </a:extLst>
          </p:cNvPr>
          <p:cNvSpPr txBox="1">
            <a:spLocks/>
          </p:cNvSpPr>
          <p:nvPr/>
        </p:nvSpPr>
        <p:spPr>
          <a:xfrm>
            <a:off x="5431700" y="2556556"/>
            <a:ext cx="3355552" cy="196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3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151515"/>
                </a:solidFill>
                <a:effectLst/>
                <a:latin typeface="Nunito" pitchFamily="2" charset="-93"/>
                <a:ea typeface="Times New Roman" panose="02020603050405020304" pitchFamily="18" charset="0"/>
              </a:rPr>
              <a:t>Proportion of revenue by insurance business in the first 10 months of 2021</a:t>
            </a:r>
            <a:endParaRPr lang="vi-VN" sz="2000" b="1" dirty="0">
              <a:effectLst/>
              <a:latin typeface="Nunito" pitchFamily="2" charset="-93"/>
              <a:ea typeface="Times New Roman" panose="02020603050405020304" pitchFamily="18" charset="0"/>
            </a:endParaRPr>
          </a:p>
        </p:txBody>
      </p:sp>
      <p:pic>
        <p:nvPicPr>
          <p:cNvPr id="11" name="Picture 10" descr="218496-02">
            <a:extLst>
              <a:ext uri="{FF2B5EF4-FFF2-40B4-BE49-F238E27FC236}">
                <a16:creationId xmlns:a16="http://schemas.microsoft.com/office/drawing/2014/main" id="{7EAFE132-5A29-4C4E-ADF3-4DC08D43C38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90456"/>
            <a:ext cx="4711700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91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2.</a:t>
            </a:r>
            <a:r>
              <a:rPr lang="vi-VN" sz="1700" dirty="0"/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Competitive strategy of the organization in each period from the present to the next 10 years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533826"/>
            <a:ext cx="5405045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Market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Competitors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Products and service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Target Market share </a:t>
            </a:r>
            <a:r>
              <a:rPr lang="en-US" sz="1600" dirty="0" err="1">
                <a:solidFill>
                  <a:schemeClr val="tx1"/>
                </a:solidFill>
              </a:rPr>
              <a:t>purused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Segments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Share Objective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0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2.</a:t>
            </a:r>
            <a:r>
              <a:rPr lang="vi-VN" sz="1700" dirty="0"/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the business strategy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Baoviet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company will aim for 10 years: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533826"/>
            <a:ext cx="7758050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and increase market share by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exploiting target market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penetration strategy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Expansion of exploitation to other customers outside the current target market =&gt;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development strategy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products that are different from other businesses =&gt;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Differentiation strategy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product types to limit risks =&gt;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Diversification strategy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3.</a:t>
            </a:r>
            <a:r>
              <a:rPr lang="vi-VN" sz="1700" dirty="0"/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 chain of the system, identify and analyze the main activities/support activities in the value chain that you consider most important: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533826"/>
            <a:ext cx="7758050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Underwriting and Risk Assessment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and Sales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Claims Management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Service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Technology (IT)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D2BEE2-19EC-4099-B5F0-B3FCAD55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0273"/>
              </p:ext>
            </p:extLst>
          </p:nvPr>
        </p:nvGraphicFramePr>
        <p:xfrm>
          <a:off x="601980" y="1362846"/>
          <a:ext cx="7399321" cy="3698240"/>
        </p:xfrm>
        <a:graphic>
          <a:graphicData uri="http://schemas.openxmlformats.org/drawingml/2006/table">
            <a:tbl>
              <a:tblPr firstRow="1" bandRow="1">
                <a:tableStyleId>{D2A8B5BA-3ACA-4CCA-94E7-265690B80160}</a:tableStyleId>
              </a:tblPr>
              <a:tblGrid>
                <a:gridCol w="1351345">
                  <a:extLst>
                    <a:ext uri="{9D8B030D-6E8A-4147-A177-3AD203B41FA5}">
                      <a16:colId xmlns:a16="http://schemas.microsoft.com/office/drawing/2014/main" val="137056444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1527800926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2366776046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633075250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230099604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/>
                        <a:t>Primarty activites</a:t>
                      </a:r>
                      <a:endParaRPr lang="vi-V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9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and service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and sales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Policy Administration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Claims/Benefits Manager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Asset Manager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70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New products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Product manager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Delivery channels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Research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Prevention and migration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Promotion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Target Markets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New customers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Cross selling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Up selling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Transcation Processing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Payment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Claims Submissions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Claims Settlement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Payment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Fraud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Portfolio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Managerment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ALM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57926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Support </a:t>
                      </a:r>
                      <a:r>
                        <a:rPr lang="en-US" b="1" dirty="0" err="1"/>
                        <a:t>activites</a:t>
                      </a:r>
                      <a:endParaRPr lang="vi-V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52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Finace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IT,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Reinsurance</a:t>
                      </a:r>
                      <a:endParaRPr lang="vi-VN" sz="1200" dirty="0">
                        <a:solidFill>
                          <a:srgbClr val="15151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vi-VN" sz="12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r>
                        <a:rPr lang="vi-VN" sz="12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endParaRPr lang="vi-VN" sz="1300" dirty="0">
                        <a:solidFill>
                          <a:srgbClr val="15151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Data Analytics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Company Infrastructure(Finace, IT, Risk manager)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Reinsurance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Human Resources Management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Data Analytics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Company Infrastructure(Finace, IT, Risk manager)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Reinsurance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Human Resources Management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Data Analytics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Company Infrastructure(Finace, IT, Risk manager)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Reinsurance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Human Resources Management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Finace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IT,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Reinsurance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r>
                        <a:rPr lang="vi-VN" sz="1300" dirty="0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300" dirty="0" err="1">
                          <a:solidFill>
                            <a:srgbClr val="15151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27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4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27620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4.</a:t>
            </a:r>
            <a:r>
              <a:rPr lang="vi-VN" sz="1700" dirty="0"/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organization structure of 5 components of an information system: hardware, software, people, processes, and data.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5950" y="2122812"/>
            <a:ext cx="7758050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8;p41">
            <a:extLst>
              <a:ext uri="{FF2B5EF4-FFF2-40B4-BE49-F238E27FC236}">
                <a16:creationId xmlns:a16="http://schemas.microsoft.com/office/drawing/2014/main" id="{9055D504-DE5A-3ECF-ABFA-C9D252076F98}"/>
              </a:ext>
            </a:extLst>
          </p:cNvPr>
          <p:cNvSpPr txBox="1">
            <a:spLocks/>
          </p:cNvSpPr>
          <p:nvPr/>
        </p:nvSpPr>
        <p:spPr>
          <a:xfrm>
            <a:off x="1802549" y="2526298"/>
            <a:ext cx="6418086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sz="2600" b="1" dirty="0">
                <a:solidFill>
                  <a:schemeClr val="accent5"/>
                </a:solidFill>
                <a:latin typeface="Space Mono" panose="020B0604020202020204" charset="0"/>
              </a:rPr>
              <a:t>REQUIREMENT</a:t>
            </a:r>
            <a:r>
              <a:rPr lang="en-US" sz="2600" b="1" dirty="0">
                <a:latin typeface="Space Mono" panose="020B0604020202020204" charset="0"/>
              </a:rPr>
              <a:t> 3: </a:t>
            </a:r>
            <a:r>
              <a:rPr lang="en-US" sz="3000" b="1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Organizational issues and requirements for the new information system </a:t>
            </a:r>
            <a:endParaRPr lang="en-US" sz="3000" b="1" dirty="0">
              <a:solidFill>
                <a:schemeClr val="accent3"/>
              </a:solidFill>
              <a:latin typeface="Space Mono" panose="020B0604020202020204" charset="-9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74AC-64E8-56BE-B007-DA020D47BD9D}"/>
              </a:ext>
            </a:extLst>
          </p:cNvPr>
          <p:cNvSpPr/>
          <p:nvPr/>
        </p:nvSpPr>
        <p:spPr>
          <a:xfrm>
            <a:off x="6481482" y="3774141"/>
            <a:ext cx="1739153" cy="1613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297E13DE-7822-2EC3-7FB8-C785D77DFBF0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856DC03F-B5F8-BAA1-E1D9-1531C5C23FF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FBE73FEF-A925-5D33-E47A-5BF49D2BF3DF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8168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481713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The existing problems of the old insurance system </a:t>
            </a:r>
            <a:endParaRPr lang="vi-VN" sz="1700" dirty="0">
              <a:solidFill>
                <a:schemeClr val="tx1"/>
              </a:solidFill>
              <a:latin typeface="Space Mono" panose="020B0604020202020204" charset="-93"/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5950" y="2234113"/>
            <a:ext cx="7758050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Inefficient processing of claims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Poor customer service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Lack of integration with other systems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56494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481713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The expected goals of the new system include </a:t>
            </a:r>
            <a:endParaRPr lang="vi-VN" sz="1700" dirty="0">
              <a:solidFill>
                <a:schemeClr val="tx1"/>
              </a:solidFill>
              <a:latin typeface="Space Mono" panose="020B0604020202020204" charset="-93"/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533826"/>
            <a:ext cx="7758050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efficiency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 customer service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security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 scalability</a:t>
            </a:r>
          </a:p>
        </p:txBody>
      </p:sp>
    </p:spTree>
    <p:extLst>
      <p:ext uri="{BB962C8B-B14F-4D97-AF65-F5344CB8AC3E}">
        <p14:creationId xmlns:p14="http://schemas.microsoft.com/office/powerpoint/2010/main" val="385547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0C5EA7-BDEC-438B-AA6F-5E12CDB39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6636"/>
              </p:ext>
            </p:extLst>
          </p:nvPr>
        </p:nvGraphicFramePr>
        <p:xfrm>
          <a:off x="609600" y="1401416"/>
          <a:ext cx="7249232" cy="4736584"/>
        </p:xfrm>
        <a:graphic>
          <a:graphicData uri="http://schemas.openxmlformats.org/drawingml/2006/table">
            <a:tbl>
              <a:tblPr firstRow="1" firstCol="1" bandRow="1">
                <a:tableStyleId>{D2A8B5BA-3ACA-4CCA-94E7-265690B80160}</a:tableStyleId>
              </a:tblPr>
              <a:tblGrid>
                <a:gridCol w="1015411">
                  <a:extLst>
                    <a:ext uri="{9D8B030D-6E8A-4147-A177-3AD203B41FA5}">
                      <a16:colId xmlns:a16="http://schemas.microsoft.com/office/drawing/2014/main" val="3188654265"/>
                    </a:ext>
                  </a:extLst>
                </a:gridCol>
                <a:gridCol w="3116499">
                  <a:extLst>
                    <a:ext uri="{9D8B030D-6E8A-4147-A177-3AD203B41FA5}">
                      <a16:colId xmlns:a16="http://schemas.microsoft.com/office/drawing/2014/main" val="3154435039"/>
                    </a:ext>
                  </a:extLst>
                </a:gridCol>
                <a:gridCol w="3117322">
                  <a:extLst>
                    <a:ext uri="{9D8B030D-6E8A-4147-A177-3AD203B41FA5}">
                      <a16:colId xmlns:a16="http://schemas.microsoft.com/office/drawing/2014/main" val="1319955510"/>
                    </a:ext>
                  </a:extLst>
                </a:gridCol>
              </a:tblGrid>
              <a:tr h="1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Old Insurance System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New Insurance System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3002890137"/>
                  </a:ext>
                </a:extLst>
              </a:tr>
              <a:tr h="703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Processes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Reliance on manual processes and paperwork, leading to delays in claims processing, policy issuance, and customer service</a:t>
                      </a:r>
                      <a:endParaRPr lang="vi-V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Increased automation and streamlined processes for faster operations and improved efficiency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2703075331"/>
                  </a:ext>
                </a:extLst>
              </a:tr>
              <a:tr h="703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Technology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Outdated technologies and limited access to real-time data analytics, hindering informed decision-making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Integration of advanced technologies and real-time data analytics for better insights and proactive decision-making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2752142736"/>
                  </a:ext>
                </a:extLst>
              </a:tr>
              <a:tr h="703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Customer Experience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Limited online presence and self-service options resulting in inconvenience and restricted access to services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resulting in inconvenience and restricted access to services resulting in inconvenience and restricted access to services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2006437551"/>
                  </a:ext>
                </a:extLst>
              </a:tr>
              <a:tr h="703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Security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Vulnerabilities in data security and lack of robust measures for protecting sensitive customer information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Implementation of robust security protocols, encryption, and access controls to ensure data protection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192384538"/>
                  </a:ext>
                </a:extLst>
              </a:tr>
              <a:tr h="5225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Efficiency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Slow operations and delays in claims processing and policy issuance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Streamlined processes, reduced turnaround times, and improved accuracy through automation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1780920098"/>
                  </a:ext>
                </a:extLst>
              </a:tr>
              <a:tr h="703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Competitiveness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Limited competitiveness due to outdated systems and processes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Enhanced competitiveness through advanced technology, improved efficiency, and better customer experience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2769166729"/>
                  </a:ext>
                </a:extLst>
              </a:tr>
              <a:tr h="5225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</a:rPr>
                        <a:t>Growth and Innovation</a:t>
                      </a:r>
                      <a:endParaRPr lang="vi-VN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Limited scope for innovation and keeping up with industry trends</a:t>
                      </a:r>
                      <a:endParaRPr lang="vi-V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Embracing digital transformation, enabling continuous growth and innovation</a:t>
                      </a:r>
                      <a:endParaRPr lang="vi-V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17" marR="37217" marT="0" marB="0"/>
                </a:tc>
                <a:extLst>
                  <a:ext uri="{0D108BD9-81ED-4DB2-BD59-A6C34878D82A}">
                    <a16:rowId xmlns:a16="http://schemas.microsoft.com/office/drawing/2014/main" val="179764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0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60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4" name="Google Shape;2284;p60"/>
          <p:cNvGrpSpPr/>
          <p:nvPr/>
        </p:nvGrpSpPr>
        <p:grpSpPr>
          <a:xfrm>
            <a:off x="3799030" y="2238587"/>
            <a:ext cx="1545934" cy="1582437"/>
            <a:chOff x="4049800" y="640400"/>
            <a:chExt cx="858900" cy="858900"/>
          </a:xfrm>
        </p:grpSpPr>
        <p:sp>
          <p:nvSpPr>
            <p:cNvPr id="2285" name="Google Shape;2285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191189"/>
                <a:gd name="adj2" fmla="val 16183925"/>
                <a:gd name="adj3" fmla="val 24811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60"/>
          <p:cNvGrpSpPr/>
          <p:nvPr/>
        </p:nvGrpSpPr>
        <p:grpSpPr>
          <a:xfrm>
            <a:off x="1002481" y="2218263"/>
            <a:ext cx="1545934" cy="1582437"/>
            <a:chOff x="4049800" y="640400"/>
            <a:chExt cx="858900" cy="858900"/>
          </a:xfrm>
        </p:grpSpPr>
        <p:sp>
          <p:nvSpPr>
            <p:cNvPr id="2288" name="Google Shape;2288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859661"/>
                <a:gd name="adj2" fmla="val 820745"/>
                <a:gd name="adj3" fmla="val 24786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60"/>
          <p:cNvGrpSpPr/>
          <p:nvPr/>
        </p:nvGrpSpPr>
        <p:grpSpPr>
          <a:xfrm>
            <a:off x="6653950" y="2238587"/>
            <a:ext cx="1545934" cy="1582437"/>
            <a:chOff x="4049800" y="640400"/>
            <a:chExt cx="858900" cy="858900"/>
          </a:xfrm>
        </p:grpSpPr>
        <p:sp>
          <p:nvSpPr>
            <p:cNvPr id="2291" name="Google Shape;2291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7525508"/>
                <a:gd name="adj2" fmla="val 17524545"/>
                <a:gd name="adj3" fmla="val 24734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3" name="Google Shape;2293;p60"/>
          <p:cNvSpPr txBox="1"/>
          <p:nvPr/>
        </p:nvSpPr>
        <p:spPr>
          <a:xfrm>
            <a:off x="622688" y="4215900"/>
            <a:ext cx="230550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HUYNH THANH DUY 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94" name="Google Shape;2294;p60"/>
          <p:cNvSpPr txBox="1"/>
          <p:nvPr/>
        </p:nvSpPr>
        <p:spPr>
          <a:xfrm>
            <a:off x="316865" y="4919400"/>
            <a:ext cx="285685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US" dirty="0">
              <a:solidFill>
                <a:schemeClr val="accent6">
                  <a:lumMod val="10000"/>
                </a:schemeClr>
              </a:solidFill>
              <a:latin typeface="Nunito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95" name="Google Shape;2295;p60"/>
          <p:cNvSpPr txBox="1"/>
          <p:nvPr/>
        </p:nvSpPr>
        <p:spPr>
          <a:xfrm>
            <a:off x="3419244" y="4215900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TRAN CU PHU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97" name="Google Shape;2297;p60"/>
          <p:cNvSpPr txBox="1"/>
          <p:nvPr/>
        </p:nvSpPr>
        <p:spPr>
          <a:xfrm>
            <a:off x="6110498" y="4215900"/>
            <a:ext cx="263281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NGUYEN HUU HOAI BAO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99" name="Google Shape;2299;p60"/>
          <p:cNvSpPr txBox="1"/>
          <p:nvPr/>
        </p:nvSpPr>
        <p:spPr>
          <a:xfrm>
            <a:off x="622688" y="2663862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100%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00" name="Google Shape;2300;p60"/>
          <p:cNvSpPr txBox="1"/>
          <p:nvPr/>
        </p:nvSpPr>
        <p:spPr>
          <a:xfrm>
            <a:off x="3419249" y="2678050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100%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01" name="Google Shape;2301;p60"/>
          <p:cNvSpPr txBox="1"/>
          <p:nvPr/>
        </p:nvSpPr>
        <p:spPr>
          <a:xfrm>
            <a:off x="6287135" y="2678050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100%</a:t>
            </a:r>
            <a:endParaRPr sz="2100" b="1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2302" name="Google Shape;2302;p60"/>
          <p:cNvCxnSpPr>
            <a:cxnSpLocks/>
            <a:stCxn id="2293" idx="0"/>
          </p:cNvCxnSpPr>
          <p:nvPr/>
        </p:nvCxnSpPr>
        <p:spPr>
          <a:xfrm flipV="1">
            <a:off x="1775441" y="3800700"/>
            <a:ext cx="2" cy="41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303" name="Google Shape;2303;p60"/>
          <p:cNvCxnSpPr>
            <a:cxnSpLocks/>
          </p:cNvCxnSpPr>
          <p:nvPr/>
        </p:nvCxnSpPr>
        <p:spPr>
          <a:xfrm rot="10800000">
            <a:off x="4572000" y="3800700"/>
            <a:ext cx="0" cy="415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304" name="Google Shape;2304;p60"/>
          <p:cNvCxnSpPr/>
          <p:nvPr/>
        </p:nvCxnSpPr>
        <p:spPr>
          <a:xfrm rot="10800000">
            <a:off x="7426915" y="3800700"/>
            <a:ext cx="0" cy="41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AAD241CC-3151-B015-F29B-7ACECF194C4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bg2"/>
                </a:solidFill>
              </a:rPr>
              <a:t>About</a:t>
            </a:r>
          </a:p>
        </p:txBody>
      </p:sp>
      <p:sp>
        <p:nvSpPr>
          <p:cNvPr id="13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0F46150-C9FA-E9FF-29BF-81302A3C3D53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Project</a:t>
            </a:r>
          </a:p>
        </p:txBody>
      </p:sp>
      <p:sp>
        <p:nvSpPr>
          <p:cNvPr id="14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94512300-10A1-4123-DB39-E085A20EAA2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5394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8;p41">
            <a:extLst>
              <a:ext uri="{FF2B5EF4-FFF2-40B4-BE49-F238E27FC236}">
                <a16:creationId xmlns:a16="http://schemas.microsoft.com/office/drawing/2014/main" id="{9055D504-DE5A-3ECF-ABFA-C9D252076F98}"/>
              </a:ext>
            </a:extLst>
          </p:cNvPr>
          <p:cNvSpPr txBox="1">
            <a:spLocks/>
          </p:cNvSpPr>
          <p:nvPr/>
        </p:nvSpPr>
        <p:spPr>
          <a:xfrm>
            <a:off x="1583214" y="2648218"/>
            <a:ext cx="6418086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sz="2600" b="1" dirty="0">
                <a:solidFill>
                  <a:schemeClr val="accent5"/>
                </a:solidFill>
                <a:latin typeface="Space Mono" panose="020B0604020202020204" charset="0"/>
              </a:rPr>
              <a:t>REQUIREMENT</a:t>
            </a:r>
            <a:r>
              <a:rPr lang="en-US" sz="2600" b="1" dirty="0">
                <a:latin typeface="Space Mono" panose="020B0604020202020204" charset="0"/>
              </a:rPr>
              <a:t> 4: </a:t>
            </a:r>
            <a:r>
              <a:rPr lang="en-US" sz="3000" b="1" dirty="0">
                <a:solidFill>
                  <a:srgbClr val="000000"/>
                </a:solidFill>
                <a:latin typeface="Space Mono" panose="020B0604020202020204" charset="-93"/>
              </a:rPr>
              <a:t>Proposal a new system</a:t>
            </a:r>
            <a:endParaRPr lang="en-US" sz="3000" b="1" dirty="0">
              <a:solidFill>
                <a:schemeClr val="accent3"/>
              </a:solidFill>
              <a:latin typeface="Space Mono" panose="020B0604020202020204" charset="-9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74AC-64E8-56BE-B007-DA020D47BD9D}"/>
              </a:ext>
            </a:extLst>
          </p:cNvPr>
          <p:cNvSpPr/>
          <p:nvPr/>
        </p:nvSpPr>
        <p:spPr>
          <a:xfrm>
            <a:off x="6481482" y="3774141"/>
            <a:ext cx="1739153" cy="1613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297E13DE-7822-2EC3-7FB8-C785D77DFBF0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856DC03F-B5F8-BAA1-E1D9-1531C5C23FF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FBE73FEF-A925-5D33-E47A-5BF49D2BF3DF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577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6987209" y="1371600"/>
            <a:ext cx="1826494" cy="31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500" b="1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General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Usecase</a:t>
            </a:r>
            <a:r>
              <a:rPr lang="en-US" sz="2500" b="1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 diagram</a:t>
            </a:r>
            <a:endParaRPr lang="vi-VN" sz="2500" dirty="0">
              <a:solidFill>
                <a:schemeClr val="tx1"/>
              </a:solidFill>
              <a:latin typeface="Space Mono" panose="020B0604020202020204" charset="-93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A1537E-7F8E-4C9C-84F3-682E2EBC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7" y="314962"/>
            <a:ext cx="6269286" cy="60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410428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3759202" y="5606374"/>
            <a:ext cx="3118676" cy="5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3000" b="1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ERD diagram</a:t>
            </a:r>
            <a:endParaRPr lang="vi-VN" sz="3000" dirty="0">
              <a:solidFill>
                <a:schemeClr val="tx1"/>
              </a:solidFill>
              <a:latin typeface="Space Mono" panose="020B0604020202020204" charset="-9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D9DE1-5E82-4DD3-83DC-97D95B12B4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679" y="1064968"/>
            <a:ext cx="8010938" cy="42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Demo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2676600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Space Mono" panose="020B0604020202020204" charset="-93"/>
                <a:ea typeface="Times New Roman" panose="02020603050405020304" pitchFamily="18" charset="0"/>
              </a:rPr>
              <a:t>Analyze and evaluate what new changes/proposals meet/support for the organizations competitive strategy. </a:t>
            </a:r>
            <a:endParaRPr lang="vi-VN" sz="1800" dirty="0">
              <a:effectLst/>
              <a:latin typeface="Space Mono" panose="020B0604020202020204" charset="-93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2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0566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2360" y="1564200"/>
            <a:ext cx="7684860" cy="2303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Our organization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comeptitive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strategy is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strengthen customer and supplier intimacy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We use information systems to develop strong ties and loyalty with customers and suppliers Increase switching costs by: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the interaction in E-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comerece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by easy-to-see and easy-to-use interface, easy to attract new potential customers.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get private customer information through website and help user to meet their goal or introduce more suitable product to customer by one-by-one supporting. From this we will develop strong ties and loyalty with customers and suppliers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making an easy interactive interface for staff to easy tracking customer information, having good customer care and bonding the customer intimacy.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vi-V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1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8;p41">
            <a:extLst>
              <a:ext uri="{FF2B5EF4-FFF2-40B4-BE49-F238E27FC236}">
                <a16:creationId xmlns:a16="http://schemas.microsoft.com/office/drawing/2014/main" id="{9055D504-DE5A-3ECF-ABFA-C9D252076F98}"/>
              </a:ext>
            </a:extLst>
          </p:cNvPr>
          <p:cNvSpPr txBox="1">
            <a:spLocks/>
          </p:cNvSpPr>
          <p:nvPr/>
        </p:nvSpPr>
        <p:spPr>
          <a:xfrm>
            <a:off x="3356895" y="2379155"/>
            <a:ext cx="2717083" cy="161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sz="7000" b="1" dirty="0">
                <a:solidFill>
                  <a:schemeClr val="accent5"/>
                </a:solidFill>
                <a:latin typeface="Space Mono" panose="020B0604020202020204" charset="0"/>
              </a:rPr>
              <a:t>Demo</a:t>
            </a:r>
            <a:endParaRPr lang="en-US" sz="7000" b="1" dirty="0">
              <a:solidFill>
                <a:schemeClr val="accent3"/>
              </a:solidFill>
              <a:latin typeface="Space Mono" panose="020B0604020202020204" charset="-9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74AC-64E8-56BE-B007-DA020D47BD9D}"/>
              </a:ext>
            </a:extLst>
          </p:cNvPr>
          <p:cNvSpPr/>
          <p:nvPr/>
        </p:nvSpPr>
        <p:spPr>
          <a:xfrm>
            <a:off x="6481482" y="3774141"/>
            <a:ext cx="1739153" cy="1613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297E13DE-7822-2EC3-7FB8-C785D77DFBF0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856DC03F-B5F8-BAA1-E1D9-1531C5C23FF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FBE73FEF-A925-5D33-E47A-5BF49D2BF3DF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8170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5"/>
          <p:cNvSpPr txBox="1">
            <a:spLocks noGrp="1"/>
          </p:cNvSpPr>
          <p:nvPr>
            <p:ph type="title"/>
          </p:nvPr>
        </p:nvSpPr>
        <p:spPr>
          <a:xfrm>
            <a:off x="2391838" y="3015150"/>
            <a:ext cx="43602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dk2"/>
                </a:solidFill>
              </a:rPr>
              <a:t>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6" name="Google Shape;1956;p55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55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0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60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7" name="Google Shape;2287;p60"/>
          <p:cNvGrpSpPr/>
          <p:nvPr/>
        </p:nvGrpSpPr>
        <p:grpSpPr>
          <a:xfrm>
            <a:off x="1567966" y="2232451"/>
            <a:ext cx="1545934" cy="1582437"/>
            <a:chOff x="4049800" y="640400"/>
            <a:chExt cx="858900" cy="858900"/>
          </a:xfrm>
        </p:grpSpPr>
        <p:sp>
          <p:nvSpPr>
            <p:cNvPr id="2288" name="Google Shape;2288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859661"/>
                <a:gd name="adj2" fmla="val 820745"/>
                <a:gd name="adj3" fmla="val 24786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90" name="Google Shape;2290;p60"/>
          <p:cNvGrpSpPr/>
          <p:nvPr/>
        </p:nvGrpSpPr>
        <p:grpSpPr>
          <a:xfrm>
            <a:off x="5906517" y="2232451"/>
            <a:ext cx="1545934" cy="1582437"/>
            <a:chOff x="4049800" y="640400"/>
            <a:chExt cx="858900" cy="858900"/>
          </a:xfrm>
        </p:grpSpPr>
        <p:sp>
          <p:nvSpPr>
            <p:cNvPr id="2291" name="Google Shape;2291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7525508"/>
                <a:gd name="adj2" fmla="val 17524545"/>
                <a:gd name="adj3" fmla="val 24734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3" name="Google Shape;2293;p60"/>
          <p:cNvSpPr txBox="1"/>
          <p:nvPr/>
        </p:nvSpPr>
        <p:spPr>
          <a:xfrm>
            <a:off x="1188173" y="4230088"/>
            <a:ext cx="230550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LAM TRI THIEN	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94" name="Google Shape;2294;p60"/>
          <p:cNvSpPr txBox="1"/>
          <p:nvPr/>
        </p:nvSpPr>
        <p:spPr>
          <a:xfrm>
            <a:off x="882350" y="4933588"/>
            <a:ext cx="285685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US" dirty="0">
              <a:solidFill>
                <a:schemeClr val="accent6">
                  <a:lumMod val="10000"/>
                </a:schemeClr>
              </a:solidFill>
              <a:latin typeface="Nunito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97" name="Google Shape;2297;p60"/>
          <p:cNvSpPr txBox="1"/>
          <p:nvPr/>
        </p:nvSpPr>
        <p:spPr>
          <a:xfrm>
            <a:off x="5363065" y="4209764"/>
            <a:ext cx="263281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TRUONG QUANG KHOI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99" name="Google Shape;2299;p60"/>
          <p:cNvSpPr txBox="1"/>
          <p:nvPr/>
        </p:nvSpPr>
        <p:spPr>
          <a:xfrm>
            <a:off x="1188173" y="2678050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100%</a:t>
            </a:r>
            <a:endParaRPr sz="2100" b="1" dirty="0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01" name="Google Shape;2301;p60"/>
          <p:cNvSpPr txBox="1"/>
          <p:nvPr/>
        </p:nvSpPr>
        <p:spPr>
          <a:xfrm>
            <a:off x="5539702" y="2671914"/>
            <a:ext cx="23055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91919"/>
                </a:solidFill>
                <a:latin typeface="Space Mono"/>
                <a:ea typeface="Space Mono"/>
                <a:cs typeface="Space Mono"/>
                <a:sym typeface="Space Mono"/>
              </a:rPr>
              <a:t>100%</a:t>
            </a:r>
            <a:endParaRPr sz="2100" b="1">
              <a:solidFill>
                <a:srgbClr val="191919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2302" name="Google Shape;2302;p60"/>
          <p:cNvCxnSpPr>
            <a:cxnSpLocks/>
            <a:stCxn id="2293" idx="0"/>
          </p:cNvCxnSpPr>
          <p:nvPr/>
        </p:nvCxnSpPr>
        <p:spPr>
          <a:xfrm flipV="1">
            <a:off x="2340926" y="3814888"/>
            <a:ext cx="2" cy="41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304" name="Google Shape;2304;p60"/>
          <p:cNvCxnSpPr/>
          <p:nvPr/>
        </p:nvCxnSpPr>
        <p:spPr>
          <a:xfrm rot="10800000">
            <a:off x="6679482" y="3794564"/>
            <a:ext cx="0" cy="41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AAD241CC-3151-B015-F29B-7ACECF194C4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bg2"/>
                </a:solidFill>
              </a:rPr>
              <a:t>About</a:t>
            </a:r>
          </a:p>
        </p:txBody>
      </p:sp>
      <p:sp>
        <p:nvSpPr>
          <p:cNvPr id="13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0F46150-C9FA-E9FF-29BF-81302A3C3D53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Project</a:t>
            </a:r>
          </a:p>
        </p:txBody>
      </p:sp>
      <p:sp>
        <p:nvSpPr>
          <p:cNvPr id="14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94512300-10A1-4123-DB39-E085A20EAA2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4569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8"/>
          <p:cNvSpPr txBox="1">
            <a:spLocks noGrp="1"/>
          </p:cNvSpPr>
          <p:nvPr>
            <p:ph type="title" idx="2"/>
          </p:nvPr>
        </p:nvSpPr>
        <p:spPr>
          <a:xfrm>
            <a:off x="720125" y="2500525"/>
            <a:ext cx="4360200" cy="15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8" name="Google Shape;1248;p38"/>
          <p:cNvSpPr txBox="1">
            <a:spLocks noGrp="1"/>
          </p:cNvSpPr>
          <p:nvPr>
            <p:ph type="title"/>
          </p:nvPr>
        </p:nvSpPr>
        <p:spPr>
          <a:xfrm>
            <a:off x="720000" y="3015150"/>
            <a:ext cx="4577004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/>
          </a:p>
        </p:txBody>
      </p:sp>
      <p:sp>
        <p:nvSpPr>
          <p:cNvPr id="1250" name="Google Shape;1250;p38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8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38"/>
          <p:cNvGrpSpPr/>
          <p:nvPr/>
        </p:nvGrpSpPr>
        <p:grpSpPr>
          <a:xfrm>
            <a:off x="5699760" y="2500525"/>
            <a:ext cx="3131445" cy="1935910"/>
            <a:chOff x="6381950" y="1536125"/>
            <a:chExt cx="2337825" cy="3347350"/>
          </a:xfrm>
        </p:grpSpPr>
        <p:sp>
          <p:nvSpPr>
            <p:cNvPr id="1257" name="Google Shape;1257;p38"/>
            <p:cNvSpPr/>
            <p:nvPr/>
          </p:nvSpPr>
          <p:spPr>
            <a:xfrm>
              <a:off x="6671675" y="1808825"/>
              <a:ext cx="2048100" cy="3074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8" name="Google Shape;1258;p38"/>
            <p:cNvCxnSpPr/>
            <p:nvPr/>
          </p:nvCxnSpPr>
          <p:spPr>
            <a:xfrm>
              <a:off x="6381950" y="4598125"/>
              <a:ext cx="288600" cy="285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38"/>
            <p:cNvCxnSpPr/>
            <p:nvPr/>
          </p:nvCxnSpPr>
          <p:spPr>
            <a:xfrm>
              <a:off x="8375950" y="4549275"/>
              <a:ext cx="338400" cy="334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38"/>
            <p:cNvCxnSpPr/>
            <p:nvPr/>
          </p:nvCxnSpPr>
          <p:spPr>
            <a:xfrm>
              <a:off x="8420250" y="1536125"/>
              <a:ext cx="299400" cy="272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81C032B4-39A8-4C04-8719-F63A44821B94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bg2"/>
                </a:solidFill>
              </a:rPr>
              <a:t>About</a:t>
            </a:r>
          </a:p>
        </p:txBody>
      </p:sp>
      <p:sp>
        <p:nvSpPr>
          <p:cNvPr id="29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612776F8-0BDC-43F3-A1E0-9FD7EA35DC11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Project</a:t>
            </a:r>
          </a:p>
        </p:txBody>
      </p:sp>
      <p:sp>
        <p:nvSpPr>
          <p:cNvPr id="30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C9D86BAB-EB04-4125-84A7-685E98570948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D7F0C-2521-4A00-9638-5BC5E4A24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671" y="2656688"/>
            <a:ext cx="2733534" cy="17797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5"/>
          <p:cNvSpPr txBox="1">
            <a:spLocks noGrp="1"/>
          </p:cNvSpPr>
          <p:nvPr>
            <p:ph type="subTitle" idx="1"/>
          </p:nvPr>
        </p:nvSpPr>
        <p:spPr>
          <a:xfrm>
            <a:off x="3738955" y="2682913"/>
            <a:ext cx="5405045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topic of our organization is selling insurance and bonding customer relation by taking individual information and having 1 on 1 take care.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490" name="Google Shape;1490;p45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5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530AB420-1B25-200C-03B9-206AA3D1F89E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ACFCBE7-A192-6380-3AC6-8153D7BF1C67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1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A2DB5D9E-4CD0-730A-280F-7AE7BC828514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pic>
        <p:nvPicPr>
          <p:cNvPr id="2052" name="Picture 4" descr="Shield Icon Stock Illustration - Download Image Now - Logo, Insurance,  Shield - iStock">
            <a:extLst>
              <a:ext uri="{FF2B5EF4-FFF2-40B4-BE49-F238E27FC236}">
                <a16:creationId xmlns:a16="http://schemas.microsoft.com/office/drawing/2014/main" id="{F6133034-6466-4D5E-B828-3E5B2AEC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14" y="2278170"/>
            <a:ext cx="2863786" cy="23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5"/>
          <p:cNvSpPr txBox="1">
            <a:spLocks noGrp="1"/>
          </p:cNvSpPr>
          <p:nvPr>
            <p:ph type="subTitle" idx="1"/>
          </p:nvPr>
        </p:nvSpPr>
        <p:spPr>
          <a:xfrm>
            <a:off x="5422382" y="2330726"/>
            <a:ext cx="3001618" cy="1282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r>
              <a:rPr lang="en-US" sz="3000" b="1" dirty="0">
                <a:solidFill>
                  <a:srgbClr val="212121"/>
                </a:solidFill>
                <a:latin typeface="Nunito" pitchFamily="2" charset="0"/>
              </a:rPr>
              <a:t>Organization chart</a:t>
            </a:r>
            <a:endParaRPr lang="en-US" sz="3000" b="1" dirty="0">
              <a:solidFill>
                <a:schemeClr val="accent3"/>
              </a:solidFill>
              <a:latin typeface="Nunito" pitchFamily="2" charset="0"/>
            </a:endParaRPr>
          </a:p>
        </p:txBody>
      </p:sp>
      <p:sp>
        <p:nvSpPr>
          <p:cNvPr id="1490" name="Google Shape;1490;p45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5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530AB420-1B25-200C-03B9-206AA3D1F89E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ACFCBE7-A192-6380-3AC6-8153D7BF1C67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1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A2DB5D9E-4CD0-730A-280F-7AE7BC828514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pic>
        <p:nvPicPr>
          <p:cNvPr id="9" name="Picture 8" descr="Example-organizational-chart-of-Company-X">
            <a:extLst>
              <a:ext uri="{FF2B5EF4-FFF2-40B4-BE49-F238E27FC236}">
                <a16:creationId xmlns:a16="http://schemas.microsoft.com/office/drawing/2014/main" id="{00EC8694-C209-4C1C-9819-EB21819168B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0" y="1540186"/>
            <a:ext cx="4584172" cy="2708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78;p45">
            <a:extLst>
              <a:ext uri="{FF2B5EF4-FFF2-40B4-BE49-F238E27FC236}">
                <a16:creationId xmlns:a16="http://schemas.microsoft.com/office/drawing/2014/main" id="{3E41BE97-EC1B-4411-9908-B6076E76DDA2}"/>
              </a:ext>
            </a:extLst>
          </p:cNvPr>
          <p:cNvSpPr txBox="1">
            <a:spLocks/>
          </p:cNvSpPr>
          <p:nvPr/>
        </p:nvSpPr>
        <p:spPr>
          <a:xfrm>
            <a:off x="763079" y="4607255"/>
            <a:ext cx="7506277" cy="153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Objectives: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Customers across the country who needs to use insurance, learn about insurance and associated services.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9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8;p41">
            <a:extLst>
              <a:ext uri="{FF2B5EF4-FFF2-40B4-BE49-F238E27FC236}">
                <a16:creationId xmlns:a16="http://schemas.microsoft.com/office/drawing/2014/main" id="{9055D504-DE5A-3ECF-ABFA-C9D252076F98}"/>
              </a:ext>
            </a:extLst>
          </p:cNvPr>
          <p:cNvSpPr txBox="1">
            <a:spLocks/>
          </p:cNvSpPr>
          <p:nvPr/>
        </p:nvSpPr>
        <p:spPr>
          <a:xfrm>
            <a:off x="1802549" y="2526298"/>
            <a:ext cx="6049363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sz="2600" b="1" dirty="0">
                <a:solidFill>
                  <a:schemeClr val="accent5"/>
                </a:solidFill>
                <a:latin typeface="Space Mono" panose="020B0604020202020204" charset="0"/>
              </a:rPr>
              <a:t>REQUIREMENT</a:t>
            </a:r>
            <a:r>
              <a:rPr lang="en-US" sz="2600" b="1" dirty="0">
                <a:latin typeface="Space Mono" panose="020B0604020202020204" charset="0"/>
              </a:rPr>
              <a:t> 2: Analyze their existing information system</a:t>
            </a:r>
            <a:endParaRPr lang="en-US" sz="2600" b="1" dirty="0">
              <a:solidFill>
                <a:schemeClr val="accent3"/>
              </a:solidFill>
              <a:latin typeface="Space Mono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74AC-64E8-56BE-B007-DA020D47BD9D}"/>
              </a:ext>
            </a:extLst>
          </p:cNvPr>
          <p:cNvSpPr/>
          <p:nvPr/>
        </p:nvSpPr>
        <p:spPr>
          <a:xfrm>
            <a:off x="6481482" y="3774141"/>
            <a:ext cx="1739153" cy="1613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297E13DE-7822-2EC3-7FB8-C785D77DFBF0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7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856DC03F-B5F8-BAA1-E1D9-1531C5C23FF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8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FBE73FEF-A925-5D33-E47A-5BF49D2BF3DF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1.</a:t>
            </a:r>
            <a:r>
              <a:rPr lang="vi-VN" sz="1700" dirty="0"/>
              <a:t> </a:t>
            </a:r>
            <a:r>
              <a:rPr lang="vi-VN" sz="1700" dirty="0" err="1">
                <a:solidFill>
                  <a:schemeClr val="tx1"/>
                </a:solidFill>
              </a:rPr>
              <a:t>Analyze</a:t>
            </a:r>
            <a:r>
              <a:rPr lang="vi-VN" sz="1700" dirty="0">
                <a:solidFill>
                  <a:schemeClr val="tx1"/>
                </a:solidFill>
              </a:rPr>
              <a:t> the </a:t>
            </a:r>
            <a:r>
              <a:rPr lang="vi-VN" sz="1700" dirty="0" err="1">
                <a:solidFill>
                  <a:schemeClr val="tx1"/>
                </a:solidFill>
              </a:rPr>
              <a:t>industry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structure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and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target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market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share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pursued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by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organization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533826"/>
            <a:ext cx="5405045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Market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Competitors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Products and service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Target Market share </a:t>
            </a:r>
            <a:r>
              <a:rPr lang="en-US" sz="1600" dirty="0" err="1">
                <a:solidFill>
                  <a:schemeClr val="tx1"/>
                </a:solidFill>
              </a:rPr>
              <a:t>purused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Geographic Reach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>
            <a:hlinkClick r:id="" action="ppaction://hlinkshowjump?jump=nextslide"/>
          </p:cNvPr>
          <p:cNvSpPr/>
          <p:nvPr/>
        </p:nvSpPr>
        <p:spPr>
          <a:xfrm>
            <a:off x="847805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>
            <a:hlinkClick r:id="" action="ppaction://hlinkshowjump?jump=previousslide"/>
          </p:cNvPr>
          <p:cNvSpPr/>
          <p:nvPr/>
        </p:nvSpPr>
        <p:spPr>
          <a:xfrm>
            <a:off x="8001300" y="6390550"/>
            <a:ext cx="4227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7;p35">
            <a:hlinkClick r:id="rId3" action="ppaction://hlinksldjump"/>
            <a:extLst>
              <a:ext uri="{FF2B5EF4-FFF2-40B4-BE49-F238E27FC236}">
                <a16:creationId xmlns:a16="http://schemas.microsoft.com/office/drawing/2014/main" id="{93838A44-B94A-6001-7BFF-89039A6C41EC}"/>
              </a:ext>
            </a:extLst>
          </p:cNvPr>
          <p:cNvSpPr txBox="1">
            <a:spLocks/>
          </p:cNvSpPr>
          <p:nvPr/>
        </p:nvSpPr>
        <p:spPr>
          <a:xfrm>
            <a:off x="882350" y="720000"/>
            <a:ext cx="1106700" cy="4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0" name="Google Shape;1198;p35">
            <a:hlinkClick r:id="rId4" action="ppaction://hlinksldjump"/>
            <a:extLst>
              <a:ext uri="{FF2B5EF4-FFF2-40B4-BE49-F238E27FC236}">
                <a16:creationId xmlns:a16="http://schemas.microsoft.com/office/drawing/2014/main" id="{ECDBA546-377D-AD04-8282-DDC1E035F549}"/>
              </a:ext>
            </a:extLst>
          </p:cNvPr>
          <p:cNvSpPr txBox="1">
            <a:spLocks/>
          </p:cNvSpPr>
          <p:nvPr/>
        </p:nvSpPr>
        <p:spPr>
          <a:xfrm>
            <a:off x="2046700" y="720000"/>
            <a:ext cx="1106700" cy="4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21" name="Google Shape;1199;p35">
            <a:hlinkClick r:id="rId5" action="ppaction://hlinksldjump"/>
            <a:extLst>
              <a:ext uri="{FF2B5EF4-FFF2-40B4-BE49-F238E27FC236}">
                <a16:creationId xmlns:a16="http://schemas.microsoft.com/office/drawing/2014/main" id="{0C34E5FB-DFDD-27C9-7452-7125F42F2D82}"/>
              </a:ext>
            </a:extLst>
          </p:cNvPr>
          <p:cNvSpPr txBox="1">
            <a:spLocks/>
          </p:cNvSpPr>
          <p:nvPr/>
        </p:nvSpPr>
        <p:spPr>
          <a:xfrm>
            <a:off x="3211050" y="720000"/>
            <a:ext cx="110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95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None/>
              <a:defRPr sz="1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/>
              <a:t>Reference</a:t>
            </a:r>
          </a:p>
        </p:txBody>
      </p:sp>
      <p:sp>
        <p:nvSpPr>
          <p:cNvPr id="18" name="Google Shape;1314;p42">
            <a:extLst>
              <a:ext uri="{FF2B5EF4-FFF2-40B4-BE49-F238E27FC236}">
                <a16:creationId xmlns:a16="http://schemas.microsoft.com/office/drawing/2014/main" id="{00B2DDEB-44ED-41F1-85C0-C2A0D7D31F5F}"/>
              </a:ext>
            </a:extLst>
          </p:cNvPr>
          <p:cNvSpPr txBox="1">
            <a:spLocks/>
          </p:cNvSpPr>
          <p:nvPr/>
        </p:nvSpPr>
        <p:spPr>
          <a:xfrm>
            <a:off x="720000" y="1535286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5000" b="1" i="0" u="none" strike="noStrike" cap="none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700" dirty="0">
                <a:solidFill>
                  <a:schemeClr val="accent5"/>
                </a:solidFill>
              </a:rPr>
              <a:t>1.</a:t>
            </a:r>
            <a:r>
              <a:rPr lang="vi-VN" sz="1700" dirty="0"/>
              <a:t> </a:t>
            </a:r>
            <a:r>
              <a:rPr lang="vi-VN" sz="1700" dirty="0" err="1">
                <a:solidFill>
                  <a:schemeClr val="tx1"/>
                </a:solidFill>
              </a:rPr>
              <a:t>Analyze</a:t>
            </a:r>
            <a:r>
              <a:rPr lang="vi-VN" sz="1700" dirty="0">
                <a:solidFill>
                  <a:schemeClr val="tx1"/>
                </a:solidFill>
              </a:rPr>
              <a:t> the </a:t>
            </a:r>
            <a:r>
              <a:rPr lang="vi-VN" sz="1700" dirty="0" err="1">
                <a:solidFill>
                  <a:schemeClr val="tx1"/>
                </a:solidFill>
              </a:rPr>
              <a:t>industry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structure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and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target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market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share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pursued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by</a:t>
            </a:r>
            <a:r>
              <a:rPr lang="vi-VN" sz="1700" dirty="0">
                <a:solidFill>
                  <a:schemeClr val="tx1"/>
                </a:solidFill>
              </a:rPr>
              <a:t> </a:t>
            </a:r>
            <a:r>
              <a:rPr lang="vi-VN" sz="1700" dirty="0" err="1">
                <a:solidFill>
                  <a:schemeClr val="tx1"/>
                </a:solidFill>
              </a:rPr>
              <a:t>organization</a:t>
            </a:r>
            <a:endParaRPr lang="vi-VN" sz="1700" dirty="0">
              <a:solidFill>
                <a:schemeClr val="tx1"/>
              </a:solidFill>
            </a:endParaRPr>
          </a:p>
        </p:txBody>
      </p:sp>
      <p:sp>
        <p:nvSpPr>
          <p:cNvPr id="22" name="Google Shape;1478;p45">
            <a:extLst>
              <a:ext uri="{FF2B5EF4-FFF2-40B4-BE49-F238E27FC236}">
                <a16:creationId xmlns:a16="http://schemas.microsoft.com/office/drawing/2014/main" id="{AF48B0B0-1248-4D8E-831E-200BF92B2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4817326"/>
            <a:ext cx="6941144" cy="230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>
                <a:effectLst/>
                <a:latin typeface="Nunito" pitchFamily="2" charset="-93"/>
                <a:ea typeface="Times New Roman" panose="02020603050405020304" pitchFamily="18" charset="0"/>
              </a:rPr>
              <a:t>The insurance market in Vietnam is mainly in the hands of large companies such as BVH (21.90%), Prudential (18.60%)….</a:t>
            </a:r>
            <a:endParaRPr lang="vi-VN" sz="1800" dirty="0">
              <a:effectLst/>
              <a:latin typeface="Nunito" pitchFamily="2" charset="-93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0536-8B3A-4967-92AF-B5395255CDF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0000" y="2287686"/>
            <a:ext cx="3345180" cy="2316480"/>
          </a:xfrm>
          <a:prstGeom prst="rect">
            <a:avLst/>
          </a:prstGeom>
        </p:spPr>
      </p:pic>
      <p:sp>
        <p:nvSpPr>
          <p:cNvPr id="10" name="Google Shape;1478;p45">
            <a:extLst>
              <a:ext uri="{FF2B5EF4-FFF2-40B4-BE49-F238E27FC236}">
                <a16:creationId xmlns:a16="http://schemas.microsoft.com/office/drawing/2014/main" id="{BBF135FB-E90F-4C26-8BEE-9E0C522E0898}"/>
              </a:ext>
            </a:extLst>
          </p:cNvPr>
          <p:cNvSpPr txBox="1">
            <a:spLocks/>
          </p:cNvSpPr>
          <p:nvPr/>
        </p:nvSpPr>
        <p:spPr>
          <a:xfrm>
            <a:off x="4173008" y="2592358"/>
            <a:ext cx="4039642" cy="128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3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1" dirty="0">
                <a:solidFill>
                  <a:srgbClr val="212121"/>
                </a:solidFill>
                <a:latin typeface="Nunito" pitchFamily="2" charset="0"/>
              </a:rPr>
              <a:t>Life insurance premium collection market share in 2020</a:t>
            </a:r>
            <a:endParaRPr lang="en-US" b="1" dirty="0">
              <a:solidFill>
                <a:schemeClr val="accent3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53843"/>
      </p:ext>
    </p:extLst>
  </p:cSld>
  <p:clrMapOvr>
    <a:masterClrMapping/>
  </p:clrMapOvr>
</p:sld>
</file>

<file path=ppt/theme/theme1.xml><?xml version="1.0" encoding="utf-8"?>
<a:theme xmlns:a="http://schemas.openxmlformats.org/drawingml/2006/main" name="Asher Interactive Portfolio by Slidesgo">
  <a:themeElements>
    <a:clrScheme name="Simple Light">
      <a:dk1>
        <a:srgbClr val="191919"/>
      </a:dk1>
      <a:lt1>
        <a:srgbClr val="FFFFFF"/>
      </a:lt1>
      <a:dk2>
        <a:srgbClr val="FD2F2F"/>
      </a:dk2>
      <a:lt2>
        <a:srgbClr val="F3F3F3"/>
      </a:lt2>
      <a:accent1>
        <a:srgbClr val="5B51BE"/>
      </a:accent1>
      <a:accent2>
        <a:srgbClr val="4E22D3"/>
      </a:accent2>
      <a:accent3>
        <a:srgbClr val="1B02C5"/>
      </a:accent3>
      <a:accent4>
        <a:srgbClr val="EE5D5D"/>
      </a:accent4>
      <a:accent5>
        <a:srgbClr val="EA3F3F"/>
      </a:accent5>
      <a:accent6>
        <a:srgbClr val="D9D9D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927</Words>
  <Application>Microsoft Office PowerPoint</Application>
  <PresentationFormat>On-screen Show (4:3)</PresentationFormat>
  <Paragraphs>203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Bebas Neue</vt:lpstr>
      <vt:lpstr>Times New Roman</vt:lpstr>
      <vt:lpstr>Symbol</vt:lpstr>
      <vt:lpstr>Wingdings</vt:lpstr>
      <vt:lpstr>Nunito Black</vt:lpstr>
      <vt:lpstr>Space Mono</vt:lpstr>
      <vt:lpstr>Nunito</vt:lpstr>
      <vt:lpstr>Asher Interactive Portfolio by Slidesgo</vt:lpstr>
      <vt:lpstr>Insurance management PROJECT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ASHER INTERACTIVE PORTFOLIO</dc:title>
  <dc:creator>HQ</dc:creator>
  <cp:lastModifiedBy>cuphut@gmail.com</cp:lastModifiedBy>
  <cp:revision>25</cp:revision>
  <dcterms:modified xsi:type="dcterms:W3CDTF">2023-05-16T04:01:44Z</dcterms:modified>
</cp:coreProperties>
</file>