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5"/>
  </p:normalViewPr>
  <p:slideViewPr>
    <p:cSldViewPr snapToGrid="0" snapToObjects="1">
      <p:cViewPr>
        <p:scale>
          <a:sx n="103" d="100"/>
          <a:sy n="103" d="100"/>
        </p:scale>
        <p:origin x="8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4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6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383638" y="740224"/>
            <a:ext cx="1099457" cy="1099457"/>
            <a:chOff x="3222170" y="1077684"/>
            <a:chExt cx="1099457" cy="1099457"/>
          </a:xfrm>
        </p:grpSpPr>
        <p:sp>
          <p:nvSpPr>
            <p:cNvPr id="4" name="Rectangle 3"/>
            <p:cNvSpPr/>
            <p:nvPr/>
          </p:nvSpPr>
          <p:spPr>
            <a:xfrm>
              <a:off x="3222170" y="1077684"/>
              <a:ext cx="1099457" cy="10994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1698" y="1322612"/>
              <a:ext cx="660400" cy="60960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624689" y="2514596"/>
            <a:ext cx="1099457" cy="1099457"/>
            <a:chOff x="5910942" y="2710541"/>
            <a:chExt cx="1099457" cy="1099457"/>
          </a:xfrm>
        </p:grpSpPr>
        <p:sp>
          <p:nvSpPr>
            <p:cNvPr id="8" name="Rectangle 7"/>
            <p:cNvSpPr/>
            <p:nvPr/>
          </p:nvSpPr>
          <p:spPr>
            <a:xfrm>
              <a:off x="5910942" y="2710541"/>
              <a:ext cx="1099457" cy="10994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1420" y="2911019"/>
              <a:ext cx="698500" cy="698500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5136239" y="2514596"/>
            <a:ext cx="1099457" cy="10994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88840" y="2514596"/>
            <a:ext cx="1099457" cy="10994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505025" y="2514596"/>
            <a:ext cx="1099457" cy="10994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161" y="3013524"/>
            <a:ext cx="889000" cy="101600"/>
          </a:xfrm>
          <a:prstGeom prst="rect">
            <a:avLst/>
          </a:prstGeom>
        </p:spPr>
      </p:pic>
      <p:cxnSp>
        <p:nvCxnSpPr>
          <p:cNvPr id="24" name="Elbow Connector 23"/>
          <p:cNvCxnSpPr>
            <a:stCxn id="4" idx="1"/>
            <a:endCxn id="8" idx="0"/>
          </p:cNvCxnSpPr>
          <p:nvPr/>
        </p:nvCxnSpPr>
        <p:spPr>
          <a:xfrm rot="10800000" flipV="1">
            <a:off x="2174418" y="1289952"/>
            <a:ext cx="1209220" cy="1224643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3"/>
            <a:endCxn id="12" idx="0"/>
          </p:cNvCxnSpPr>
          <p:nvPr/>
        </p:nvCxnSpPr>
        <p:spPr>
          <a:xfrm>
            <a:off x="4483095" y="1289953"/>
            <a:ext cx="2955474" cy="1224643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4483094" y="1459987"/>
            <a:ext cx="1202873" cy="1042416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4479447" y="1106419"/>
            <a:ext cx="5571659" cy="1408176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0800000">
            <a:off x="2174417" y="3614052"/>
            <a:ext cx="1209220" cy="1224643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12" idx="2"/>
          </p:cNvCxnSpPr>
          <p:nvPr/>
        </p:nvCxnSpPr>
        <p:spPr>
          <a:xfrm flipV="1">
            <a:off x="3377290" y="3614053"/>
            <a:ext cx="4061279" cy="1224644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10" idx="2"/>
          </p:cNvCxnSpPr>
          <p:nvPr/>
        </p:nvCxnSpPr>
        <p:spPr>
          <a:xfrm flipV="1">
            <a:off x="3589561" y="3614053"/>
            <a:ext cx="2096407" cy="1042413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V="1">
            <a:off x="3439994" y="3614052"/>
            <a:ext cx="6611112" cy="1408173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383637" y="4277134"/>
            <a:ext cx="1099457" cy="10994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1573" y="4503012"/>
            <a:ext cx="736600" cy="6477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267" y="2651828"/>
            <a:ext cx="787400" cy="8128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6723" y="2664020"/>
            <a:ext cx="812800" cy="8128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3906" y="2651828"/>
            <a:ext cx="9144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Liao (Student)</dc:creator>
  <cp:lastModifiedBy>Kevin Liao (Student)</cp:lastModifiedBy>
  <cp:revision>3</cp:revision>
  <cp:lastPrinted>2018-03-26T13:43:28Z</cp:lastPrinted>
  <dcterms:created xsi:type="dcterms:W3CDTF">2018-03-26T13:24:09Z</dcterms:created>
  <dcterms:modified xsi:type="dcterms:W3CDTF">2018-03-26T13:46:36Z</dcterms:modified>
</cp:coreProperties>
</file>