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 snapToObjects="1">
      <p:cViewPr>
        <p:scale>
          <a:sx n="103" d="100"/>
          <a:sy n="103" d="100"/>
        </p:scale>
        <p:origin x="80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8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4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2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2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3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8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4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996D5-9536-4841-A147-9AD88C6446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6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383638" y="740224"/>
            <a:ext cx="1099457" cy="1099457"/>
            <a:chOff x="3222170" y="1077684"/>
            <a:chExt cx="1099457" cy="1099457"/>
          </a:xfrm>
        </p:grpSpPr>
        <p:sp>
          <p:nvSpPr>
            <p:cNvPr id="4" name="Rectangle 3"/>
            <p:cNvSpPr/>
            <p:nvPr/>
          </p:nvSpPr>
          <p:spPr>
            <a:xfrm>
              <a:off x="3222170" y="1077684"/>
              <a:ext cx="1099457" cy="10994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1698" y="1322612"/>
              <a:ext cx="660400" cy="60960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1624689" y="2514596"/>
            <a:ext cx="1099457" cy="1099457"/>
            <a:chOff x="5910942" y="2710541"/>
            <a:chExt cx="1099457" cy="1099457"/>
          </a:xfrm>
        </p:grpSpPr>
        <p:sp>
          <p:nvSpPr>
            <p:cNvPr id="8" name="Rectangle 7"/>
            <p:cNvSpPr/>
            <p:nvPr/>
          </p:nvSpPr>
          <p:spPr>
            <a:xfrm>
              <a:off x="5910942" y="2710541"/>
              <a:ext cx="1099457" cy="10994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1420" y="2911019"/>
              <a:ext cx="698500" cy="69850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5136239" y="2514596"/>
            <a:ext cx="1099457" cy="1099457"/>
            <a:chOff x="7739742" y="2819398"/>
            <a:chExt cx="1099457" cy="1099457"/>
          </a:xfrm>
        </p:grpSpPr>
        <p:sp>
          <p:nvSpPr>
            <p:cNvPr id="10" name="Rectangle 9"/>
            <p:cNvSpPr/>
            <p:nvPr/>
          </p:nvSpPr>
          <p:spPr>
            <a:xfrm>
              <a:off x="7739742" y="2819398"/>
              <a:ext cx="1099457" cy="10994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95769" y="3102426"/>
              <a:ext cx="787400" cy="533400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6888840" y="2514596"/>
            <a:ext cx="1099457" cy="1099457"/>
            <a:chOff x="7739741" y="4201883"/>
            <a:chExt cx="1099457" cy="1099457"/>
          </a:xfrm>
        </p:grpSpPr>
        <p:sp>
          <p:nvSpPr>
            <p:cNvPr id="12" name="Rectangle 11"/>
            <p:cNvSpPr/>
            <p:nvPr/>
          </p:nvSpPr>
          <p:spPr>
            <a:xfrm>
              <a:off x="7739741" y="4201883"/>
              <a:ext cx="1099457" cy="10994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83069" y="4484911"/>
              <a:ext cx="812800" cy="533400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9505025" y="2514596"/>
            <a:ext cx="1099457" cy="1099457"/>
            <a:chOff x="9884226" y="3935182"/>
            <a:chExt cx="1099457" cy="1099457"/>
          </a:xfrm>
        </p:grpSpPr>
        <p:sp>
          <p:nvSpPr>
            <p:cNvPr id="14" name="Rectangle 13"/>
            <p:cNvSpPr/>
            <p:nvPr/>
          </p:nvSpPr>
          <p:spPr>
            <a:xfrm>
              <a:off x="9884226" y="3935182"/>
              <a:ext cx="1099457" cy="10994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83104" y="4218211"/>
              <a:ext cx="901700" cy="533400"/>
            </a:xfrm>
            <a:prstGeom prst="rect">
              <a:avLst/>
            </a:prstGeom>
          </p:spPr>
        </p:pic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2161" y="3013524"/>
            <a:ext cx="889000" cy="101600"/>
          </a:xfrm>
          <a:prstGeom prst="rect">
            <a:avLst/>
          </a:prstGeom>
        </p:spPr>
      </p:pic>
      <p:cxnSp>
        <p:nvCxnSpPr>
          <p:cNvPr id="24" name="Elbow Connector 23"/>
          <p:cNvCxnSpPr>
            <a:stCxn id="4" idx="1"/>
            <a:endCxn id="8" idx="0"/>
          </p:cNvCxnSpPr>
          <p:nvPr/>
        </p:nvCxnSpPr>
        <p:spPr>
          <a:xfrm rot="10800000" flipV="1">
            <a:off x="2174418" y="1289952"/>
            <a:ext cx="1209220" cy="1224643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3"/>
            <a:endCxn id="12" idx="0"/>
          </p:cNvCxnSpPr>
          <p:nvPr/>
        </p:nvCxnSpPr>
        <p:spPr>
          <a:xfrm>
            <a:off x="4483095" y="1289953"/>
            <a:ext cx="2955474" cy="1224643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>
            <a:off x="4483094" y="1459987"/>
            <a:ext cx="1202873" cy="1042416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>
            <a:off x="4479447" y="1106419"/>
            <a:ext cx="5571659" cy="1408176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10800000">
            <a:off x="2174417" y="3614052"/>
            <a:ext cx="1209220" cy="1224643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12" idx="2"/>
          </p:cNvCxnSpPr>
          <p:nvPr/>
        </p:nvCxnSpPr>
        <p:spPr>
          <a:xfrm flipV="1">
            <a:off x="3377290" y="3614053"/>
            <a:ext cx="4061279" cy="1224644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10800000">
            <a:off x="2382553" y="3614050"/>
            <a:ext cx="1207008" cy="1042416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10" idx="2"/>
          </p:cNvCxnSpPr>
          <p:nvPr/>
        </p:nvCxnSpPr>
        <p:spPr>
          <a:xfrm flipV="1">
            <a:off x="3589561" y="3614053"/>
            <a:ext cx="2096407" cy="1042413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>
            <a:off x="1957149" y="3614050"/>
            <a:ext cx="1209220" cy="1408176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14" idx="2"/>
          </p:cNvCxnSpPr>
          <p:nvPr/>
        </p:nvCxnSpPr>
        <p:spPr>
          <a:xfrm flipV="1">
            <a:off x="3166369" y="3614053"/>
            <a:ext cx="6888385" cy="1408173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1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Liao (Student)</dc:creator>
  <cp:lastModifiedBy>Kevin Liao (Student)</cp:lastModifiedBy>
  <cp:revision>2</cp:revision>
  <dcterms:created xsi:type="dcterms:W3CDTF">2018-03-26T13:24:09Z</dcterms:created>
  <dcterms:modified xsi:type="dcterms:W3CDTF">2018-03-26T13:43:18Z</dcterms:modified>
</cp:coreProperties>
</file>