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103" d="100"/>
          <a:sy n="103" d="100"/>
        </p:scale>
        <p:origin x="1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5995" y="1110931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7046" y="2885303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48596" y="2885303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01197" y="2885303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17382" y="2885303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4" idx="1"/>
            <a:endCxn id="8" idx="0"/>
          </p:cNvCxnSpPr>
          <p:nvPr/>
        </p:nvCxnSpPr>
        <p:spPr>
          <a:xfrm rot="10800000" flipV="1">
            <a:off x="2186775" y="1660659"/>
            <a:ext cx="1209220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12" idx="0"/>
          </p:cNvCxnSpPr>
          <p:nvPr/>
        </p:nvCxnSpPr>
        <p:spPr>
          <a:xfrm>
            <a:off x="4495452" y="1660660"/>
            <a:ext cx="2955474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495451" y="1830694"/>
            <a:ext cx="1202873" cy="104241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491804" y="1477126"/>
            <a:ext cx="5571659" cy="140817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>
            <a:off x="2186774" y="3984759"/>
            <a:ext cx="1209220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2" idx="2"/>
          </p:cNvCxnSpPr>
          <p:nvPr/>
        </p:nvCxnSpPr>
        <p:spPr>
          <a:xfrm flipV="1">
            <a:off x="3389647" y="3984760"/>
            <a:ext cx="4061279" cy="122464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0" idx="2"/>
          </p:cNvCxnSpPr>
          <p:nvPr/>
        </p:nvCxnSpPr>
        <p:spPr>
          <a:xfrm flipV="1">
            <a:off x="3601918" y="3984760"/>
            <a:ext cx="2096407" cy="104241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3452351" y="3984759"/>
            <a:ext cx="6611112" cy="140817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95994" y="4647841"/>
            <a:ext cx="1099457" cy="1099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78" y="1393959"/>
            <a:ext cx="5715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278" y="4918169"/>
            <a:ext cx="622300" cy="5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774" y="3079685"/>
            <a:ext cx="673100" cy="69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937" y="3091877"/>
            <a:ext cx="698500" cy="698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113" y="3085465"/>
            <a:ext cx="774700" cy="69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1668" y="3378135"/>
            <a:ext cx="774700" cy="10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5473" y="3143185"/>
            <a:ext cx="482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Kevin Liao (Student)</cp:lastModifiedBy>
  <cp:revision>7</cp:revision>
  <cp:lastPrinted>2018-03-26T14:27:26Z</cp:lastPrinted>
  <dcterms:created xsi:type="dcterms:W3CDTF">2018-03-26T13:24:09Z</dcterms:created>
  <dcterms:modified xsi:type="dcterms:W3CDTF">2018-03-26T14:33:55Z</dcterms:modified>
</cp:coreProperties>
</file>