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03" d="100"/>
          <a:sy n="103" d="100"/>
        </p:scale>
        <p:origin x="8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995" y="1110925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7046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596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1197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17382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4" idx="1"/>
            <a:endCxn id="8" idx="0"/>
          </p:cNvCxnSpPr>
          <p:nvPr/>
        </p:nvCxnSpPr>
        <p:spPr>
          <a:xfrm rot="10800000" flipV="1">
            <a:off x="2186775" y="1660653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2" idx="0"/>
          </p:cNvCxnSpPr>
          <p:nvPr/>
        </p:nvCxnSpPr>
        <p:spPr>
          <a:xfrm>
            <a:off x="4495452" y="1660654"/>
            <a:ext cx="2955474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495451" y="1830688"/>
            <a:ext cx="1202873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91804" y="1477120"/>
            <a:ext cx="5571659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2186774" y="3984753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2"/>
          </p:cNvCxnSpPr>
          <p:nvPr/>
        </p:nvCxnSpPr>
        <p:spPr>
          <a:xfrm flipV="1">
            <a:off x="3389647" y="3984754"/>
            <a:ext cx="4061279" cy="12246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2394910" y="3984751"/>
            <a:ext cx="1207008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0" idx="2"/>
          </p:cNvCxnSpPr>
          <p:nvPr/>
        </p:nvCxnSpPr>
        <p:spPr>
          <a:xfrm flipV="1">
            <a:off x="3601918" y="3984754"/>
            <a:ext cx="2096407" cy="104241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1969506" y="3984751"/>
            <a:ext cx="1209220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4" idx="2"/>
          </p:cNvCxnSpPr>
          <p:nvPr/>
        </p:nvCxnSpPr>
        <p:spPr>
          <a:xfrm flipV="1">
            <a:off x="3178726" y="3984754"/>
            <a:ext cx="6888385" cy="140817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78" y="1393959"/>
            <a:ext cx="571500" cy="533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23" y="3136327"/>
            <a:ext cx="5969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424" y="3206425"/>
            <a:ext cx="6858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31" y="3200329"/>
            <a:ext cx="698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113" y="3200329"/>
            <a:ext cx="7747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668" y="3390327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3</cp:revision>
  <dcterms:created xsi:type="dcterms:W3CDTF">2018-03-26T13:24:09Z</dcterms:created>
  <dcterms:modified xsi:type="dcterms:W3CDTF">2018-03-26T14:31:25Z</dcterms:modified>
</cp:coreProperties>
</file>