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70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616-CD33-46B8-9478-BE04F8ED56F2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3191545" y="168980"/>
            <a:ext cx="2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WalB state</a:t>
            </a:r>
            <a:endParaRPr kumimoji="1" lang="ja-JP" altLang="en-US" sz="32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5772267" y="633954"/>
            <a:ext cx="2611515" cy="3364227"/>
            <a:chOff x="5755541" y="360930"/>
            <a:chExt cx="2611515" cy="3364227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6093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2611515" cy="2813037"/>
              <a:chOff x="5755541" y="1044169"/>
              <a:chExt cx="2611515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836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689817" y="3893961"/>
            <a:ext cx="5945465" cy="2847407"/>
            <a:chOff x="2973134" y="3893961"/>
            <a:chExt cx="5945465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973134" y="522215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8" y="4519997"/>
              <a:ext cx="974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4195715" y="4509121"/>
              <a:ext cx="659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640831" y="5812232"/>
              <a:ext cx="862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306634" y="5483760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899592" y="3968091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Stopped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99592" y="5085184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Target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139952" y="2282007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Standby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07429" y="651452"/>
            <a:ext cx="169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  <a:endParaRPr kumimoji="1" lang="ja-JP" altLang="en-US" sz="28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922382" y="2303196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SyncReady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角丸四角形 126"/>
          <p:cNvSpPr/>
          <p:nvPr/>
        </p:nvSpPr>
        <p:spPr>
          <a:xfrm>
            <a:off x="922382" y="1255989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Clear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8" name="直線矢印コネクタ 127"/>
          <p:cNvCxnSpPr/>
          <p:nvPr/>
        </p:nvCxnSpPr>
        <p:spPr>
          <a:xfrm flipV="1">
            <a:off x="1921912" y="1760046"/>
            <a:ext cx="0" cy="543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1172989" y="1760045"/>
            <a:ext cx="1" cy="543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1892899" y="1772816"/>
            <a:ext cx="87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clear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79512" y="1772816"/>
            <a:ext cx="122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init_storage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32" name="直線矢印コネクタ 131"/>
          <p:cNvCxnSpPr>
            <a:stCxn id="126" idx="2"/>
          </p:cNvCxnSpPr>
          <p:nvPr/>
        </p:nvCxnSpPr>
        <p:spPr>
          <a:xfrm>
            <a:off x="1570454" y="2807252"/>
            <a:ext cx="0" cy="1160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角丸四角形 132"/>
          <p:cNvSpPr/>
          <p:nvPr/>
        </p:nvSpPr>
        <p:spPr>
          <a:xfrm>
            <a:off x="683568" y="3145806"/>
            <a:ext cx="1728192" cy="504056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F</a:t>
            </a:r>
            <a:r>
              <a:rPr kumimoji="1" lang="en-US" altLang="ja-JP" smtClean="0">
                <a:solidFill>
                  <a:schemeClr val="tx1"/>
                </a:solidFill>
              </a:rPr>
              <a:t>ull/Hash sync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611560" y="28024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backup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16515" y="4602614"/>
            <a:ext cx="81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start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37" name="直線矢印コネクタ 136"/>
          <p:cNvCxnSpPr/>
          <p:nvPr/>
        </p:nvCxnSpPr>
        <p:spPr>
          <a:xfrm>
            <a:off x="1331640" y="4455941"/>
            <a:ext cx="0" cy="623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1820435" y="4582693"/>
            <a:ext cx="81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stop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2578006" y="3278115"/>
            <a:ext cx="89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reset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46" name="円弧 145"/>
          <p:cNvSpPr/>
          <p:nvPr/>
        </p:nvSpPr>
        <p:spPr>
          <a:xfrm rot="5400000" flipH="1">
            <a:off x="1456809" y="3098922"/>
            <a:ext cx="1545454" cy="696940"/>
          </a:xfrm>
          <a:prstGeom prst="arc">
            <a:avLst>
              <a:gd name="adj1" fmla="val 10713038"/>
              <a:gd name="adj2" fmla="val 0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411760" y="2093421"/>
            <a:ext cx="1629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_go_standby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51" name="直線矢印コネクタ 150"/>
          <p:cNvCxnSpPr/>
          <p:nvPr/>
        </p:nvCxnSpPr>
        <p:spPr>
          <a:xfrm>
            <a:off x="2220065" y="2419629"/>
            <a:ext cx="19198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V="1">
            <a:off x="1763688" y="4450088"/>
            <a:ext cx="0" cy="635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2195738" y="2607413"/>
            <a:ext cx="19442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2843808" y="2514382"/>
            <a:ext cx="98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stop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43</Words>
  <Application>Microsoft Office PowerPoint</Application>
  <PresentationFormat>画面に合わせる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18</cp:revision>
  <dcterms:created xsi:type="dcterms:W3CDTF">2014-09-17T00:44:21Z</dcterms:created>
  <dcterms:modified xsi:type="dcterms:W3CDTF">2017-05-24T07:44:04Z</dcterms:modified>
</cp:coreProperties>
</file>