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04" d="100"/>
          <a:sy n="204" d="100"/>
        </p:scale>
        <p:origin x="-90" y="-24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/>
          <p:cNvCxnSpPr/>
          <p:nvPr/>
        </p:nvCxnSpPr>
        <p:spPr>
          <a:xfrm>
            <a:off x="724075" y="333772"/>
            <a:ext cx="0" cy="4067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36985" y="693812"/>
            <a:ext cx="2077007" cy="98949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5760" y="712431"/>
            <a:ext cx="1883564" cy="773469"/>
            <a:chOff x="125760" y="539606"/>
            <a:chExt cx="1883564" cy="773469"/>
          </a:xfrm>
        </p:grpSpPr>
        <p:sp>
          <p:nvSpPr>
            <p:cNvPr id="94" name="テキスト ボックス 93"/>
            <p:cNvSpPr txBox="1"/>
            <p:nvPr/>
          </p:nvSpPr>
          <p:spPr>
            <a:xfrm>
              <a:off x="125760" y="539606"/>
              <a:ext cx="731437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en-US" altLang="ja-JP" sz="10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/dev/walb/0</a:t>
              </a:r>
              <a:endParaRPr lang="ja-JP" altLang="en-US" sz="10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53141" y="1025043"/>
              <a:ext cx="1316421" cy="2160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</a:t>
              </a:r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dev/tutorial/mlog</a:t>
              </a:r>
              <a:endParaRPr kumimoji="1" lang="ja-JP" altLang="en-US" sz="100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81131" y="707647"/>
              <a:ext cx="1728193" cy="60542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353141" y="809019"/>
              <a:ext cx="1316421" cy="2160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/</a:t>
              </a:r>
              <a:r>
                <a:rPr kumimoji="1" lang="en-US" altLang="ja-JP" sz="1000" smtClean="0">
                  <a:solidFill>
                    <a:srgbClr val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dev/tutorial/mdata</a:t>
              </a:r>
              <a:endParaRPr kumimoji="1" lang="ja-JP" altLang="en-US" sz="100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125760" y="477788"/>
            <a:ext cx="511826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25760" y="1485900"/>
            <a:ext cx="1276458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/mnt/tutorial/data/s0/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88531" y="117748"/>
            <a:ext cx="961365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user app</a:t>
            </a:r>
            <a:endParaRPr kumimoji="1" lang="ja-JP" altLang="en-US" sz="100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845839" y="333772"/>
            <a:ext cx="1" cy="39269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2574032" y="1198656"/>
            <a:ext cx="1296144" cy="21211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574031" y="981844"/>
            <a:ext cx="399616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proxy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576288" y="1197868"/>
            <a:ext cx="1247604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mnt/tutorial/data/p0</a:t>
            </a:r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11" name="直線矢印コネクタ 110"/>
          <p:cNvCxnSpPr>
            <a:stCxn id="95" idx="3"/>
            <a:endCxn id="107" idx="1"/>
          </p:cNvCxnSpPr>
          <p:nvPr/>
        </p:nvCxnSpPr>
        <p:spPr>
          <a:xfrm flipV="1">
            <a:off x="1669562" y="1304715"/>
            <a:ext cx="904470" cy="11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078088" y="1413892"/>
            <a:ext cx="0" cy="3639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2258875" y="1595902"/>
            <a:ext cx="499002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archive</a:t>
            </a:r>
            <a:endParaRPr lang="ja-JP" altLang="en-US" sz="100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286000" y="1777838"/>
            <a:ext cx="1584176" cy="64416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286000" y="1792551"/>
            <a:ext cx="1247604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/mnt/tutorial/data/a0/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358008" y="2133972"/>
            <a:ext cx="1440160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/</a:t>
            </a:r>
            <a:r>
              <a:rPr kumimoji="1"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dev/tutorial/r_vol</a:t>
            </a:r>
            <a:r>
              <a:rPr kumimoji="1" lang="en-US" altLang="ja-JP" sz="100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_???</a:t>
            </a:r>
            <a:endParaRPr kumimoji="1" lang="ja-JP" altLang="en-US" sz="100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2574031" y="1989956"/>
            <a:ext cx="2257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2735418" y="1960573"/>
            <a:ext cx="484574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restore</a:t>
            </a:r>
            <a:endParaRPr lang="ja-JP" altLang="en-US" sz="10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はがき 100x148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2014-11-11T07:38:51Z</dcterms:modified>
</cp:coreProperties>
</file>