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6" y="-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56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84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3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84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60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8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15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6616-CD33-46B8-9478-BE04F8ED56F2}" type="datetimeFigureOut">
              <a:rPr kumimoji="1" lang="ja-JP" altLang="en-US" smtClean="0"/>
              <a:t>2014/9/17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E3F5-6F9D-4754-B6F9-50AE10FEA6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テキスト ボックス 55"/>
          <p:cNvSpPr txBox="1"/>
          <p:nvPr/>
        </p:nvSpPr>
        <p:spPr>
          <a:xfrm>
            <a:off x="3191545" y="168980"/>
            <a:ext cx="260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WalB state</a:t>
            </a:r>
            <a:endParaRPr kumimoji="1" lang="ja-JP" altLang="en-US" sz="320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5772267" y="633954"/>
            <a:ext cx="3192291" cy="3364227"/>
            <a:chOff x="5755541" y="360930"/>
            <a:chExt cx="3192291" cy="3364227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487342" y="36093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Proxy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grpSp>
          <p:nvGrpSpPr>
            <p:cNvPr id="106" name="グループ化 105"/>
            <p:cNvGrpSpPr/>
            <p:nvPr/>
          </p:nvGrpSpPr>
          <p:grpSpPr>
            <a:xfrm>
              <a:off x="5755541" y="912120"/>
              <a:ext cx="3192291" cy="2813037"/>
              <a:chOff x="5755541" y="1044169"/>
              <a:chExt cx="3192291" cy="2813037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5755541" y="1548225"/>
                <a:ext cx="11927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add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archive</a:t>
                </a:r>
              </a:p>
              <a:p>
                <a:r>
                  <a:rPr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info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6487342" y="1044169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Clear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>
              <a:xfrm>
                <a:off x="6487342" y="335315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Started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>
              <a:xfrm>
                <a:off x="6487342" y="2214410"/>
                <a:ext cx="1296144" cy="504056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mtClean="0">
                    <a:solidFill>
                      <a:schemeClr val="tx1"/>
                    </a:solidFill>
                  </a:rPr>
                  <a:t>Stopped</a:t>
                </a:r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矢印コネクタ 28"/>
              <p:cNvCxnSpPr/>
              <p:nvPr/>
            </p:nvCxnSpPr>
            <p:spPr>
              <a:xfrm>
                <a:off x="6755277" y="1548225"/>
                <a:ext cx="0" cy="656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/>
              <p:nvPr/>
            </p:nvCxnSpPr>
            <p:spPr>
              <a:xfrm flipH="1" flipV="1">
                <a:off x="7481716" y="2718466"/>
                <a:ext cx="1" cy="628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5940152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start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7481716" y="2913153"/>
                <a:ext cx="815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stop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39" name="直線矢印コネクタ 38"/>
              <p:cNvCxnSpPr/>
              <p:nvPr/>
            </p:nvCxnSpPr>
            <p:spPr>
              <a:xfrm>
                <a:off x="6778721" y="2718466"/>
                <a:ext cx="1" cy="6385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7530709" y="1776888"/>
                <a:ext cx="1417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smtClean="0">
                    <a:latin typeface="Gungsuh" panose="02030600000101010101" pitchFamily="18" charset="-127"/>
                    <a:ea typeface="Gungsuh" panose="02030600000101010101" pitchFamily="18" charset="-127"/>
                  </a:rPr>
                  <a:t>clear-vol</a:t>
                </a:r>
                <a:endParaRPr kumimoji="1" lang="ja-JP" altLang="en-US" sz="1600"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cxnSp>
            <p:nvCxnSpPr>
              <p:cNvPr id="85" name="直線矢印コネクタ 84"/>
              <p:cNvCxnSpPr/>
              <p:nvPr/>
            </p:nvCxnSpPr>
            <p:spPr>
              <a:xfrm flipV="1">
                <a:off x="7530709" y="1504610"/>
                <a:ext cx="0" cy="709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グループ化 152"/>
          <p:cNvGrpSpPr/>
          <p:nvPr/>
        </p:nvGrpSpPr>
        <p:grpSpPr>
          <a:xfrm>
            <a:off x="2339752" y="3893961"/>
            <a:ext cx="6295530" cy="2847407"/>
            <a:chOff x="2623069" y="3893961"/>
            <a:chExt cx="6295530" cy="2847407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2623069" y="5189038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Archive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52" name="角丸四角形 51"/>
            <p:cNvSpPr/>
            <p:nvPr/>
          </p:nvSpPr>
          <p:spPr>
            <a:xfrm>
              <a:off x="4537417" y="494116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角丸四角形 52"/>
            <p:cNvSpPr/>
            <p:nvPr/>
          </p:nvSpPr>
          <p:spPr>
            <a:xfrm>
              <a:off x="4537417" y="3893961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5786979" y="623731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角丸四角形 54"/>
            <p:cNvSpPr/>
            <p:nvPr/>
          </p:nvSpPr>
          <p:spPr>
            <a:xfrm>
              <a:off x="7622455" y="4946592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Archived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 flipV="1">
              <a:off x="5536947" y="4398018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>
              <a:off x="4788024" y="4398017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/>
            <p:cNvSpPr txBox="1"/>
            <p:nvPr/>
          </p:nvSpPr>
          <p:spPr>
            <a:xfrm>
              <a:off x="5536947" y="4519997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615202" y="450912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64" name="直線矢印コネクタ 63"/>
            <p:cNvCxnSpPr>
              <a:stCxn id="52" idx="3"/>
              <a:endCxn id="55" idx="1"/>
            </p:cNvCxnSpPr>
            <p:nvPr/>
          </p:nvCxnSpPr>
          <p:spPr>
            <a:xfrm>
              <a:off x="5833561" y="5193196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角丸四角形 69"/>
            <p:cNvSpPr/>
            <p:nvPr/>
          </p:nvSpPr>
          <p:spPr>
            <a:xfrm>
              <a:off x="6165742" y="4972027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6" name="直線矢印コネクタ 75"/>
            <p:cNvCxnSpPr/>
            <p:nvPr/>
          </p:nvCxnSpPr>
          <p:spPr>
            <a:xfrm flipH="1">
              <a:off x="7112384" y="5445224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テキスト ボックス 78"/>
            <p:cNvSpPr txBox="1"/>
            <p:nvPr/>
          </p:nvSpPr>
          <p:spPr>
            <a:xfrm>
              <a:off x="7900235" y="5860722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80" name="直線矢印コネクタ 79"/>
            <p:cNvCxnSpPr>
              <a:stCxn id="54" idx="1"/>
              <a:endCxn id="52" idx="2"/>
            </p:cNvCxnSpPr>
            <p:nvPr/>
          </p:nvCxnSpPr>
          <p:spPr>
            <a:xfrm flipH="1" flipV="1">
              <a:off x="5185489" y="5445224"/>
              <a:ext cx="601490" cy="10441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4155925" y="581223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6038279" y="5445224"/>
              <a:ext cx="15841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</a:p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replication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10" name="直線矢印コネクタ 109"/>
            <p:cNvCxnSpPr/>
            <p:nvPr/>
          </p:nvCxnSpPr>
          <p:spPr>
            <a:xfrm flipV="1">
              <a:off x="7112384" y="547608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/>
            <p:cNvSpPr txBox="1"/>
            <p:nvPr/>
          </p:nvSpPr>
          <p:spPr>
            <a:xfrm>
              <a:off x="7057475" y="5981509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6475" y="651452"/>
            <a:ext cx="5292366" cy="3467144"/>
            <a:chOff x="-286" y="430590"/>
            <a:chExt cx="5292366" cy="3467144"/>
          </a:xfrm>
        </p:grpSpPr>
        <p:sp>
          <p:nvSpPr>
            <p:cNvPr id="10" name="角丸四角形 9"/>
            <p:cNvSpPr/>
            <p:nvPr/>
          </p:nvSpPr>
          <p:spPr>
            <a:xfrm>
              <a:off x="3984726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Stopped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834157" y="339361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Master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46929" y="3393678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Slave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900668" y="430590"/>
              <a:ext cx="16940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smtClean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Storage</a:t>
              </a:r>
              <a:endParaRPr kumimoji="1" lang="ja-JP" altLang="en-US" sz="280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126" name="角丸四角形 125"/>
            <p:cNvSpPr/>
            <p:nvPr/>
          </p:nvSpPr>
          <p:spPr>
            <a:xfrm>
              <a:off x="915621" y="2082334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SyncReady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角丸四角形 126"/>
            <p:cNvSpPr/>
            <p:nvPr/>
          </p:nvSpPr>
          <p:spPr>
            <a:xfrm>
              <a:off x="915621" y="1035127"/>
              <a:ext cx="1296144" cy="504056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mtClean="0">
                  <a:solidFill>
                    <a:schemeClr val="tx1"/>
                  </a:solidFill>
                </a:rPr>
                <a:t>Clear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V="1">
              <a:off x="1915151" y="1539184"/>
              <a:ext cx="0" cy="54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>
              <a:off x="1166228" y="1539183"/>
              <a:ext cx="1" cy="5431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テキスト ボックス 129"/>
            <p:cNvSpPr txBox="1"/>
            <p:nvPr/>
          </p:nvSpPr>
          <p:spPr>
            <a:xfrm>
              <a:off x="1886138" y="1526758"/>
              <a:ext cx="14171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clear-vol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-286" y="1630971"/>
              <a:ext cx="1166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init</a:t>
              </a:r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2" name="直線矢印コネクタ 131"/>
            <p:cNvCxnSpPr/>
            <p:nvPr/>
          </p:nvCxnSpPr>
          <p:spPr>
            <a:xfrm>
              <a:off x="2195832" y="2334362"/>
              <a:ext cx="1788894" cy="54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角丸四角形 132"/>
            <p:cNvSpPr/>
            <p:nvPr/>
          </p:nvSpPr>
          <p:spPr>
            <a:xfrm>
              <a:off x="2528013" y="2113193"/>
              <a:ext cx="1140892" cy="504056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mtClean="0">
                  <a:solidFill>
                    <a:schemeClr val="tx1"/>
                  </a:solidFill>
                </a:rPr>
                <a:t>F</a:t>
              </a:r>
              <a:r>
                <a:rPr kumimoji="1" lang="en-US" altLang="ja-JP" smtClean="0">
                  <a:solidFill>
                    <a:schemeClr val="tx1"/>
                  </a:solidFill>
                </a:rPr>
                <a:t>ull/Hash sync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テキスト ボックス 133"/>
            <p:cNvSpPr txBox="1"/>
            <p:nvPr/>
          </p:nvSpPr>
          <p:spPr>
            <a:xfrm>
              <a:off x="2624523" y="2586390"/>
              <a:ext cx="1152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backup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5" name="直線矢印コネクタ 134"/>
            <p:cNvCxnSpPr/>
            <p:nvPr/>
          </p:nvCxnSpPr>
          <p:spPr>
            <a:xfrm flipH="1">
              <a:off x="3126001" y="2595101"/>
              <a:ext cx="1554715" cy="11521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/>
            <p:cNvSpPr txBox="1"/>
            <p:nvPr/>
          </p:nvSpPr>
          <p:spPr>
            <a:xfrm>
              <a:off x="3903359" y="3001888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37" name="直線矢印コネクタ 136"/>
            <p:cNvCxnSpPr/>
            <p:nvPr/>
          </p:nvCxnSpPr>
          <p:spPr>
            <a:xfrm flipV="1">
              <a:off x="3097390" y="2589843"/>
              <a:ext cx="1276040" cy="93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/>
            <p:cNvSpPr txBox="1"/>
            <p:nvPr/>
          </p:nvSpPr>
          <p:spPr>
            <a:xfrm>
              <a:off x="2920285" y="2924944"/>
              <a:ext cx="815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3805198" y="1510412"/>
              <a:ext cx="1486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reset-vol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46" name="円弧 145"/>
            <p:cNvSpPr/>
            <p:nvPr/>
          </p:nvSpPr>
          <p:spPr>
            <a:xfrm flipH="1">
              <a:off x="2211765" y="1819564"/>
              <a:ext cx="2516640" cy="674709"/>
            </a:xfrm>
            <a:prstGeom prst="arc">
              <a:avLst>
                <a:gd name="adj1" fmla="val 11084431"/>
                <a:gd name="adj2" fmla="val 0"/>
              </a:avLst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矢印コネクタ 146"/>
            <p:cNvCxnSpPr/>
            <p:nvPr/>
          </p:nvCxnSpPr>
          <p:spPr>
            <a:xfrm>
              <a:off x="971600" y="2556654"/>
              <a:ext cx="1" cy="8723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/>
            <p:cNvSpPr txBox="1"/>
            <p:nvPr/>
          </p:nvSpPr>
          <p:spPr>
            <a:xfrm>
              <a:off x="170985" y="2678723"/>
              <a:ext cx="8726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start</a:t>
              </a:r>
            </a:p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slave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sp>
          <p:nvSpPr>
            <p:cNvPr id="150" name="テキスト ボックス 149"/>
            <p:cNvSpPr txBox="1"/>
            <p:nvPr/>
          </p:nvSpPr>
          <p:spPr>
            <a:xfrm>
              <a:off x="1210439" y="2805889"/>
              <a:ext cx="872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smtClean="0">
                  <a:latin typeface="Gungsuh" panose="02030600000101010101" pitchFamily="18" charset="-127"/>
                  <a:ea typeface="Gungsuh" panose="02030600000101010101" pitchFamily="18" charset="-127"/>
                </a:rPr>
                <a:t>stop</a:t>
              </a:r>
              <a:endParaRPr kumimoji="1" lang="ja-JP" altLang="en-US" sz="1600"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cxnSp>
          <p:nvCxnSpPr>
            <p:cNvPr id="151" name="直線矢印コネクタ 150"/>
            <p:cNvCxnSpPr/>
            <p:nvPr/>
          </p:nvCxnSpPr>
          <p:spPr>
            <a:xfrm flipV="1">
              <a:off x="1205094" y="2556654"/>
              <a:ext cx="0" cy="837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084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43</Words>
  <Application>Microsoft Office PowerPoint</Application>
  <PresentationFormat>画面に合わせる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shigeo</dc:creator>
  <cp:lastModifiedBy>shigeo</cp:lastModifiedBy>
  <cp:revision>11</cp:revision>
  <dcterms:created xsi:type="dcterms:W3CDTF">2014-09-17T00:44:21Z</dcterms:created>
  <dcterms:modified xsi:type="dcterms:W3CDTF">2014-09-17T04:05:03Z</dcterms:modified>
</cp:coreProperties>
</file>