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2611515" cy="3364227"/>
            <a:chOff x="5755541" y="360930"/>
            <a:chExt cx="2611515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2611515" cy="2813037"/>
              <a:chOff x="5755541" y="1044169"/>
              <a:chExt cx="2611515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836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8" y="4519997"/>
              <a:ext cx="974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195715" y="4509121"/>
              <a:ext cx="659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640831" y="5812232"/>
              <a:ext cx="862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306634" y="5483760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153690" y="651452"/>
            <a:ext cx="5145151" cy="3467144"/>
            <a:chOff x="146929" y="430590"/>
            <a:chExt cx="5145151" cy="3467144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00668" y="43059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645448"/>
              <a:ext cx="878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503770" y="1630971"/>
              <a:ext cx="677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43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12</cp:revision>
  <dcterms:created xsi:type="dcterms:W3CDTF">2014-09-17T00:44:21Z</dcterms:created>
  <dcterms:modified xsi:type="dcterms:W3CDTF">2014-10-15T07:28:01Z</dcterms:modified>
</cp:coreProperties>
</file>