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124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6616-CD33-46B8-9478-BE04F8ED56F2}" type="datetimeFigureOut">
              <a:rPr kumimoji="1" lang="ja-JP" altLang="en-US" smtClean="0"/>
              <a:t>2014/12/8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8562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6616-CD33-46B8-9478-BE04F8ED56F2}" type="datetimeFigureOut">
              <a:rPr kumimoji="1" lang="ja-JP" altLang="en-US" smtClean="0"/>
              <a:t>2014/12/8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7642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6616-CD33-46B8-9478-BE04F8ED56F2}" type="datetimeFigureOut">
              <a:rPr kumimoji="1" lang="ja-JP" altLang="en-US" smtClean="0"/>
              <a:t>2014/12/8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3848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6616-CD33-46B8-9478-BE04F8ED56F2}" type="datetimeFigureOut">
              <a:rPr kumimoji="1" lang="ja-JP" altLang="en-US" smtClean="0"/>
              <a:t>2014/12/8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525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6616-CD33-46B8-9478-BE04F8ED56F2}" type="datetimeFigureOut">
              <a:rPr kumimoji="1" lang="ja-JP" altLang="en-US" smtClean="0"/>
              <a:t>2014/12/8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6035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6616-CD33-46B8-9478-BE04F8ED56F2}" type="datetimeFigureOut">
              <a:rPr kumimoji="1" lang="ja-JP" altLang="en-US" smtClean="0"/>
              <a:t>2014/12/8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714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6616-CD33-46B8-9478-BE04F8ED56F2}" type="datetimeFigureOut">
              <a:rPr kumimoji="1" lang="ja-JP" altLang="en-US" smtClean="0"/>
              <a:t>2014/12/8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8846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6616-CD33-46B8-9478-BE04F8ED56F2}" type="datetimeFigureOut">
              <a:rPr kumimoji="1" lang="ja-JP" altLang="en-US" smtClean="0"/>
              <a:t>2014/12/8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4562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6616-CD33-46B8-9478-BE04F8ED56F2}" type="datetimeFigureOut">
              <a:rPr kumimoji="1" lang="ja-JP" altLang="en-US" smtClean="0"/>
              <a:t>2014/12/8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5603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6616-CD33-46B8-9478-BE04F8ED56F2}" type="datetimeFigureOut">
              <a:rPr kumimoji="1" lang="ja-JP" altLang="en-US" smtClean="0"/>
              <a:t>2014/12/8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9811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6616-CD33-46B8-9478-BE04F8ED56F2}" type="datetimeFigureOut">
              <a:rPr kumimoji="1" lang="ja-JP" altLang="en-US" smtClean="0"/>
              <a:t>2014/12/8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5152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56616-CD33-46B8-9478-BE04F8ED56F2}" type="datetimeFigureOut">
              <a:rPr kumimoji="1" lang="ja-JP" altLang="en-US" smtClean="0"/>
              <a:t>2014/12/8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9E3F5-6F9D-4754-B6F9-50AE10FEA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6020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テキスト ボックス 55"/>
          <p:cNvSpPr txBox="1"/>
          <p:nvPr/>
        </p:nvSpPr>
        <p:spPr>
          <a:xfrm>
            <a:off x="3191545" y="168980"/>
            <a:ext cx="2608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WalB state</a:t>
            </a:r>
            <a:endParaRPr kumimoji="1" lang="ja-JP" altLang="en-US" sz="320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grpSp>
        <p:nvGrpSpPr>
          <p:cNvPr id="107" name="グループ化 106"/>
          <p:cNvGrpSpPr/>
          <p:nvPr/>
        </p:nvGrpSpPr>
        <p:grpSpPr>
          <a:xfrm>
            <a:off x="5772267" y="633954"/>
            <a:ext cx="2611515" cy="3364227"/>
            <a:chOff x="5755541" y="360930"/>
            <a:chExt cx="2611515" cy="3364227"/>
          </a:xfrm>
        </p:grpSpPr>
        <p:sp>
          <p:nvSpPr>
            <p:cNvPr id="25" name="テキスト ボックス 24"/>
            <p:cNvSpPr txBox="1"/>
            <p:nvPr/>
          </p:nvSpPr>
          <p:spPr>
            <a:xfrm>
              <a:off x="6487342" y="360930"/>
              <a:ext cx="16940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smtClean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Proxy</a:t>
              </a:r>
              <a:endParaRPr kumimoji="1" lang="ja-JP" altLang="en-US" sz="280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grpSp>
          <p:nvGrpSpPr>
            <p:cNvPr id="106" name="グループ化 105"/>
            <p:cNvGrpSpPr/>
            <p:nvPr/>
          </p:nvGrpSpPr>
          <p:grpSpPr>
            <a:xfrm>
              <a:off x="5755541" y="912120"/>
              <a:ext cx="2611515" cy="2813037"/>
              <a:chOff x="5755541" y="1044169"/>
              <a:chExt cx="2611515" cy="2813037"/>
            </a:xfrm>
          </p:grpSpPr>
          <p:sp>
            <p:nvSpPr>
              <p:cNvPr id="32" name="テキスト ボックス 31"/>
              <p:cNvSpPr txBox="1"/>
              <p:nvPr/>
            </p:nvSpPr>
            <p:spPr>
              <a:xfrm>
                <a:off x="5755541" y="1548225"/>
                <a:ext cx="119272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600" smtClean="0">
                    <a:latin typeface="Gungsuh" panose="02030600000101010101" pitchFamily="18" charset="-127"/>
                    <a:ea typeface="Gungsuh" panose="02030600000101010101" pitchFamily="18" charset="-127"/>
                  </a:rPr>
                  <a:t>add</a:t>
                </a:r>
              </a:p>
              <a:p>
                <a:r>
                  <a:rPr lang="en-US" altLang="ja-JP" sz="1600" smtClean="0">
                    <a:latin typeface="Gungsuh" panose="02030600000101010101" pitchFamily="18" charset="-127"/>
                    <a:ea typeface="Gungsuh" panose="02030600000101010101" pitchFamily="18" charset="-127"/>
                  </a:rPr>
                  <a:t>archive</a:t>
                </a:r>
              </a:p>
              <a:p>
                <a:r>
                  <a:rPr lang="en-US" altLang="ja-JP" sz="1600" smtClean="0">
                    <a:latin typeface="Gungsuh" panose="02030600000101010101" pitchFamily="18" charset="-127"/>
                    <a:ea typeface="Gungsuh" panose="02030600000101010101" pitchFamily="18" charset="-127"/>
                  </a:rPr>
                  <a:t>info</a:t>
                </a:r>
                <a:endParaRPr kumimoji="1" lang="ja-JP" altLang="en-US" sz="1600">
                  <a:latin typeface="Gungsuh" panose="02030600000101010101" pitchFamily="18" charset="-127"/>
                  <a:ea typeface="Gungsuh" panose="02030600000101010101" pitchFamily="18" charset="-127"/>
                </a:endParaRPr>
              </a:p>
            </p:txBody>
          </p:sp>
          <p:sp>
            <p:nvSpPr>
              <p:cNvPr id="20" name="角丸四角形 19"/>
              <p:cNvSpPr/>
              <p:nvPr/>
            </p:nvSpPr>
            <p:spPr>
              <a:xfrm>
                <a:off x="6487342" y="1044169"/>
                <a:ext cx="1296144" cy="504056"/>
              </a:xfrm>
              <a:prstGeom prst="roundRect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mtClean="0">
                    <a:solidFill>
                      <a:schemeClr val="tx1"/>
                    </a:solidFill>
                  </a:rPr>
                  <a:t>Clear</a:t>
                </a:r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角丸四角形 20"/>
              <p:cNvSpPr/>
              <p:nvPr/>
            </p:nvSpPr>
            <p:spPr>
              <a:xfrm>
                <a:off x="6487342" y="3353150"/>
                <a:ext cx="1296144" cy="504056"/>
              </a:xfrm>
              <a:prstGeom prst="roundRect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mtClean="0">
                    <a:solidFill>
                      <a:schemeClr val="tx1"/>
                    </a:solidFill>
                  </a:rPr>
                  <a:t>Started</a:t>
                </a:r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角丸四角形 21"/>
              <p:cNvSpPr/>
              <p:nvPr/>
            </p:nvSpPr>
            <p:spPr>
              <a:xfrm>
                <a:off x="6487342" y="2214410"/>
                <a:ext cx="1296144" cy="504056"/>
              </a:xfrm>
              <a:prstGeom prst="roundRect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mtClean="0">
                    <a:solidFill>
                      <a:schemeClr val="tx1"/>
                    </a:solidFill>
                  </a:rPr>
                  <a:t>Stopped</a:t>
                </a:r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9" name="直線矢印コネクタ 28"/>
              <p:cNvCxnSpPr/>
              <p:nvPr/>
            </p:nvCxnSpPr>
            <p:spPr>
              <a:xfrm>
                <a:off x="6755277" y="1548225"/>
                <a:ext cx="0" cy="6566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矢印コネクタ 32"/>
              <p:cNvCxnSpPr/>
              <p:nvPr/>
            </p:nvCxnSpPr>
            <p:spPr>
              <a:xfrm flipH="1" flipV="1">
                <a:off x="7481716" y="2718466"/>
                <a:ext cx="1" cy="6286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テキスト ボックス 36"/>
              <p:cNvSpPr txBox="1"/>
              <p:nvPr/>
            </p:nvSpPr>
            <p:spPr>
              <a:xfrm>
                <a:off x="5940152" y="2913153"/>
                <a:ext cx="8151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smtClean="0">
                    <a:latin typeface="Gungsuh" panose="02030600000101010101" pitchFamily="18" charset="-127"/>
                    <a:ea typeface="Gungsuh" panose="02030600000101010101" pitchFamily="18" charset="-127"/>
                  </a:rPr>
                  <a:t>start</a:t>
                </a:r>
                <a:endParaRPr kumimoji="1" lang="ja-JP" altLang="en-US" sz="1600">
                  <a:latin typeface="Gungsuh" panose="02030600000101010101" pitchFamily="18" charset="-127"/>
                  <a:ea typeface="Gungsuh" panose="02030600000101010101" pitchFamily="18" charset="-127"/>
                </a:endParaRPr>
              </a:p>
            </p:txBody>
          </p:sp>
          <p:sp>
            <p:nvSpPr>
              <p:cNvPr id="38" name="テキスト ボックス 37"/>
              <p:cNvSpPr txBox="1"/>
              <p:nvPr/>
            </p:nvSpPr>
            <p:spPr>
              <a:xfrm>
                <a:off x="7481716" y="2913153"/>
                <a:ext cx="8151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smtClean="0">
                    <a:latin typeface="Gungsuh" panose="02030600000101010101" pitchFamily="18" charset="-127"/>
                    <a:ea typeface="Gungsuh" panose="02030600000101010101" pitchFamily="18" charset="-127"/>
                  </a:rPr>
                  <a:t>stop</a:t>
                </a:r>
                <a:endParaRPr kumimoji="1" lang="ja-JP" altLang="en-US" sz="1600">
                  <a:latin typeface="Gungsuh" panose="02030600000101010101" pitchFamily="18" charset="-127"/>
                  <a:ea typeface="Gungsuh" panose="02030600000101010101" pitchFamily="18" charset="-127"/>
                </a:endParaRPr>
              </a:p>
            </p:txBody>
          </p:sp>
          <p:cxnSp>
            <p:nvCxnSpPr>
              <p:cNvPr id="39" name="直線矢印コネクタ 38"/>
              <p:cNvCxnSpPr/>
              <p:nvPr/>
            </p:nvCxnSpPr>
            <p:spPr>
              <a:xfrm>
                <a:off x="6778721" y="2718466"/>
                <a:ext cx="1" cy="63852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テキスト ボックス 42"/>
              <p:cNvSpPr txBox="1"/>
              <p:nvPr/>
            </p:nvSpPr>
            <p:spPr>
              <a:xfrm>
                <a:off x="7530709" y="1776888"/>
                <a:ext cx="83634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smtClean="0">
                    <a:latin typeface="Gungsuh" panose="02030600000101010101" pitchFamily="18" charset="-127"/>
                    <a:ea typeface="Gungsuh" panose="02030600000101010101" pitchFamily="18" charset="-127"/>
                  </a:rPr>
                  <a:t>clear</a:t>
                </a:r>
                <a:endParaRPr kumimoji="1" lang="ja-JP" altLang="en-US" sz="1600">
                  <a:latin typeface="Gungsuh" panose="02030600000101010101" pitchFamily="18" charset="-127"/>
                  <a:ea typeface="Gungsuh" panose="02030600000101010101" pitchFamily="18" charset="-127"/>
                </a:endParaRPr>
              </a:p>
            </p:txBody>
          </p:sp>
          <p:cxnSp>
            <p:nvCxnSpPr>
              <p:cNvPr id="85" name="直線矢印コネクタ 84"/>
              <p:cNvCxnSpPr/>
              <p:nvPr/>
            </p:nvCxnSpPr>
            <p:spPr>
              <a:xfrm flipV="1">
                <a:off x="7530709" y="1504610"/>
                <a:ext cx="0" cy="7098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3" name="グループ化 152"/>
          <p:cNvGrpSpPr/>
          <p:nvPr/>
        </p:nvGrpSpPr>
        <p:grpSpPr>
          <a:xfrm>
            <a:off x="2689817" y="3893961"/>
            <a:ext cx="5945465" cy="2847407"/>
            <a:chOff x="2973134" y="3893961"/>
            <a:chExt cx="5945465" cy="2847407"/>
          </a:xfrm>
        </p:grpSpPr>
        <p:sp>
          <p:nvSpPr>
            <p:cNvPr id="23" name="テキスト ボックス 22"/>
            <p:cNvSpPr txBox="1"/>
            <p:nvPr/>
          </p:nvSpPr>
          <p:spPr>
            <a:xfrm>
              <a:off x="2973134" y="5222150"/>
              <a:ext cx="16940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smtClean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Archive</a:t>
              </a:r>
              <a:endParaRPr kumimoji="1" lang="ja-JP" altLang="en-US" sz="280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52" name="角丸四角形 51"/>
            <p:cNvSpPr/>
            <p:nvPr/>
          </p:nvSpPr>
          <p:spPr>
            <a:xfrm>
              <a:off x="4537417" y="4941168"/>
              <a:ext cx="1296144" cy="504056"/>
            </a:xfrm>
            <a:prstGeom prst="round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mtClean="0">
                  <a:solidFill>
                    <a:schemeClr val="tx1"/>
                  </a:solidFill>
                </a:rPr>
                <a:t>SyncReady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角丸四角形 52"/>
            <p:cNvSpPr/>
            <p:nvPr/>
          </p:nvSpPr>
          <p:spPr>
            <a:xfrm>
              <a:off x="4537417" y="3893961"/>
              <a:ext cx="1296144" cy="504056"/>
            </a:xfrm>
            <a:prstGeom prst="round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mtClean="0">
                  <a:solidFill>
                    <a:schemeClr val="tx1"/>
                  </a:solidFill>
                </a:rPr>
                <a:t>Clear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角丸四角形 53"/>
            <p:cNvSpPr/>
            <p:nvPr/>
          </p:nvSpPr>
          <p:spPr>
            <a:xfrm>
              <a:off x="5786979" y="6237312"/>
              <a:ext cx="1296144" cy="504056"/>
            </a:xfrm>
            <a:prstGeom prst="round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mtClean="0">
                  <a:solidFill>
                    <a:schemeClr val="tx1"/>
                  </a:solidFill>
                </a:rPr>
                <a:t>Stopped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角丸四角形 54"/>
            <p:cNvSpPr/>
            <p:nvPr/>
          </p:nvSpPr>
          <p:spPr>
            <a:xfrm>
              <a:off x="7622455" y="4946592"/>
              <a:ext cx="1296144" cy="504056"/>
            </a:xfrm>
            <a:prstGeom prst="round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mtClean="0">
                  <a:solidFill>
                    <a:schemeClr val="tx1"/>
                  </a:solidFill>
                </a:rPr>
                <a:t>Archived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57" name="直線矢印コネクタ 56"/>
            <p:cNvCxnSpPr/>
            <p:nvPr/>
          </p:nvCxnSpPr>
          <p:spPr>
            <a:xfrm flipV="1">
              <a:off x="5536947" y="4398018"/>
              <a:ext cx="0" cy="54315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矢印コネクタ 58"/>
            <p:cNvCxnSpPr/>
            <p:nvPr/>
          </p:nvCxnSpPr>
          <p:spPr>
            <a:xfrm>
              <a:off x="4788024" y="4398017"/>
              <a:ext cx="1" cy="54315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テキスト ボックス 61"/>
            <p:cNvSpPr txBox="1"/>
            <p:nvPr/>
          </p:nvSpPr>
          <p:spPr>
            <a:xfrm>
              <a:off x="5536948" y="4519997"/>
              <a:ext cx="974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clear</a:t>
              </a:r>
              <a:endParaRPr kumimoji="1" lang="ja-JP" altLang="en-US" sz="160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  <p:sp>
          <p:nvSpPr>
            <p:cNvPr id="63" name="テキスト ボックス 62"/>
            <p:cNvSpPr txBox="1"/>
            <p:nvPr/>
          </p:nvSpPr>
          <p:spPr>
            <a:xfrm>
              <a:off x="4195715" y="4509121"/>
              <a:ext cx="6596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init</a:t>
              </a:r>
              <a:endParaRPr kumimoji="1" lang="ja-JP" altLang="en-US" sz="160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  <p:cxnSp>
          <p:nvCxnSpPr>
            <p:cNvPr id="64" name="直線矢印コネクタ 63"/>
            <p:cNvCxnSpPr>
              <a:stCxn id="52" idx="3"/>
              <a:endCxn id="55" idx="1"/>
            </p:cNvCxnSpPr>
            <p:nvPr/>
          </p:nvCxnSpPr>
          <p:spPr>
            <a:xfrm>
              <a:off x="5833561" y="5193196"/>
              <a:ext cx="1788894" cy="54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角丸四角形 69"/>
            <p:cNvSpPr/>
            <p:nvPr/>
          </p:nvSpPr>
          <p:spPr>
            <a:xfrm>
              <a:off x="6165742" y="4972027"/>
              <a:ext cx="1140892" cy="504056"/>
            </a:xfrm>
            <a:prstGeom prst="roundRect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mtClean="0">
                  <a:solidFill>
                    <a:schemeClr val="tx1"/>
                  </a:solidFill>
                </a:rPr>
                <a:t>F</a:t>
              </a:r>
              <a:r>
                <a:rPr kumimoji="1" lang="en-US" altLang="ja-JP" smtClean="0">
                  <a:solidFill>
                    <a:schemeClr val="tx1"/>
                  </a:solidFill>
                </a:rPr>
                <a:t>ull/Hash sync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76" name="直線矢印コネクタ 75"/>
            <p:cNvCxnSpPr/>
            <p:nvPr/>
          </p:nvCxnSpPr>
          <p:spPr>
            <a:xfrm flipH="1">
              <a:off x="7112384" y="5445224"/>
              <a:ext cx="1554715" cy="115212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テキスト ボックス 78"/>
            <p:cNvSpPr txBox="1"/>
            <p:nvPr/>
          </p:nvSpPr>
          <p:spPr>
            <a:xfrm>
              <a:off x="7900235" y="5860722"/>
              <a:ext cx="8151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stop</a:t>
              </a:r>
              <a:endParaRPr kumimoji="1" lang="ja-JP" altLang="en-US" sz="160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  <p:cxnSp>
          <p:nvCxnSpPr>
            <p:cNvPr id="80" name="直線矢印コネクタ 79"/>
            <p:cNvCxnSpPr>
              <a:stCxn id="54" idx="1"/>
              <a:endCxn id="52" idx="2"/>
            </p:cNvCxnSpPr>
            <p:nvPr/>
          </p:nvCxnSpPr>
          <p:spPr>
            <a:xfrm flipH="1" flipV="1">
              <a:off x="5185489" y="5445224"/>
              <a:ext cx="601490" cy="104411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テキスト ボックス 83"/>
            <p:cNvSpPr txBox="1"/>
            <p:nvPr/>
          </p:nvSpPr>
          <p:spPr>
            <a:xfrm>
              <a:off x="4640831" y="5812232"/>
              <a:ext cx="8625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reset</a:t>
              </a:r>
              <a:endParaRPr kumimoji="1" lang="ja-JP" altLang="en-US" sz="160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  <p:sp>
          <p:nvSpPr>
            <p:cNvPr id="108" name="テキスト ボックス 107"/>
            <p:cNvSpPr txBox="1"/>
            <p:nvPr/>
          </p:nvSpPr>
          <p:spPr>
            <a:xfrm>
              <a:off x="6038279" y="5445224"/>
              <a:ext cx="15841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backup</a:t>
              </a:r>
            </a:p>
            <a:p>
              <a:r>
                <a:rPr kumimoji="1"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replication</a:t>
              </a:r>
              <a:endParaRPr kumimoji="1" lang="ja-JP" altLang="en-US" sz="160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  <p:cxnSp>
          <p:nvCxnSpPr>
            <p:cNvPr id="110" name="直線矢印コネクタ 109"/>
            <p:cNvCxnSpPr/>
            <p:nvPr/>
          </p:nvCxnSpPr>
          <p:spPr>
            <a:xfrm flipV="1">
              <a:off x="7112384" y="5476083"/>
              <a:ext cx="1276040" cy="93050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テキスト ボックス 114"/>
            <p:cNvSpPr txBox="1"/>
            <p:nvPr/>
          </p:nvSpPr>
          <p:spPr>
            <a:xfrm>
              <a:off x="7306634" y="5483760"/>
              <a:ext cx="8151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start</a:t>
              </a:r>
              <a:endParaRPr kumimoji="1" lang="ja-JP" altLang="en-US" sz="160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</p:grpSp>
      <p:sp>
        <p:nvSpPr>
          <p:cNvPr id="10" name="角丸四角形 9"/>
          <p:cNvSpPr/>
          <p:nvPr/>
        </p:nvSpPr>
        <p:spPr>
          <a:xfrm>
            <a:off x="899592" y="3968091"/>
            <a:ext cx="1296144" cy="504056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>
                <a:solidFill>
                  <a:schemeClr val="tx1"/>
                </a:solidFill>
              </a:rPr>
              <a:t>Stopped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899592" y="5085184"/>
            <a:ext cx="1296144" cy="504056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</a:rPr>
              <a:t>Target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4139952" y="2282007"/>
            <a:ext cx="1296144" cy="504056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</a:rPr>
              <a:t>Standby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907429" y="651452"/>
            <a:ext cx="1694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Storage</a:t>
            </a:r>
            <a:endParaRPr kumimoji="1" lang="ja-JP" altLang="en-US" sz="280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126" name="角丸四角形 125"/>
          <p:cNvSpPr/>
          <p:nvPr/>
        </p:nvSpPr>
        <p:spPr>
          <a:xfrm>
            <a:off x="922382" y="2303196"/>
            <a:ext cx="1296144" cy="504056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</a:rPr>
              <a:t>SyncReady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7" name="角丸四角形 126"/>
          <p:cNvSpPr/>
          <p:nvPr/>
        </p:nvSpPr>
        <p:spPr>
          <a:xfrm>
            <a:off x="922382" y="1255989"/>
            <a:ext cx="1296144" cy="504056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</a:rPr>
              <a:t>Clear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28" name="直線矢印コネクタ 127"/>
          <p:cNvCxnSpPr/>
          <p:nvPr/>
        </p:nvCxnSpPr>
        <p:spPr>
          <a:xfrm flipV="1">
            <a:off x="1921912" y="1760046"/>
            <a:ext cx="0" cy="5431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矢印コネクタ 128"/>
          <p:cNvCxnSpPr/>
          <p:nvPr/>
        </p:nvCxnSpPr>
        <p:spPr>
          <a:xfrm>
            <a:off x="1172989" y="1760045"/>
            <a:ext cx="1" cy="5431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テキスト ボックス 129"/>
          <p:cNvSpPr txBox="1"/>
          <p:nvPr/>
        </p:nvSpPr>
        <p:spPr>
          <a:xfrm>
            <a:off x="1892899" y="1772816"/>
            <a:ext cx="878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smtClean="0">
                <a:latin typeface="Gungsuh" panose="02030600000101010101" pitchFamily="18" charset="-127"/>
                <a:ea typeface="Gungsuh" panose="02030600000101010101" pitchFamily="18" charset="-127"/>
              </a:rPr>
              <a:t>clear</a:t>
            </a:r>
            <a:endParaRPr kumimoji="1" lang="ja-JP" altLang="en-US" sz="160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sp>
        <p:nvSpPr>
          <p:cNvPr id="131" name="テキスト ボックス 130"/>
          <p:cNvSpPr txBox="1"/>
          <p:nvPr/>
        </p:nvSpPr>
        <p:spPr>
          <a:xfrm>
            <a:off x="510531" y="1772816"/>
            <a:ext cx="677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smtClean="0">
                <a:latin typeface="Gungsuh" panose="02030600000101010101" pitchFamily="18" charset="-127"/>
                <a:ea typeface="Gungsuh" panose="02030600000101010101" pitchFamily="18" charset="-127"/>
              </a:rPr>
              <a:t>init</a:t>
            </a:r>
            <a:endParaRPr kumimoji="1" lang="ja-JP" altLang="en-US" sz="160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cxnSp>
        <p:nvCxnSpPr>
          <p:cNvPr id="132" name="直線矢印コネクタ 131"/>
          <p:cNvCxnSpPr>
            <a:stCxn id="126" idx="2"/>
          </p:cNvCxnSpPr>
          <p:nvPr/>
        </p:nvCxnSpPr>
        <p:spPr>
          <a:xfrm>
            <a:off x="1570454" y="2807252"/>
            <a:ext cx="0" cy="11608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角丸四角形 132"/>
          <p:cNvSpPr/>
          <p:nvPr/>
        </p:nvSpPr>
        <p:spPr>
          <a:xfrm>
            <a:off x="683568" y="3145806"/>
            <a:ext cx="1728192" cy="504056"/>
          </a:xfrm>
          <a:prstGeom prst="round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>
                <a:solidFill>
                  <a:schemeClr val="tx1"/>
                </a:solidFill>
              </a:rPr>
              <a:t>F</a:t>
            </a:r>
            <a:r>
              <a:rPr kumimoji="1" lang="en-US" altLang="ja-JP" smtClean="0">
                <a:solidFill>
                  <a:schemeClr val="tx1"/>
                </a:solidFill>
              </a:rPr>
              <a:t>ull/Hash sync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4" name="テキスト ボックス 133"/>
          <p:cNvSpPr txBox="1"/>
          <p:nvPr/>
        </p:nvSpPr>
        <p:spPr>
          <a:xfrm>
            <a:off x="611560" y="2802414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smtClean="0">
                <a:latin typeface="Gungsuh" panose="02030600000101010101" pitchFamily="18" charset="-127"/>
                <a:ea typeface="Gungsuh" panose="02030600000101010101" pitchFamily="18" charset="-127"/>
              </a:rPr>
              <a:t>backup</a:t>
            </a:r>
            <a:endParaRPr kumimoji="1" lang="ja-JP" altLang="en-US" sz="160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sp>
        <p:nvSpPr>
          <p:cNvPr id="136" name="テキスト ボックス 135"/>
          <p:cNvSpPr txBox="1"/>
          <p:nvPr/>
        </p:nvSpPr>
        <p:spPr>
          <a:xfrm>
            <a:off x="516515" y="4602614"/>
            <a:ext cx="815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smtClean="0">
                <a:latin typeface="Gungsuh" panose="02030600000101010101" pitchFamily="18" charset="-127"/>
                <a:ea typeface="Gungsuh" panose="02030600000101010101" pitchFamily="18" charset="-127"/>
              </a:rPr>
              <a:t>start</a:t>
            </a:r>
            <a:endParaRPr kumimoji="1" lang="ja-JP" altLang="en-US" sz="160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cxnSp>
        <p:nvCxnSpPr>
          <p:cNvPr id="137" name="直線矢印コネクタ 136"/>
          <p:cNvCxnSpPr/>
          <p:nvPr/>
        </p:nvCxnSpPr>
        <p:spPr>
          <a:xfrm>
            <a:off x="1331640" y="4455941"/>
            <a:ext cx="0" cy="6233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テキスト ボックス 137"/>
          <p:cNvSpPr txBox="1"/>
          <p:nvPr/>
        </p:nvSpPr>
        <p:spPr>
          <a:xfrm>
            <a:off x="1820435" y="4582693"/>
            <a:ext cx="815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smtClean="0">
                <a:latin typeface="Gungsuh" panose="02030600000101010101" pitchFamily="18" charset="-127"/>
                <a:ea typeface="Gungsuh" panose="02030600000101010101" pitchFamily="18" charset="-127"/>
              </a:rPr>
              <a:t>stop</a:t>
            </a:r>
            <a:endParaRPr kumimoji="1" lang="ja-JP" altLang="en-US" sz="160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sp>
        <p:nvSpPr>
          <p:cNvPr id="145" name="テキスト ボックス 144"/>
          <p:cNvSpPr txBox="1"/>
          <p:nvPr/>
        </p:nvSpPr>
        <p:spPr>
          <a:xfrm>
            <a:off x="2578006" y="3278115"/>
            <a:ext cx="898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smtClean="0">
                <a:latin typeface="Gungsuh" panose="02030600000101010101" pitchFamily="18" charset="-127"/>
                <a:ea typeface="Gungsuh" panose="02030600000101010101" pitchFamily="18" charset="-127"/>
              </a:rPr>
              <a:t>reset</a:t>
            </a:r>
            <a:endParaRPr kumimoji="1" lang="ja-JP" altLang="en-US" sz="160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sp>
        <p:nvSpPr>
          <p:cNvPr id="146" name="円弧 145"/>
          <p:cNvSpPr/>
          <p:nvPr/>
        </p:nvSpPr>
        <p:spPr>
          <a:xfrm rot="5400000" flipH="1">
            <a:off x="1456809" y="3098922"/>
            <a:ext cx="1545454" cy="696940"/>
          </a:xfrm>
          <a:prstGeom prst="arc">
            <a:avLst>
              <a:gd name="adj1" fmla="val 10713038"/>
              <a:gd name="adj2" fmla="val 0"/>
            </a:avLst>
          </a:prstGeom>
          <a:noFill/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9" name="テキスト ボックス 148"/>
          <p:cNvSpPr txBox="1"/>
          <p:nvPr/>
        </p:nvSpPr>
        <p:spPr>
          <a:xfrm>
            <a:off x="2411760" y="2093421"/>
            <a:ext cx="1629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smtClean="0">
                <a:latin typeface="Gungsuh" panose="02030600000101010101" pitchFamily="18" charset="-127"/>
                <a:ea typeface="Gungsuh" panose="02030600000101010101" pitchFamily="18" charset="-127"/>
              </a:rPr>
              <a:t>go_standby</a:t>
            </a:r>
            <a:endParaRPr kumimoji="1" lang="ja-JP" altLang="en-US" sz="160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sp>
        <p:nvSpPr>
          <p:cNvPr id="150" name="テキスト ボックス 149"/>
          <p:cNvSpPr txBox="1"/>
          <p:nvPr/>
        </p:nvSpPr>
        <p:spPr>
          <a:xfrm>
            <a:off x="3838175" y="799443"/>
            <a:ext cx="872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smtClean="0">
                <a:latin typeface="Gungsuh" panose="02030600000101010101" pitchFamily="18" charset="-127"/>
                <a:ea typeface="Gungsuh" panose="02030600000101010101" pitchFamily="18" charset="-127"/>
              </a:rPr>
              <a:t>stop</a:t>
            </a:r>
            <a:endParaRPr kumimoji="1" lang="ja-JP" altLang="en-US" sz="160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cxnSp>
        <p:nvCxnSpPr>
          <p:cNvPr id="151" name="直線矢印コネクタ 150"/>
          <p:cNvCxnSpPr/>
          <p:nvPr/>
        </p:nvCxnSpPr>
        <p:spPr>
          <a:xfrm>
            <a:off x="2220065" y="2419629"/>
            <a:ext cx="191988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/>
          <p:cNvCxnSpPr/>
          <p:nvPr/>
        </p:nvCxnSpPr>
        <p:spPr>
          <a:xfrm flipV="1">
            <a:off x="1763688" y="4450088"/>
            <a:ext cx="0" cy="6350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矢印コネクタ 102"/>
          <p:cNvCxnSpPr/>
          <p:nvPr/>
        </p:nvCxnSpPr>
        <p:spPr>
          <a:xfrm flipH="1">
            <a:off x="2195738" y="2607413"/>
            <a:ext cx="194421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テキスト ボックス 110"/>
          <p:cNvSpPr txBox="1"/>
          <p:nvPr/>
        </p:nvSpPr>
        <p:spPr>
          <a:xfrm>
            <a:off x="2411760" y="2514382"/>
            <a:ext cx="197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smtClean="0">
                <a:latin typeface="Gungsuh" panose="02030600000101010101" pitchFamily="18" charset="-127"/>
                <a:ea typeface="Gungsuh" panose="02030600000101010101" pitchFamily="18" charset="-127"/>
              </a:rPr>
              <a:t>go_syncready</a:t>
            </a:r>
            <a:endParaRPr kumimoji="1" lang="ja-JP" altLang="en-US" sz="160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0845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43</Words>
  <Application>Microsoft Office PowerPoint</Application>
  <PresentationFormat>画面に合わせる (4:3)</PresentationFormat>
  <Paragraphs>40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shigeo</dc:creator>
  <cp:lastModifiedBy>shigeo</cp:lastModifiedBy>
  <cp:revision>15</cp:revision>
  <dcterms:created xsi:type="dcterms:W3CDTF">2014-09-17T00:44:21Z</dcterms:created>
  <dcterms:modified xsi:type="dcterms:W3CDTF">2014-12-08T02:11:12Z</dcterms:modified>
</cp:coreProperties>
</file>