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2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3191545" y="168980"/>
            <a:ext cx="2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WalB state</a:t>
            </a:r>
            <a:endParaRPr kumimoji="1" lang="ja-JP" altLang="en-US" sz="32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5772267" y="633954"/>
            <a:ext cx="2611515" cy="3364227"/>
            <a:chOff x="5755541" y="360930"/>
            <a:chExt cx="2611515" cy="336422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6093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2611515" cy="2813037"/>
              <a:chOff x="5755541" y="1044169"/>
              <a:chExt cx="2611515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836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339752" y="3893961"/>
            <a:ext cx="6295530" cy="2847407"/>
            <a:chOff x="2623069" y="3893961"/>
            <a:chExt cx="6295530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623069" y="5189038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8" y="4519997"/>
              <a:ext cx="974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4195715" y="4509121"/>
              <a:ext cx="659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640831" y="5812232"/>
              <a:ext cx="862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306634" y="5483760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153690" y="651452"/>
            <a:ext cx="5145151" cy="3467144"/>
            <a:chOff x="146929" y="430590"/>
            <a:chExt cx="5145151" cy="3467144"/>
          </a:xfrm>
        </p:grpSpPr>
        <p:sp>
          <p:nvSpPr>
            <p:cNvPr id="10" name="角丸四角形 9"/>
            <p:cNvSpPr/>
            <p:nvPr/>
          </p:nvSpPr>
          <p:spPr>
            <a:xfrm>
              <a:off x="3984726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34157" y="339361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Target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46929" y="339367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Standby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00668" y="43059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Storage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915621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915621" y="1035127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V="1">
              <a:off x="1915151" y="1539184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166228" y="1539183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1886138" y="1645448"/>
              <a:ext cx="878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503770" y="1630971"/>
              <a:ext cx="677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2" name="直線矢印コネクタ 131"/>
            <p:cNvCxnSpPr/>
            <p:nvPr/>
          </p:nvCxnSpPr>
          <p:spPr>
            <a:xfrm>
              <a:off x="2195832" y="2334362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/>
            <p:cNvSpPr/>
            <p:nvPr/>
          </p:nvSpPr>
          <p:spPr>
            <a:xfrm>
              <a:off x="2528013" y="2113193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2624523" y="25863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3126001" y="2595101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/>
            <p:cNvSpPr txBox="1"/>
            <p:nvPr/>
          </p:nvSpPr>
          <p:spPr>
            <a:xfrm>
              <a:off x="3903359" y="3001888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7" name="直線矢印コネクタ 136"/>
            <p:cNvCxnSpPr/>
            <p:nvPr/>
          </p:nvCxnSpPr>
          <p:spPr>
            <a:xfrm flipV="1">
              <a:off x="3097390" y="258984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2920285" y="2924944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3805198" y="151041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6" name="円弧 145"/>
            <p:cNvSpPr/>
            <p:nvPr/>
          </p:nvSpPr>
          <p:spPr>
            <a:xfrm flipH="1">
              <a:off x="2211765" y="1819564"/>
              <a:ext cx="2516640" cy="674709"/>
            </a:xfrm>
            <a:prstGeom prst="arc">
              <a:avLst>
                <a:gd name="adj1" fmla="val 11084431"/>
                <a:gd name="adj2" fmla="val 0"/>
              </a:avLst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971600" y="2556654"/>
              <a:ext cx="1" cy="87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170985" y="2678723"/>
              <a:ext cx="872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go</a:t>
              </a:r>
            </a:p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slave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1210439" y="2805889"/>
              <a:ext cx="872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flipV="1">
              <a:off x="1205094" y="2556654"/>
              <a:ext cx="0" cy="8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43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13</cp:revision>
  <dcterms:created xsi:type="dcterms:W3CDTF">2014-09-17T00:44:21Z</dcterms:created>
  <dcterms:modified xsi:type="dcterms:W3CDTF">2014-12-02T01:01:35Z</dcterms:modified>
</cp:coreProperties>
</file>