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Montserrat"/>
      <p:regular r:id="rId14"/>
      <p:bold r:id="rId15"/>
      <p:italic r:id="rId16"/>
      <p:boldItalic r:id="rId17"/>
    </p:embeddedFont>
    <p:embeddedFont>
      <p:font typeface="Didact Gothic"/>
      <p:regular r:id="rId18"/>
    </p:embeddedFont>
    <p:embeddedFont>
      <p:font typeface="Helvetica Neue"/>
      <p:regular r:id="rId19"/>
      <p:bold r:id="rId20"/>
      <p:italic r:id="rId21"/>
      <p:boldItalic r:id="rId22"/>
    </p:embeddedFont>
    <p:embeddedFont>
      <p:font typeface="Montserrat ExtraBold"/>
      <p:bold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3024">
          <p15:clr>
            <a:srgbClr val="A4A3A4"/>
          </p15:clr>
        </p15:guide>
        <p15:guide id="3" orient="horz" pos="28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3024"/>
        <p:guide pos="28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11" Type="http://schemas.openxmlformats.org/officeDocument/2006/relationships/slide" Target="slides/slide5.xml"/><Relationship Id="rId22" Type="http://schemas.openxmlformats.org/officeDocument/2006/relationships/font" Target="fonts/HelveticaNeue-boldItalic.fntdata"/><Relationship Id="rId10" Type="http://schemas.openxmlformats.org/officeDocument/2006/relationships/slide" Target="slides/slide4.xml"/><Relationship Id="rId21" Type="http://schemas.openxmlformats.org/officeDocument/2006/relationships/font" Target="fonts/HelveticaNeue-italic.fntdata"/><Relationship Id="rId13" Type="http://schemas.openxmlformats.org/officeDocument/2006/relationships/slide" Target="slides/slide7.xml"/><Relationship Id="rId24" Type="http://schemas.openxmlformats.org/officeDocument/2006/relationships/font" Target="fonts/MontserratExtraBold-boldItalic.fntdata"/><Relationship Id="rId12" Type="http://schemas.openxmlformats.org/officeDocument/2006/relationships/slide" Target="slides/slide6.xml"/><Relationship Id="rId23" Type="http://schemas.openxmlformats.org/officeDocument/2006/relationships/font" Target="fonts/MontserratExtra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Master" Target="slideMasters/slideMaster2.xml"/><Relationship Id="rId19" Type="http://schemas.openxmlformats.org/officeDocument/2006/relationships/font" Target="fonts/HelveticaNeue-regular.fntdata"/><Relationship Id="rId6" Type="http://schemas.openxmlformats.org/officeDocument/2006/relationships/notesMaster" Target="notesMasters/notesMaster1.xml"/><Relationship Id="rId18" Type="http://schemas.openxmlformats.org/officeDocument/2006/relationships/font" Target="fonts/DidactGothic-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11e6b784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11e6b78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affa5fc0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affa5fc0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bb19e92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bb19e92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179774a8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179774a8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2065e6da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2065e6da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a7c9b04d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a7c9b04d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7fc8f1f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7fc8f1f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1176778" y="1610825"/>
            <a:ext cx="63468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
        <p:nvSpPr>
          <p:cNvPr id="56" name="Google Shape;56;p14"/>
          <p:cNvSpPr/>
          <p:nvPr/>
        </p:nvSpPr>
        <p:spPr>
          <a:xfrm>
            <a:off x="1295200" y="1034400"/>
            <a:ext cx="574500" cy="574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57" name="Shape 57"/>
        <p:cNvGrpSpPr/>
        <p:nvPr/>
      </p:nvGrpSpPr>
      <p:grpSpPr>
        <a:xfrm>
          <a:off x="0" y="0"/>
          <a:ext cx="0" cy="0"/>
          <a:chOff x="0" y="0"/>
          <a:chExt cx="0" cy="0"/>
        </a:xfrm>
      </p:grpSpPr>
      <p:sp>
        <p:nvSpPr>
          <p:cNvPr id="58" name="Google Shape;58;p15"/>
          <p:cNvSpPr txBox="1"/>
          <p:nvPr>
            <p:ph type="ctrTitle"/>
          </p:nvPr>
        </p:nvSpPr>
        <p:spPr>
          <a:xfrm>
            <a:off x="1178378" y="1583350"/>
            <a:ext cx="6550500" cy="11598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59" name="Google Shape;59;p15"/>
          <p:cNvSpPr txBox="1"/>
          <p:nvPr>
            <p:ph idx="1" type="subTitle"/>
          </p:nvPr>
        </p:nvSpPr>
        <p:spPr>
          <a:xfrm>
            <a:off x="1178378" y="3144850"/>
            <a:ext cx="65505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60" name="Google Shape;60;p15"/>
          <p:cNvSpPr/>
          <p:nvPr/>
        </p:nvSpPr>
        <p:spPr>
          <a:xfrm>
            <a:off x="1295200" y="1034400"/>
            <a:ext cx="574500" cy="574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82A2E"/>
              </a:solidFill>
            </a:endParaRPr>
          </a:p>
        </p:txBody>
      </p:sp>
      <p:sp>
        <p:nvSpPr>
          <p:cNvPr id="61" name="Google Shape;61;p15"/>
          <p:cNvSpPr txBox="1"/>
          <p:nvPr>
            <p:ph idx="12" type="sldNum"/>
          </p:nvPr>
        </p:nvSpPr>
        <p:spPr>
          <a:xfrm>
            <a:off x="851611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62" name="Shape 62"/>
        <p:cNvGrpSpPr/>
        <p:nvPr/>
      </p:nvGrpSpPr>
      <p:grpSpPr>
        <a:xfrm>
          <a:off x="0" y="0"/>
          <a:ext cx="0" cy="0"/>
          <a:chOff x="0" y="0"/>
          <a:chExt cx="0" cy="0"/>
        </a:xfrm>
      </p:grpSpPr>
      <p:sp>
        <p:nvSpPr>
          <p:cNvPr id="63" name="Google Shape;63;p16"/>
          <p:cNvSpPr txBox="1"/>
          <p:nvPr>
            <p:ph idx="1" type="body"/>
          </p:nvPr>
        </p:nvSpPr>
        <p:spPr>
          <a:xfrm>
            <a:off x="1176778" y="1704600"/>
            <a:ext cx="6419400" cy="819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Montserrat"/>
              <a:buChar char="∎"/>
              <a:defRPr b="1" sz="3000">
                <a:latin typeface="Montserrat"/>
                <a:ea typeface="Montserrat"/>
                <a:cs typeface="Montserrat"/>
                <a:sym typeface="Montserrat"/>
              </a:defRPr>
            </a:lvl1pPr>
            <a:lvl2pPr indent="-419100" lvl="1" marL="914400" rtl="0">
              <a:spcBef>
                <a:spcPts val="0"/>
              </a:spcBef>
              <a:spcAft>
                <a:spcPts val="0"/>
              </a:spcAft>
              <a:buSzPts val="3000"/>
              <a:buFont typeface="Montserrat"/>
              <a:buChar char="□"/>
              <a:defRPr b="1" sz="3000">
                <a:latin typeface="Montserrat"/>
                <a:ea typeface="Montserrat"/>
                <a:cs typeface="Montserrat"/>
                <a:sym typeface="Montserrat"/>
              </a:defRPr>
            </a:lvl2pPr>
            <a:lvl3pPr indent="-419100" lvl="2" marL="1371600" rtl="0">
              <a:spcBef>
                <a:spcPts val="0"/>
              </a:spcBef>
              <a:spcAft>
                <a:spcPts val="0"/>
              </a:spcAft>
              <a:buSzPts val="3000"/>
              <a:buFont typeface="Montserrat"/>
              <a:buChar char="▪"/>
              <a:defRPr b="1" sz="3000">
                <a:latin typeface="Montserrat"/>
                <a:ea typeface="Montserrat"/>
                <a:cs typeface="Montserrat"/>
                <a:sym typeface="Montserrat"/>
              </a:defRPr>
            </a:lvl3pPr>
            <a:lvl4pPr indent="-419100" lvl="3" marL="1828800" rtl="0">
              <a:spcBef>
                <a:spcPts val="0"/>
              </a:spcBef>
              <a:spcAft>
                <a:spcPts val="0"/>
              </a:spcAft>
              <a:buSzPts val="3000"/>
              <a:buFont typeface="Montserrat"/>
              <a:buChar char="▫"/>
              <a:defRPr b="1" sz="3000">
                <a:latin typeface="Montserrat"/>
                <a:ea typeface="Montserrat"/>
                <a:cs typeface="Montserrat"/>
                <a:sym typeface="Montserrat"/>
              </a:defRPr>
            </a:lvl4pPr>
            <a:lvl5pPr indent="-419100" lvl="4" marL="2286000" rtl="0">
              <a:spcBef>
                <a:spcPts val="0"/>
              </a:spcBef>
              <a:spcAft>
                <a:spcPts val="0"/>
              </a:spcAft>
              <a:buSzPts val="3000"/>
              <a:buFont typeface="Montserrat"/>
              <a:buChar char="▫"/>
              <a:defRPr b="1" sz="3000">
                <a:latin typeface="Montserrat"/>
                <a:ea typeface="Montserrat"/>
                <a:cs typeface="Montserrat"/>
                <a:sym typeface="Montserrat"/>
              </a:defRPr>
            </a:lvl5pPr>
            <a:lvl6pPr indent="-419100" lvl="5" marL="2743200" rtl="0">
              <a:spcBef>
                <a:spcPts val="0"/>
              </a:spcBef>
              <a:spcAft>
                <a:spcPts val="0"/>
              </a:spcAft>
              <a:buSzPts val="3000"/>
              <a:buFont typeface="Montserrat"/>
              <a:buChar char="▫"/>
              <a:defRPr b="1" sz="3000">
                <a:latin typeface="Montserrat"/>
                <a:ea typeface="Montserrat"/>
                <a:cs typeface="Montserrat"/>
                <a:sym typeface="Montserrat"/>
              </a:defRPr>
            </a:lvl6pPr>
            <a:lvl7pPr indent="-419100" lvl="6" marL="3200400" rtl="0">
              <a:spcBef>
                <a:spcPts val="0"/>
              </a:spcBef>
              <a:spcAft>
                <a:spcPts val="0"/>
              </a:spcAft>
              <a:buSzPts val="3000"/>
              <a:buFont typeface="Montserrat"/>
              <a:buChar char="▫"/>
              <a:defRPr b="1" sz="3000">
                <a:latin typeface="Montserrat"/>
                <a:ea typeface="Montserrat"/>
                <a:cs typeface="Montserrat"/>
                <a:sym typeface="Montserrat"/>
              </a:defRPr>
            </a:lvl7pPr>
            <a:lvl8pPr indent="-419100" lvl="7" marL="3657600" rtl="0">
              <a:spcBef>
                <a:spcPts val="0"/>
              </a:spcBef>
              <a:spcAft>
                <a:spcPts val="0"/>
              </a:spcAft>
              <a:buSzPts val="3000"/>
              <a:buFont typeface="Montserrat"/>
              <a:buChar char="▫"/>
              <a:defRPr b="1" sz="3000">
                <a:latin typeface="Montserrat"/>
                <a:ea typeface="Montserrat"/>
                <a:cs typeface="Montserrat"/>
                <a:sym typeface="Montserrat"/>
              </a:defRPr>
            </a:lvl8pPr>
            <a:lvl9pPr indent="-419100" lvl="8" marL="4114800" rtl="0">
              <a:spcBef>
                <a:spcPts val="0"/>
              </a:spcBef>
              <a:spcAft>
                <a:spcPts val="0"/>
              </a:spcAft>
              <a:buSzPts val="3000"/>
              <a:buFont typeface="Montserrat"/>
              <a:buChar char="▫"/>
              <a:defRPr b="1" sz="3000">
                <a:latin typeface="Montserrat"/>
                <a:ea typeface="Montserrat"/>
                <a:cs typeface="Montserrat"/>
                <a:sym typeface="Montserrat"/>
              </a:defRPr>
            </a:lvl9pPr>
          </a:lstStyle>
          <a:p/>
        </p:txBody>
      </p:sp>
      <p:sp>
        <p:nvSpPr>
          <p:cNvPr id="64" name="Google Shape;64;p16"/>
          <p:cNvSpPr/>
          <p:nvPr/>
        </p:nvSpPr>
        <p:spPr>
          <a:xfrm>
            <a:off x="1295200" y="1034400"/>
            <a:ext cx="574500" cy="574500"/>
          </a:xfrm>
          <a:prstGeom prst="rect">
            <a:avLst/>
          </a:prstGeom>
          <a:solidFill>
            <a:srgbClr val="182A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p:nvPr/>
        </p:nvSpPr>
        <p:spPr>
          <a:xfrm>
            <a:off x="1434146" y="1219732"/>
            <a:ext cx="296600" cy="203850"/>
          </a:xfrm>
          <a:prstGeom prst="rect">
            <a:avLst/>
          </a:prstGeom>
        </p:spPr>
        <p:txBody>
          <a:bodyPr>
            <a:prstTxWarp prst="textPlain"/>
          </a:bodyPr>
          <a:lstStyle/>
          <a:p>
            <a:pPr lvl="0" algn="ctr"/>
            <a:r>
              <a:rPr b="0" i="0">
                <a:ln cap="flat" cmpd="sng" w="9525">
                  <a:solidFill>
                    <a:srgbClr val="FFFFFF"/>
                  </a:solidFill>
                  <a:prstDash val="solid"/>
                  <a:round/>
                  <a:headEnd len="sm" w="sm" type="none"/>
                  <a:tailEnd len="sm" w="sm" type="none"/>
                </a:ln>
                <a:noFill/>
                <a:latin typeface="Montserrat"/>
              </a:rPr>
              <a:t>“</a:t>
            </a:r>
          </a:p>
        </p:txBody>
      </p:sp>
      <p:sp>
        <p:nvSpPr>
          <p:cNvPr id="66" name="Google Shape;66;p16"/>
          <p:cNvSpPr txBox="1"/>
          <p:nvPr>
            <p:ph idx="12" type="sldNum"/>
          </p:nvPr>
        </p:nvSpPr>
        <p:spPr>
          <a:xfrm>
            <a:off x="8516114" y="4749851"/>
            <a:ext cx="548700" cy="393600"/>
          </a:xfrm>
          <a:prstGeom prst="rect">
            <a:avLst/>
          </a:prstGeom>
        </p:spPr>
        <p:txBody>
          <a:bodyPr anchorCtr="0" anchor="t" bIns="91425" lIns="91425" spcFirstLastPara="1" rIns="91425" wrap="square" tIns="91425">
            <a:noAutofit/>
          </a:bodyPr>
          <a:lstStyle>
            <a:lvl1pPr lvl="0" rtl="0">
              <a:buNone/>
              <a:defRPr>
                <a:latin typeface="Montserrat"/>
                <a:ea typeface="Montserrat"/>
                <a:cs typeface="Montserrat"/>
                <a:sym typeface="Montserrat"/>
              </a:defRPr>
            </a:lvl1pPr>
            <a:lvl2pPr lvl="1" rtl="0">
              <a:buNone/>
              <a:defRPr>
                <a:latin typeface="Montserrat"/>
                <a:ea typeface="Montserrat"/>
                <a:cs typeface="Montserrat"/>
                <a:sym typeface="Montserrat"/>
              </a:defRPr>
            </a:lvl2pPr>
            <a:lvl3pPr lvl="2" rtl="0">
              <a:buNone/>
              <a:defRPr>
                <a:latin typeface="Montserrat"/>
                <a:ea typeface="Montserrat"/>
                <a:cs typeface="Montserrat"/>
                <a:sym typeface="Montserrat"/>
              </a:defRPr>
            </a:lvl3pPr>
            <a:lvl4pPr lvl="3" rtl="0">
              <a:buNone/>
              <a:defRPr>
                <a:latin typeface="Montserrat"/>
                <a:ea typeface="Montserrat"/>
                <a:cs typeface="Montserrat"/>
                <a:sym typeface="Montserrat"/>
              </a:defRPr>
            </a:lvl4pPr>
            <a:lvl5pPr lvl="4" rtl="0">
              <a:buNone/>
              <a:defRPr>
                <a:latin typeface="Montserrat"/>
                <a:ea typeface="Montserrat"/>
                <a:cs typeface="Montserrat"/>
                <a:sym typeface="Montserrat"/>
              </a:defRPr>
            </a:lvl5pPr>
            <a:lvl6pPr lvl="5" rtl="0">
              <a:buNone/>
              <a:defRPr>
                <a:latin typeface="Montserrat"/>
                <a:ea typeface="Montserrat"/>
                <a:cs typeface="Montserrat"/>
                <a:sym typeface="Montserrat"/>
              </a:defRPr>
            </a:lvl6pPr>
            <a:lvl7pPr lvl="6" rtl="0">
              <a:buNone/>
              <a:defRPr>
                <a:latin typeface="Montserrat"/>
                <a:ea typeface="Montserrat"/>
                <a:cs typeface="Montserrat"/>
                <a:sym typeface="Montserrat"/>
              </a:defRPr>
            </a:lvl7pPr>
            <a:lvl8pPr lvl="7" rtl="0">
              <a:buNone/>
              <a:defRPr>
                <a:latin typeface="Montserrat"/>
                <a:ea typeface="Montserrat"/>
                <a:cs typeface="Montserrat"/>
                <a:sym typeface="Montserrat"/>
              </a:defRPr>
            </a:lvl8pPr>
            <a:lvl9pPr lvl="8" rtl="0">
              <a:buNone/>
              <a:defRPr>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7" name="Shape 67"/>
        <p:cNvGrpSpPr/>
        <p:nvPr/>
      </p:nvGrpSpPr>
      <p:grpSpPr>
        <a:xfrm>
          <a:off x="0" y="0"/>
          <a:ext cx="0" cy="0"/>
          <a:chOff x="0" y="0"/>
          <a:chExt cx="0" cy="0"/>
        </a:xfrm>
      </p:grpSpPr>
      <p:sp>
        <p:nvSpPr>
          <p:cNvPr id="68" name="Google Shape;68;p17"/>
          <p:cNvSpPr txBox="1"/>
          <p:nvPr>
            <p:ph type="title"/>
          </p:nvPr>
        </p:nvSpPr>
        <p:spPr>
          <a:xfrm>
            <a:off x="1164100" y="1608900"/>
            <a:ext cx="6815700" cy="19257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69" name="Google Shape;69;p17"/>
          <p:cNvSpPr txBox="1"/>
          <p:nvPr>
            <p:ph idx="1" type="body"/>
          </p:nvPr>
        </p:nvSpPr>
        <p:spPr>
          <a:xfrm>
            <a:off x="1164100" y="2925350"/>
            <a:ext cx="6815700" cy="15792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0" name="Google Shape;70;p17"/>
          <p:cNvSpPr/>
          <p:nvPr/>
        </p:nvSpPr>
        <p:spPr>
          <a:xfrm>
            <a:off x="1295200" y="1034400"/>
            <a:ext cx="574500" cy="574500"/>
          </a:xfrm>
          <a:prstGeom prst="rect">
            <a:avLst/>
          </a:prstGeom>
          <a:solidFill>
            <a:srgbClr val="182A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7"/>
          <p:cNvSpPr txBox="1"/>
          <p:nvPr>
            <p:ph idx="12" type="sldNum"/>
          </p:nvPr>
        </p:nvSpPr>
        <p:spPr>
          <a:xfrm>
            <a:off x="851611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72" name="Shape 72"/>
        <p:cNvGrpSpPr/>
        <p:nvPr/>
      </p:nvGrpSpPr>
      <p:grpSpPr>
        <a:xfrm>
          <a:off x="0" y="0"/>
          <a:ext cx="0" cy="0"/>
          <a:chOff x="0" y="0"/>
          <a:chExt cx="0" cy="0"/>
        </a:xfrm>
      </p:grpSpPr>
      <p:sp>
        <p:nvSpPr>
          <p:cNvPr id="73" name="Google Shape;73;p18"/>
          <p:cNvSpPr txBox="1"/>
          <p:nvPr>
            <p:ph type="title"/>
          </p:nvPr>
        </p:nvSpPr>
        <p:spPr>
          <a:xfrm>
            <a:off x="1164100" y="1608900"/>
            <a:ext cx="6815700" cy="19257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74" name="Google Shape;74;p18"/>
          <p:cNvSpPr txBox="1"/>
          <p:nvPr>
            <p:ph idx="1" type="body"/>
          </p:nvPr>
        </p:nvSpPr>
        <p:spPr>
          <a:xfrm>
            <a:off x="1164100" y="2774575"/>
            <a:ext cx="3308100" cy="21510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8"/>
          <p:cNvSpPr txBox="1"/>
          <p:nvPr>
            <p:ph idx="2" type="body"/>
          </p:nvPr>
        </p:nvSpPr>
        <p:spPr>
          <a:xfrm>
            <a:off x="4671601" y="2774575"/>
            <a:ext cx="3308100" cy="21510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8"/>
          <p:cNvSpPr/>
          <p:nvPr/>
        </p:nvSpPr>
        <p:spPr>
          <a:xfrm>
            <a:off x="1295200" y="1034400"/>
            <a:ext cx="574500" cy="574500"/>
          </a:xfrm>
          <a:prstGeom prst="rect">
            <a:avLst/>
          </a:prstGeom>
          <a:solidFill>
            <a:srgbClr val="182A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8"/>
          <p:cNvSpPr txBox="1"/>
          <p:nvPr>
            <p:ph idx="12" type="sldNum"/>
          </p:nvPr>
        </p:nvSpPr>
        <p:spPr>
          <a:xfrm>
            <a:off x="851611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78" name="Shape 78"/>
        <p:cNvGrpSpPr/>
        <p:nvPr/>
      </p:nvGrpSpPr>
      <p:grpSpPr>
        <a:xfrm>
          <a:off x="0" y="0"/>
          <a:ext cx="0" cy="0"/>
          <a:chOff x="0" y="0"/>
          <a:chExt cx="0" cy="0"/>
        </a:xfrm>
      </p:grpSpPr>
      <p:sp>
        <p:nvSpPr>
          <p:cNvPr id="79" name="Google Shape;79;p19"/>
          <p:cNvSpPr txBox="1"/>
          <p:nvPr>
            <p:ph type="title"/>
          </p:nvPr>
        </p:nvSpPr>
        <p:spPr>
          <a:xfrm>
            <a:off x="1164100" y="1608900"/>
            <a:ext cx="6815700" cy="19257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80" name="Google Shape;80;p19"/>
          <p:cNvSpPr txBox="1"/>
          <p:nvPr>
            <p:ph idx="1" type="body"/>
          </p:nvPr>
        </p:nvSpPr>
        <p:spPr>
          <a:xfrm>
            <a:off x="1164000" y="2931400"/>
            <a:ext cx="2196900" cy="19944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1" name="Google Shape;81;p19"/>
          <p:cNvSpPr txBox="1"/>
          <p:nvPr>
            <p:ph idx="2" type="body"/>
          </p:nvPr>
        </p:nvSpPr>
        <p:spPr>
          <a:xfrm>
            <a:off x="3473455" y="2931400"/>
            <a:ext cx="2196900" cy="19944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2" name="Google Shape;82;p19"/>
          <p:cNvSpPr txBox="1"/>
          <p:nvPr>
            <p:ph idx="3" type="body"/>
          </p:nvPr>
        </p:nvSpPr>
        <p:spPr>
          <a:xfrm>
            <a:off x="5782910" y="2931400"/>
            <a:ext cx="2196900" cy="19944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3" name="Google Shape;83;p19"/>
          <p:cNvSpPr/>
          <p:nvPr/>
        </p:nvSpPr>
        <p:spPr>
          <a:xfrm>
            <a:off x="1295200" y="1034400"/>
            <a:ext cx="574500" cy="574500"/>
          </a:xfrm>
          <a:prstGeom prst="rect">
            <a:avLst/>
          </a:prstGeom>
          <a:solidFill>
            <a:srgbClr val="182A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9"/>
          <p:cNvSpPr txBox="1"/>
          <p:nvPr>
            <p:ph idx="12" type="sldNum"/>
          </p:nvPr>
        </p:nvSpPr>
        <p:spPr>
          <a:xfrm>
            <a:off x="851611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0"/>
          <p:cNvSpPr txBox="1"/>
          <p:nvPr>
            <p:ph type="title"/>
          </p:nvPr>
        </p:nvSpPr>
        <p:spPr>
          <a:xfrm>
            <a:off x="1164100" y="1608900"/>
            <a:ext cx="6815700" cy="19257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87" name="Google Shape;87;p20"/>
          <p:cNvSpPr/>
          <p:nvPr/>
        </p:nvSpPr>
        <p:spPr>
          <a:xfrm>
            <a:off x="1295200" y="1034400"/>
            <a:ext cx="574500" cy="574500"/>
          </a:xfrm>
          <a:prstGeom prst="rect">
            <a:avLst/>
          </a:prstGeom>
          <a:solidFill>
            <a:srgbClr val="182A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0"/>
          <p:cNvSpPr txBox="1"/>
          <p:nvPr>
            <p:ph idx="12" type="sldNum"/>
          </p:nvPr>
        </p:nvSpPr>
        <p:spPr>
          <a:xfrm>
            <a:off x="851611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21"/>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91" name="Google Shape;91;p21"/>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22"/>
          <p:cNvSpPr txBox="1"/>
          <p:nvPr>
            <p:ph idx="12" type="sldNum"/>
          </p:nvPr>
        </p:nvSpPr>
        <p:spPr>
          <a:xfrm>
            <a:off x="851611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Footer Dark Gray">
  <p:cSld name="** Footer Dark Gray">
    <p:spTree>
      <p:nvGrpSpPr>
        <p:cNvPr id="94" name="Shape 94"/>
        <p:cNvGrpSpPr/>
        <p:nvPr/>
      </p:nvGrpSpPr>
      <p:grpSpPr>
        <a:xfrm>
          <a:off x="0" y="0"/>
          <a:ext cx="0" cy="0"/>
          <a:chOff x="0" y="0"/>
          <a:chExt cx="0" cy="0"/>
        </a:xfrm>
      </p:grpSpPr>
      <p:sp>
        <p:nvSpPr>
          <p:cNvPr id="95" name="Google Shape;95;p23"/>
          <p:cNvSpPr txBox="1"/>
          <p:nvPr>
            <p:ph type="title"/>
          </p:nvPr>
        </p:nvSpPr>
        <p:spPr>
          <a:xfrm>
            <a:off x="366713" y="180975"/>
            <a:ext cx="8410500" cy="6906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rgbClr val="777677"/>
              </a:buClr>
              <a:buSzPts val="2000"/>
              <a:buFont typeface="Helvetica Neue"/>
              <a:buNone/>
              <a:defRPr b="1" sz="2000">
                <a:solidFill>
                  <a:srgbClr val="777677"/>
                </a:solidFill>
                <a:latin typeface="Helvetica Neue"/>
                <a:ea typeface="Helvetica Neue"/>
                <a:cs typeface="Helvetica Neue"/>
                <a:sym typeface="Helvetica Neue"/>
              </a:defRPr>
            </a:lvl1pPr>
            <a:lvl2pPr lvl="1" rtl="0" algn="l">
              <a:lnSpc>
                <a:spcPct val="100000"/>
              </a:lnSpc>
              <a:spcBef>
                <a:spcPts val="0"/>
              </a:spcBef>
              <a:spcAft>
                <a:spcPts val="0"/>
              </a:spcAft>
              <a:buClr>
                <a:srgbClr val="000000"/>
              </a:buClr>
              <a:buSzPts val="700"/>
              <a:buNone/>
              <a:defRPr/>
            </a:lvl2pPr>
            <a:lvl3pPr lvl="2" rtl="0" algn="l">
              <a:lnSpc>
                <a:spcPct val="100000"/>
              </a:lnSpc>
              <a:spcBef>
                <a:spcPts val="0"/>
              </a:spcBef>
              <a:spcAft>
                <a:spcPts val="0"/>
              </a:spcAft>
              <a:buClr>
                <a:srgbClr val="000000"/>
              </a:buClr>
              <a:buSzPts val="700"/>
              <a:buNone/>
              <a:defRPr/>
            </a:lvl3pPr>
            <a:lvl4pPr lvl="3" rtl="0" algn="l">
              <a:lnSpc>
                <a:spcPct val="100000"/>
              </a:lnSpc>
              <a:spcBef>
                <a:spcPts val="0"/>
              </a:spcBef>
              <a:spcAft>
                <a:spcPts val="0"/>
              </a:spcAft>
              <a:buClr>
                <a:srgbClr val="000000"/>
              </a:buClr>
              <a:buSzPts val="700"/>
              <a:buNone/>
              <a:defRPr/>
            </a:lvl4pPr>
            <a:lvl5pPr lvl="4" rtl="0" algn="l">
              <a:lnSpc>
                <a:spcPct val="100000"/>
              </a:lnSpc>
              <a:spcBef>
                <a:spcPts val="0"/>
              </a:spcBef>
              <a:spcAft>
                <a:spcPts val="0"/>
              </a:spcAft>
              <a:buClr>
                <a:srgbClr val="000000"/>
              </a:buClr>
              <a:buSzPts val="700"/>
              <a:buNone/>
              <a:defRPr/>
            </a:lvl5pPr>
            <a:lvl6pPr lvl="5" rtl="0" algn="l">
              <a:lnSpc>
                <a:spcPct val="100000"/>
              </a:lnSpc>
              <a:spcBef>
                <a:spcPts val="0"/>
              </a:spcBef>
              <a:spcAft>
                <a:spcPts val="0"/>
              </a:spcAft>
              <a:buClr>
                <a:srgbClr val="000000"/>
              </a:buClr>
              <a:buSzPts val="700"/>
              <a:buNone/>
              <a:defRPr/>
            </a:lvl6pPr>
            <a:lvl7pPr lvl="6" rtl="0" algn="l">
              <a:lnSpc>
                <a:spcPct val="100000"/>
              </a:lnSpc>
              <a:spcBef>
                <a:spcPts val="0"/>
              </a:spcBef>
              <a:spcAft>
                <a:spcPts val="0"/>
              </a:spcAft>
              <a:buClr>
                <a:srgbClr val="000000"/>
              </a:buClr>
              <a:buSzPts val="700"/>
              <a:buNone/>
              <a:defRPr/>
            </a:lvl7pPr>
            <a:lvl8pPr lvl="7" rtl="0" algn="l">
              <a:lnSpc>
                <a:spcPct val="100000"/>
              </a:lnSpc>
              <a:spcBef>
                <a:spcPts val="0"/>
              </a:spcBef>
              <a:spcAft>
                <a:spcPts val="0"/>
              </a:spcAft>
              <a:buClr>
                <a:srgbClr val="000000"/>
              </a:buClr>
              <a:buSzPts val="700"/>
              <a:buNone/>
              <a:defRPr/>
            </a:lvl8pPr>
            <a:lvl9pPr lvl="8" rtl="0" algn="l">
              <a:lnSpc>
                <a:spcPct val="100000"/>
              </a:lnSpc>
              <a:spcBef>
                <a:spcPts val="0"/>
              </a:spcBef>
              <a:spcAft>
                <a:spcPts val="0"/>
              </a:spcAft>
              <a:buClr>
                <a:srgbClr val="000000"/>
              </a:buClr>
              <a:buSzPts val="700"/>
              <a:buNone/>
              <a:defRPr/>
            </a:lvl9pPr>
          </a:lstStyle>
          <a:p/>
        </p:txBody>
      </p:sp>
      <p:sp>
        <p:nvSpPr>
          <p:cNvPr id="96" name="Google Shape;96;p23"/>
          <p:cNvSpPr txBox="1"/>
          <p:nvPr>
            <p:ph idx="12" type="sldNum"/>
          </p:nvPr>
        </p:nvSpPr>
        <p:spPr>
          <a:xfrm>
            <a:off x="4484637" y="4905375"/>
            <a:ext cx="170100" cy="1761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sz="900">
                <a:solidFill>
                  <a:srgbClr val="000000"/>
                </a:solidFill>
              </a:defRPr>
            </a:lvl1pPr>
            <a:lvl2pPr indent="0" lvl="1" marL="0" rtl="0" algn="ctr">
              <a:lnSpc>
                <a:spcPct val="100000"/>
              </a:lnSpc>
              <a:spcBef>
                <a:spcPts val="0"/>
              </a:spcBef>
              <a:spcAft>
                <a:spcPts val="0"/>
              </a:spcAft>
              <a:buClr>
                <a:srgbClr val="000000"/>
              </a:buClr>
              <a:buSzPts val="900"/>
              <a:buFont typeface="Helvetica Neue Light"/>
              <a:buNone/>
              <a:defRPr sz="900">
                <a:solidFill>
                  <a:srgbClr val="000000"/>
                </a:solidFill>
              </a:defRPr>
            </a:lvl2pPr>
            <a:lvl3pPr indent="0" lvl="2" marL="0" rtl="0" algn="ctr">
              <a:lnSpc>
                <a:spcPct val="100000"/>
              </a:lnSpc>
              <a:spcBef>
                <a:spcPts val="0"/>
              </a:spcBef>
              <a:spcAft>
                <a:spcPts val="0"/>
              </a:spcAft>
              <a:buClr>
                <a:srgbClr val="000000"/>
              </a:buClr>
              <a:buSzPts val="900"/>
              <a:buFont typeface="Helvetica Neue Light"/>
              <a:buNone/>
              <a:defRPr sz="900">
                <a:solidFill>
                  <a:srgbClr val="000000"/>
                </a:solidFill>
              </a:defRPr>
            </a:lvl3pPr>
            <a:lvl4pPr indent="0" lvl="3" marL="0" rtl="0" algn="ctr">
              <a:lnSpc>
                <a:spcPct val="100000"/>
              </a:lnSpc>
              <a:spcBef>
                <a:spcPts val="0"/>
              </a:spcBef>
              <a:spcAft>
                <a:spcPts val="0"/>
              </a:spcAft>
              <a:buClr>
                <a:srgbClr val="000000"/>
              </a:buClr>
              <a:buSzPts val="900"/>
              <a:buFont typeface="Helvetica Neue Light"/>
              <a:buNone/>
              <a:defRPr sz="900">
                <a:solidFill>
                  <a:srgbClr val="000000"/>
                </a:solidFill>
              </a:defRPr>
            </a:lvl4pPr>
            <a:lvl5pPr indent="0" lvl="4" marL="0" rtl="0" algn="ctr">
              <a:lnSpc>
                <a:spcPct val="100000"/>
              </a:lnSpc>
              <a:spcBef>
                <a:spcPts val="0"/>
              </a:spcBef>
              <a:spcAft>
                <a:spcPts val="0"/>
              </a:spcAft>
              <a:buClr>
                <a:srgbClr val="000000"/>
              </a:buClr>
              <a:buSzPts val="900"/>
              <a:buFont typeface="Helvetica Neue Light"/>
              <a:buNone/>
              <a:defRPr sz="900">
                <a:solidFill>
                  <a:srgbClr val="000000"/>
                </a:solidFill>
              </a:defRPr>
            </a:lvl5pPr>
            <a:lvl6pPr indent="0" lvl="5" marL="0" rtl="0" algn="ctr">
              <a:lnSpc>
                <a:spcPct val="100000"/>
              </a:lnSpc>
              <a:spcBef>
                <a:spcPts val="0"/>
              </a:spcBef>
              <a:spcAft>
                <a:spcPts val="0"/>
              </a:spcAft>
              <a:buClr>
                <a:srgbClr val="000000"/>
              </a:buClr>
              <a:buSzPts val="900"/>
              <a:buFont typeface="Helvetica Neue Light"/>
              <a:buNone/>
              <a:defRPr sz="900">
                <a:solidFill>
                  <a:srgbClr val="000000"/>
                </a:solidFill>
              </a:defRPr>
            </a:lvl6pPr>
            <a:lvl7pPr indent="0" lvl="6" marL="0" rtl="0" algn="ctr">
              <a:lnSpc>
                <a:spcPct val="100000"/>
              </a:lnSpc>
              <a:spcBef>
                <a:spcPts val="0"/>
              </a:spcBef>
              <a:spcAft>
                <a:spcPts val="0"/>
              </a:spcAft>
              <a:buClr>
                <a:srgbClr val="000000"/>
              </a:buClr>
              <a:buSzPts val="900"/>
              <a:buFont typeface="Helvetica Neue Light"/>
              <a:buNone/>
              <a:defRPr sz="900">
                <a:solidFill>
                  <a:srgbClr val="000000"/>
                </a:solidFill>
              </a:defRPr>
            </a:lvl7pPr>
            <a:lvl8pPr indent="0" lvl="7" marL="0" rtl="0" algn="ctr">
              <a:lnSpc>
                <a:spcPct val="100000"/>
              </a:lnSpc>
              <a:spcBef>
                <a:spcPts val="0"/>
              </a:spcBef>
              <a:spcAft>
                <a:spcPts val="0"/>
              </a:spcAft>
              <a:buClr>
                <a:srgbClr val="000000"/>
              </a:buClr>
              <a:buSzPts val="900"/>
              <a:buFont typeface="Helvetica Neue Light"/>
              <a:buNone/>
              <a:defRPr sz="900">
                <a:solidFill>
                  <a:srgbClr val="000000"/>
                </a:solidFill>
              </a:defRPr>
            </a:lvl8pPr>
            <a:lvl9pPr indent="0" lvl="8" marL="0" rtl="0" algn="ctr">
              <a:lnSpc>
                <a:spcPct val="100000"/>
              </a:lnSpc>
              <a:spcBef>
                <a:spcPts val="0"/>
              </a:spcBef>
              <a:spcAft>
                <a:spcPts val="0"/>
              </a:spcAft>
              <a:buClr>
                <a:srgbClr val="000000"/>
              </a:buClr>
              <a:buSzPts val="900"/>
              <a:buFont typeface="Helvetica Neue Light"/>
              <a:buNone/>
              <a:defRPr sz="900">
                <a:solidFill>
                  <a:srgbClr val="000000"/>
                </a:solidFill>
              </a:defRPr>
            </a:lvl9pPr>
          </a:lstStyle>
          <a:p>
            <a:pPr indent="0" lvl="0" marL="0" rtl="0" algn="ctr">
              <a:spcBef>
                <a:spcPts val="0"/>
              </a:spcBef>
              <a:spcAft>
                <a:spcPts val="0"/>
              </a:spcAft>
              <a:buNone/>
            </a:pPr>
            <a:fld id="{00000000-1234-1234-1234-123412341234}" type="slidenum">
              <a:rPr lang="en"/>
              <a:t>‹#›</a:t>
            </a:fld>
            <a:endParaRPr sz="1000">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1.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7376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73763"/>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164100" y="1608900"/>
            <a:ext cx="6815700" cy="1925700"/>
          </a:xfrm>
          <a:prstGeom prst="rect">
            <a:avLst/>
          </a:prstGeom>
          <a:noFill/>
          <a:ln>
            <a:noFill/>
          </a:ln>
        </p:spPr>
        <p:txBody>
          <a:bodyPr anchorCtr="0" anchor="t" bIns="91425" lIns="91425" spcFirstLastPara="1" rIns="91425" wrap="square" tIns="91425">
            <a:noAutofit/>
          </a:bodyPr>
          <a:lstStyle>
            <a:lvl1pPr lvl="0"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1pPr>
            <a:lvl2pPr lvl="1"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2pPr>
            <a:lvl3pPr lvl="2"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3pPr>
            <a:lvl4pPr lvl="3"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4pPr>
            <a:lvl5pPr lvl="4"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5pPr>
            <a:lvl6pPr lvl="5"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6pPr>
            <a:lvl7pPr lvl="6"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7pPr>
            <a:lvl8pPr lvl="7"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8pPr>
            <a:lvl9pPr lvl="8"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9pPr>
          </a:lstStyle>
          <a:p/>
        </p:txBody>
      </p:sp>
      <p:sp>
        <p:nvSpPr>
          <p:cNvPr id="52" name="Google Shape;52;p13"/>
          <p:cNvSpPr txBox="1"/>
          <p:nvPr>
            <p:ph idx="1" type="body"/>
          </p:nvPr>
        </p:nvSpPr>
        <p:spPr>
          <a:xfrm>
            <a:off x="1164100" y="3105148"/>
            <a:ext cx="6815700" cy="1399500"/>
          </a:xfrm>
          <a:prstGeom prst="rect">
            <a:avLst/>
          </a:prstGeom>
          <a:noFill/>
          <a:ln>
            <a:noFill/>
          </a:ln>
        </p:spPr>
        <p:txBody>
          <a:bodyPr anchorCtr="0" anchor="t" bIns="91425" lIns="91425" spcFirstLastPara="1" rIns="91425" wrap="square" tIns="91425">
            <a:noAutofit/>
          </a:bodyPr>
          <a:lstStyle>
            <a:lvl1pPr indent="-317500" lvl="0" marL="457200" rtl="0">
              <a:spcBef>
                <a:spcPts val="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53" name="Google Shape;53;p13"/>
          <p:cNvSpPr txBox="1"/>
          <p:nvPr>
            <p:ph idx="12" type="sldNum"/>
          </p:nvPr>
        </p:nvSpPr>
        <p:spPr>
          <a:xfrm>
            <a:off x="851611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b="1" sz="1000">
                <a:solidFill>
                  <a:schemeClr val="dk1"/>
                </a:solidFill>
                <a:latin typeface="Montserrat"/>
                <a:ea typeface="Montserrat"/>
                <a:cs typeface="Montserrat"/>
                <a:sym typeface="Montserrat"/>
              </a:defRPr>
            </a:lvl1pPr>
            <a:lvl2pPr lvl="1" rtl="0" algn="r">
              <a:buNone/>
              <a:defRPr b="1" sz="1000">
                <a:solidFill>
                  <a:schemeClr val="dk1"/>
                </a:solidFill>
                <a:latin typeface="Montserrat"/>
                <a:ea typeface="Montserrat"/>
                <a:cs typeface="Montserrat"/>
                <a:sym typeface="Montserrat"/>
              </a:defRPr>
            </a:lvl2pPr>
            <a:lvl3pPr lvl="2" rtl="0" algn="r">
              <a:buNone/>
              <a:defRPr b="1" sz="1000">
                <a:solidFill>
                  <a:schemeClr val="dk1"/>
                </a:solidFill>
                <a:latin typeface="Montserrat"/>
                <a:ea typeface="Montserrat"/>
                <a:cs typeface="Montserrat"/>
                <a:sym typeface="Montserrat"/>
              </a:defRPr>
            </a:lvl3pPr>
            <a:lvl4pPr lvl="3" rtl="0" algn="r">
              <a:buNone/>
              <a:defRPr b="1" sz="1000">
                <a:solidFill>
                  <a:schemeClr val="dk1"/>
                </a:solidFill>
                <a:latin typeface="Montserrat"/>
                <a:ea typeface="Montserrat"/>
                <a:cs typeface="Montserrat"/>
                <a:sym typeface="Montserrat"/>
              </a:defRPr>
            </a:lvl4pPr>
            <a:lvl5pPr lvl="4" rtl="0" algn="r">
              <a:buNone/>
              <a:defRPr b="1" sz="1000">
                <a:solidFill>
                  <a:schemeClr val="dk1"/>
                </a:solidFill>
                <a:latin typeface="Montserrat"/>
                <a:ea typeface="Montserrat"/>
                <a:cs typeface="Montserrat"/>
                <a:sym typeface="Montserrat"/>
              </a:defRPr>
            </a:lvl5pPr>
            <a:lvl6pPr lvl="5" rtl="0" algn="r">
              <a:buNone/>
              <a:defRPr b="1" sz="1000">
                <a:solidFill>
                  <a:schemeClr val="dk1"/>
                </a:solidFill>
                <a:latin typeface="Montserrat"/>
                <a:ea typeface="Montserrat"/>
                <a:cs typeface="Montserrat"/>
                <a:sym typeface="Montserrat"/>
              </a:defRPr>
            </a:lvl6pPr>
            <a:lvl7pPr lvl="6" rtl="0" algn="r">
              <a:buNone/>
              <a:defRPr b="1" sz="1000">
                <a:solidFill>
                  <a:schemeClr val="dk1"/>
                </a:solidFill>
                <a:latin typeface="Montserrat"/>
                <a:ea typeface="Montserrat"/>
                <a:cs typeface="Montserrat"/>
                <a:sym typeface="Montserrat"/>
              </a:defRPr>
            </a:lvl7pPr>
            <a:lvl8pPr lvl="7" rtl="0" algn="r">
              <a:buNone/>
              <a:defRPr b="1" sz="1000">
                <a:solidFill>
                  <a:schemeClr val="dk1"/>
                </a:solidFill>
                <a:latin typeface="Montserrat"/>
                <a:ea typeface="Montserrat"/>
                <a:cs typeface="Montserrat"/>
                <a:sym typeface="Montserrat"/>
              </a:defRPr>
            </a:lvl8pPr>
            <a:lvl9pPr lvl="8" rtl="0" algn="r">
              <a:buNone/>
              <a:defRPr b="1" sz="1000">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www.cpr.org/2022/02/22/pueblo-county-drops-support-nuclear-power-backlas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0" name="Shape 100"/>
        <p:cNvGrpSpPr/>
        <p:nvPr/>
      </p:nvGrpSpPr>
      <p:grpSpPr>
        <a:xfrm>
          <a:off x="0" y="0"/>
          <a:ext cx="0" cy="0"/>
          <a:chOff x="0" y="0"/>
          <a:chExt cx="0" cy="0"/>
        </a:xfrm>
      </p:grpSpPr>
      <p:sp>
        <p:nvSpPr>
          <p:cNvPr id="101" name="Google Shape;101;p24"/>
          <p:cNvSpPr txBox="1"/>
          <p:nvPr/>
        </p:nvSpPr>
        <p:spPr>
          <a:xfrm>
            <a:off x="637050" y="1739425"/>
            <a:ext cx="7869900" cy="115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4000">
                <a:solidFill>
                  <a:srgbClr val="024D96"/>
                </a:solidFill>
                <a:latin typeface="Montserrat ExtraBold"/>
                <a:ea typeface="Montserrat ExtraBold"/>
                <a:cs typeface="Montserrat ExtraBold"/>
                <a:sym typeface="Montserrat ExtraBold"/>
              </a:rPr>
              <a:t>Nuclear Power Support Plummets in Pueblo County</a:t>
            </a:r>
            <a:endParaRPr sz="3800">
              <a:solidFill>
                <a:srgbClr val="024D96"/>
              </a:solidFill>
              <a:latin typeface="Montserrat ExtraBold"/>
              <a:ea typeface="Montserrat ExtraBold"/>
              <a:cs typeface="Montserrat ExtraBold"/>
              <a:sym typeface="Montserrat ExtraBold"/>
            </a:endParaRPr>
          </a:p>
        </p:txBody>
      </p:sp>
      <p:sp>
        <p:nvSpPr>
          <p:cNvPr id="102" name="Google Shape;102;p24"/>
          <p:cNvSpPr txBox="1"/>
          <p:nvPr>
            <p:ph idx="4294967295" type="ctrTitle"/>
          </p:nvPr>
        </p:nvSpPr>
        <p:spPr>
          <a:xfrm>
            <a:off x="2913600" y="3121175"/>
            <a:ext cx="3316800" cy="28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400">
                <a:solidFill>
                  <a:srgbClr val="024D96"/>
                </a:solidFill>
              </a:rPr>
              <a:t>Presenter: Alexander Gaskins</a:t>
            </a:r>
            <a:endParaRPr b="0" sz="1400">
              <a:solidFill>
                <a:srgbClr val="024D9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nvSpPr>
        <p:spPr>
          <a:xfrm>
            <a:off x="576750" y="1822763"/>
            <a:ext cx="7990500" cy="787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b="1" lang="en" sz="3000">
                <a:solidFill>
                  <a:schemeClr val="lt1"/>
                </a:solidFill>
                <a:latin typeface="Montserrat"/>
                <a:ea typeface="Montserrat"/>
                <a:cs typeface="Montserrat"/>
                <a:sym typeface="Montserrat"/>
              </a:rPr>
              <a:t>Pueblo County - Home of the </a:t>
            </a:r>
            <a:r>
              <a:rPr b="1" lang="en" sz="3000">
                <a:solidFill>
                  <a:schemeClr val="accent5"/>
                </a:solidFill>
                <a:latin typeface="Montserrat"/>
                <a:ea typeface="Montserrat"/>
                <a:cs typeface="Montserrat"/>
                <a:sym typeface="Montserrat"/>
              </a:rPr>
              <a:t>Comanche Generating Station</a:t>
            </a:r>
            <a:endParaRPr b="1" sz="3000">
              <a:solidFill>
                <a:schemeClr val="accent5"/>
              </a:solidFill>
              <a:latin typeface="Montserrat"/>
              <a:ea typeface="Montserrat"/>
              <a:cs typeface="Montserrat"/>
              <a:sym typeface="Montserrat"/>
            </a:endParaRPr>
          </a:p>
        </p:txBody>
      </p:sp>
      <p:sp>
        <p:nvSpPr>
          <p:cNvPr id="108" name="Google Shape;108;p25"/>
          <p:cNvSpPr txBox="1"/>
          <p:nvPr/>
        </p:nvSpPr>
        <p:spPr>
          <a:xfrm>
            <a:off x="479100" y="2674238"/>
            <a:ext cx="8185800" cy="646500"/>
          </a:xfrm>
          <a:prstGeom prst="rect">
            <a:avLst/>
          </a:prstGeom>
          <a:noFill/>
          <a:ln>
            <a:noFill/>
          </a:ln>
        </p:spPr>
        <p:txBody>
          <a:bodyPr anchorCtr="0" anchor="t" bIns="91425" lIns="91425" spcFirstLastPara="1" rIns="91425" wrap="square" tIns="91425">
            <a:spAutoFit/>
          </a:bodyPr>
          <a:lstStyle/>
          <a:p>
            <a:pPr indent="0" lvl="0" marL="0" rtl="0" algn="ctr">
              <a:spcBef>
                <a:spcPts val="360"/>
              </a:spcBef>
              <a:spcAft>
                <a:spcPts val="0"/>
              </a:spcAft>
              <a:buNone/>
            </a:pPr>
            <a:r>
              <a:rPr b="1" lang="en" sz="1500">
                <a:solidFill>
                  <a:srgbClr val="CCCCCC"/>
                </a:solidFill>
                <a:latin typeface="Didact Gothic"/>
                <a:ea typeface="Didact Gothic"/>
                <a:cs typeface="Didact Gothic"/>
                <a:sym typeface="Didact Gothic"/>
              </a:rPr>
              <a:t>The largest coal powered plant in the state of Colorado, whose lifetime is approaching its final days. In an effort to decrease carbon emissions, debate has emerged over the best replacement option. </a:t>
            </a:r>
            <a:endParaRPr b="1" sz="1500">
              <a:solidFill>
                <a:srgbClr val="CCCCCC"/>
              </a:solidFill>
              <a:latin typeface="Didact Gothic"/>
              <a:ea typeface="Didact Gothic"/>
              <a:cs typeface="Didact Gothic"/>
              <a:sym typeface="Didact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2" name="Shape 112"/>
        <p:cNvGrpSpPr/>
        <p:nvPr/>
      </p:nvGrpSpPr>
      <p:grpSpPr>
        <a:xfrm>
          <a:off x="0" y="0"/>
          <a:ext cx="0" cy="0"/>
          <a:chOff x="0" y="0"/>
          <a:chExt cx="0" cy="0"/>
        </a:xfrm>
      </p:grpSpPr>
      <p:sp>
        <p:nvSpPr>
          <p:cNvPr id="113" name="Google Shape;113;p26"/>
          <p:cNvSpPr/>
          <p:nvPr/>
        </p:nvSpPr>
        <p:spPr>
          <a:xfrm>
            <a:off x="452000" y="2058713"/>
            <a:ext cx="2600400" cy="1647900"/>
          </a:xfrm>
          <a:prstGeom prst="roundRect">
            <a:avLst>
              <a:gd fmla="val 16667" name="adj"/>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2"/>
                </a:solidFill>
                <a:latin typeface="Montserrat"/>
                <a:ea typeface="Montserrat"/>
                <a:cs typeface="Montserrat"/>
                <a:sym typeface="Montserrat"/>
              </a:rPr>
              <a:t>Environmental groups pushed the utility to accelerate the closure timeline to 2030</a:t>
            </a:r>
            <a:endParaRPr b="1" sz="1500">
              <a:solidFill>
                <a:schemeClr val="lt2"/>
              </a:solidFill>
              <a:latin typeface="Montserrat"/>
              <a:ea typeface="Montserrat"/>
              <a:cs typeface="Montserrat"/>
              <a:sym typeface="Montserrat"/>
            </a:endParaRPr>
          </a:p>
        </p:txBody>
      </p:sp>
      <p:sp>
        <p:nvSpPr>
          <p:cNvPr id="114" name="Google Shape;114;p26"/>
          <p:cNvSpPr/>
          <p:nvPr/>
        </p:nvSpPr>
        <p:spPr>
          <a:xfrm>
            <a:off x="3271800" y="2058713"/>
            <a:ext cx="2600400" cy="1647900"/>
          </a:xfrm>
          <a:prstGeom prst="roundRect">
            <a:avLst>
              <a:gd fmla="val 16667" name="adj"/>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2"/>
                </a:solidFill>
                <a:latin typeface="Montserrat"/>
                <a:ea typeface="Montserrat"/>
                <a:cs typeface="Montserrat"/>
                <a:sym typeface="Montserrat"/>
              </a:rPr>
              <a:t>Believed the small modular reactors by NuScale could replace the retiring coal plant</a:t>
            </a:r>
            <a:endParaRPr b="1" sz="1500">
              <a:solidFill>
                <a:schemeClr val="lt2"/>
              </a:solidFill>
              <a:latin typeface="Montserrat"/>
              <a:ea typeface="Montserrat"/>
              <a:cs typeface="Montserrat"/>
              <a:sym typeface="Montserrat"/>
            </a:endParaRPr>
          </a:p>
        </p:txBody>
      </p:sp>
      <p:sp>
        <p:nvSpPr>
          <p:cNvPr id="115" name="Google Shape;115;p26"/>
          <p:cNvSpPr/>
          <p:nvPr/>
        </p:nvSpPr>
        <p:spPr>
          <a:xfrm>
            <a:off x="6091600" y="2058713"/>
            <a:ext cx="2600400" cy="1647900"/>
          </a:xfrm>
          <a:prstGeom prst="roundRect">
            <a:avLst>
              <a:gd fmla="val 16667" name="adj"/>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2"/>
                </a:solidFill>
                <a:latin typeface="Montserrat"/>
                <a:ea typeface="Montserrat"/>
                <a:cs typeface="Montserrat"/>
                <a:sym typeface="Montserrat"/>
              </a:rPr>
              <a:t>Only carbon-neutral way to replace the jobs and energy from Comanche</a:t>
            </a:r>
            <a:endParaRPr b="1" sz="1500">
              <a:solidFill>
                <a:schemeClr val="lt2"/>
              </a:solidFill>
              <a:latin typeface="Montserrat"/>
              <a:ea typeface="Montserrat"/>
              <a:cs typeface="Montserrat"/>
              <a:sym typeface="Montserrat"/>
            </a:endParaRPr>
          </a:p>
        </p:txBody>
      </p:sp>
      <p:sp>
        <p:nvSpPr>
          <p:cNvPr id="116" name="Google Shape;116;p26"/>
          <p:cNvSpPr txBox="1"/>
          <p:nvPr/>
        </p:nvSpPr>
        <p:spPr>
          <a:xfrm>
            <a:off x="260950" y="335150"/>
            <a:ext cx="4224900" cy="591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3000">
                <a:solidFill>
                  <a:srgbClr val="073763"/>
                </a:solidFill>
                <a:latin typeface="Montserrat"/>
                <a:ea typeface="Montserrat"/>
                <a:cs typeface="Montserrat"/>
                <a:sym typeface="Montserrat"/>
              </a:rPr>
              <a:t>Nuclear Proposition</a:t>
            </a:r>
            <a:endParaRPr b="1" sz="3000">
              <a:solidFill>
                <a:srgbClr val="073763"/>
              </a:solidFill>
              <a:latin typeface="Montserrat"/>
              <a:ea typeface="Montserrat"/>
              <a:cs typeface="Montserrat"/>
              <a:sym typeface="Montserrat"/>
            </a:endParaRPr>
          </a:p>
        </p:txBody>
      </p:sp>
      <p:sp>
        <p:nvSpPr>
          <p:cNvPr id="117" name="Google Shape;117;p26"/>
          <p:cNvSpPr txBox="1"/>
          <p:nvPr/>
        </p:nvSpPr>
        <p:spPr>
          <a:xfrm>
            <a:off x="423600" y="1510000"/>
            <a:ext cx="82968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360"/>
              </a:spcBef>
              <a:spcAft>
                <a:spcPts val="0"/>
              </a:spcAft>
              <a:buNone/>
            </a:pPr>
            <a:r>
              <a:rPr b="1" lang="en" sz="1800">
                <a:solidFill>
                  <a:srgbClr val="073763"/>
                </a:solidFill>
                <a:latin typeface="Didact Gothic"/>
                <a:ea typeface="Didact Gothic"/>
                <a:cs typeface="Didact Gothic"/>
                <a:sym typeface="Didact Gothic"/>
              </a:rPr>
              <a:t>County Commissioners Expressed Interest in Implementing a Nuclear Reactor</a:t>
            </a:r>
            <a:endParaRPr b="1" sz="1800">
              <a:solidFill>
                <a:srgbClr val="073763"/>
              </a:solidFill>
              <a:latin typeface="Didact Gothic"/>
              <a:ea typeface="Didact Gothic"/>
              <a:cs typeface="Didact Gothic"/>
              <a:sym typeface="Didact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7"/>
          <p:cNvPicPr preferRelativeResize="0"/>
          <p:nvPr/>
        </p:nvPicPr>
        <p:blipFill>
          <a:blip r:embed="rId3">
            <a:alphaModFix/>
          </a:blip>
          <a:stretch>
            <a:fillRect/>
          </a:stretch>
        </p:blipFill>
        <p:spPr>
          <a:xfrm>
            <a:off x="5871450" y="1645887"/>
            <a:ext cx="1820925" cy="1820925"/>
          </a:xfrm>
          <a:prstGeom prst="rect">
            <a:avLst/>
          </a:prstGeom>
          <a:noFill/>
          <a:ln>
            <a:noFill/>
          </a:ln>
        </p:spPr>
      </p:pic>
      <p:sp>
        <p:nvSpPr>
          <p:cNvPr id="123" name="Google Shape;123;p27"/>
          <p:cNvSpPr/>
          <p:nvPr/>
        </p:nvSpPr>
        <p:spPr>
          <a:xfrm>
            <a:off x="5347613" y="1324675"/>
            <a:ext cx="2868600" cy="2611500"/>
          </a:xfrm>
          <a:prstGeom prst="ellipse">
            <a:avLst/>
          </a:prstGeom>
          <a:noFill/>
          <a:ln cap="flat" cmpd="sng" w="1143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27"/>
          <p:cNvCxnSpPr>
            <a:stCxn id="123" idx="3"/>
            <a:endCxn id="123" idx="7"/>
          </p:cNvCxnSpPr>
          <p:nvPr/>
        </p:nvCxnSpPr>
        <p:spPr>
          <a:xfrm flipH="1" rot="10800000">
            <a:off x="5767709" y="1707230"/>
            <a:ext cx="2028300" cy="1846500"/>
          </a:xfrm>
          <a:prstGeom prst="straightConnector1">
            <a:avLst/>
          </a:prstGeom>
          <a:noFill/>
          <a:ln cap="flat" cmpd="sng" w="114300">
            <a:solidFill>
              <a:srgbClr val="CC0000"/>
            </a:solidFill>
            <a:prstDash val="solid"/>
            <a:round/>
            <a:headEnd len="med" w="med" type="none"/>
            <a:tailEnd len="med" w="med" type="none"/>
          </a:ln>
        </p:spPr>
      </p:cxnSp>
      <p:sp>
        <p:nvSpPr>
          <p:cNvPr id="125" name="Google Shape;125;p27"/>
          <p:cNvSpPr txBox="1"/>
          <p:nvPr/>
        </p:nvSpPr>
        <p:spPr>
          <a:xfrm>
            <a:off x="789900" y="1227775"/>
            <a:ext cx="4010700" cy="2805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lt2"/>
              </a:buClr>
              <a:buSzPts val="1500"/>
              <a:buFont typeface="Didact Gothic"/>
              <a:buChar char="●"/>
            </a:pPr>
            <a:r>
              <a:rPr lang="en" sz="1500">
                <a:solidFill>
                  <a:schemeClr val="lt2"/>
                </a:solidFill>
                <a:latin typeface="Didact Gothic"/>
                <a:ea typeface="Didact Gothic"/>
                <a:cs typeface="Didact Gothic"/>
                <a:sym typeface="Didact Gothic"/>
              </a:rPr>
              <a:t>Nuclear energy seen as dangerous since the incident at Fukushima in 2011 </a:t>
            </a:r>
            <a:endParaRPr sz="1500">
              <a:solidFill>
                <a:schemeClr val="lt2"/>
              </a:solidFill>
              <a:latin typeface="Didact Gothic"/>
              <a:ea typeface="Didact Gothic"/>
              <a:cs typeface="Didact Gothic"/>
              <a:sym typeface="Didact Gothic"/>
            </a:endParaRPr>
          </a:p>
          <a:p>
            <a:pPr indent="0" lvl="0" marL="457200" rtl="0" algn="l">
              <a:lnSpc>
                <a:spcPct val="115000"/>
              </a:lnSpc>
              <a:spcBef>
                <a:spcPts val="0"/>
              </a:spcBef>
              <a:spcAft>
                <a:spcPts val="0"/>
              </a:spcAft>
              <a:buNone/>
            </a:pPr>
            <a:r>
              <a:t/>
            </a:r>
            <a:endParaRPr sz="1500">
              <a:solidFill>
                <a:schemeClr val="lt2"/>
              </a:solidFill>
              <a:latin typeface="Didact Gothic"/>
              <a:ea typeface="Didact Gothic"/>
              <a:cs typeface="Didact Gothic"/>
              <a:sym typeface="Didact Gothic"/>
            </a:endParaRPr>
          </a:p>
          <a:p>
            <a:pPr indent="-323850" lvl="0" marL="457200" rtl="0" algn="l">
              <a:lnSpc>
                <a:spcPct val="115000"/>
              </a:lnSpc>
              <a:spcBef>
                <a:spcPts val="0"/>
              </a:spcBef>
              <a:spcAft>
                <a:spcPts val="0"/>
              </a:spcAft>
              <a:buClr>
                <a:schemeClr val="lt2"/>
              </a:buClr>
              <a:buSzPts val="1500"/>
              <a:buFont typeface="Didact Gothic"/>
              <a:buChar char="●"/>
            </a:pPr>
            <a:r>
              <a:rPr lang="en" sz="1500">
                <a:solidFill>
                  <a:schemeClr val="lt2"/>
                </a:solidFill>
                <a:latin typeface="Didact Gothic"/>
                <a:ea typeface="Didact Gothic"/>
                <a:cs typeface="Didact Gothic"/>
                <a:sym typeface="Didact Gothic"/>
              </a:rPr>
              <a:t>Criticism against NuScale reactor model, quoting its potential rising costs and construction delays</a:t>
            </a:r>
            <a:endParaRPr sz="1500">
              <a:solidFill>
                <a:schemeClr val="lt2"/>
              </a:solidFill>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500">
              <a:solidFill>
                <a:schemeClr val="lt2"/>
              </a:solidFill>
              <a:latin typeface="Didact Gothic"/>
              <a:ea typeface="Didact Gothic"/>
              <a:cs typeface="Didact Gothic"/>
              <a:sym typeface="Didact Gothic"/>
            </a:endParaRPr>
          </a:p>
          <a:p>
            <a:pPr indent="-323850" lvl="0" marL="457200" rtl="0" algn="l">
              <a:lnSpc>
                <a:spcPct val="115000"/>
              </a:lnSpc>
              <a:spcBef>
                <a:spcPts val="0"/>
              </a:spcBef>
              <a:spcAft>
                <a:spcPts val="0"/>
              </a:spcAft>
              <a:buClr>
                <a:schemeClr val="lt2"/>
              </a:buClr>
              <a:buSzPts val="1500"/>
              <a:buFont typeface="Verdana"/>
              <a:buChar char="●"/>
            </a:pPr>
            <a:r>
              <a:rPr lang="en" sz="1500">
                <a:solidFill>
                  <a:schemeClr val="lt2"/>
                </a:solidFill>
                <a:latin typeface="Didact Gothic"/>
                <a:ea typeface="Didact Gothic"/>
                <a:cs typeface="Didact Gothic"/>
                <a:sym typeface="Didact Gothic"/>
              </a:rPr>
              <a:t>Pueblo residents outraged that commissioners attempted to act without community input</a:t>
            </a:r>
            <a:r>
              <a:rPr b="1" lang="en" sz="1500">
                <a:solidFill>
                  <a:schemeClr val="lt2"/>
                </a:solidFill>
                <a:latin typeface="Didact Gothic"/>
                <a:ea typeface="Didact Gothic"/>
                <a:cs typeface="Didact Gothic"/>
                <a:sym typeface="Didact Gothic"/>
              </a:rPr>
              <a:t> </a:t>
            </a:r>
            <a:endParaRPr b="1" sz="1500">
              <a:solidFill>
                <a:schemeClr val="lt2"/>
              </a:solidFill>
              <a:latin typeface="Didact Gothic"/>
              <a:ea typeface="Didact Gothic"/>
              <a:cs typeface="Didact Gothic"/>
              <a:sym typeface="Didact Gothic"/>
            </a:endParaRPr>
          </a:p>
        </p:txBody>
      </p:sp>
      <p:sp>
        <p:nvSpPr>
          <p:cNvPr id="126" name="Google Shape;126;p27"/>
          <p:cNvSpPr txBox="1"/>
          <p:nvPr/>
        </p:nvSpPr>
        <p:spPr>
          <a:xfrm>
            <a:off x="260950" y="335150"/>
            <a:ext cx="4224900" cy="591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3000">
                <a:solidFill>
                  <a:schemeClr val="lt1"/>
                </a:solidFill>
                <a:latin typeface="Montserrat"/>
                <a:ea typeface="Montserrat"/>
                <a:cs typeface="Montserrat"/>
                <a:sym typeface="Montserrat"/>
              </a:rPr>
              <a:t>Public Backlash</a:t>
            </a:r>
            <a:endParaRPr b="1" sz="3000">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type="title"/>
          </p:nvPr>
        </p:nvSpPr>
        <p:spPr>
          <a:xfrm>
            <a:off x="1164050" y="1005700"/>
            <a:ext cx="6815700" cy="192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500" u="sng">
                <a:solidFill>
                  <a:schemeClr val="lt1"/>
                </a:solidFill>
              </a:rPr>
              <a:t>The </a:t>
            </a:r>
            <a:r>
              <a:rPr lang="en" sz="5500" u="sng">
                <a:solidFill>
                  <a:schemeClr val="lt1"/>
                </a:solidFill>
              </a:rPr>
              <a:t>Response</a:t>
            </a:r>
            <a:endParaRPr sz="5500" u="sng">
              <a:solidFill>
                <a:schemeClr val="lt1"/>
              </a:solidFill>
            </a:endParaRPr>
          </a:p>
        </p:txBody>
      </p:sp>
      <p:sp>
        <p:nvSpPr>
          <p:cNvPr id="132" name="Google Shape;132;p28"/>
          <p:cNvSpPr txBox="1"/>
          <p:nvPr>
            <p:ph idx="1" type="body"/>
          </p:nvPr>
        </p:nvSpPr>
        <p:spPr>
          <a:xfrm>
            <a:off x="630400" y="2218800"/>
            <a:ext cx="2447400" cy="1994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500">
                <a:solidFill>
                  <a:schemeClr val="lt2"/>
                </a:solidFill>
              </a:rPr>
              <a:t>Pueblo County Officials withdraw their support for a nuclear reactor  </a:t>
            </a:r>
            <a:endParaRPr b="1" sz="1500">
              <a:solidFill>
                <a:schemeClr val="lt2"/>
              </a:solidFill>
            </a:endParaRPr>
          </a:p>
        </p:txBody>
      </p:sp>
      <p:sp>
        <p:nvSpPr>
          <p:cNvPr id="133" name="Google Shape;133;p28"/>
          <p:cNvSpPr/>
          <p:nvPr/>
        </p:nvSpPr>
        <p:spPr>
          <a:xfrm>
            <a:off x="1105450" y="904450"/>
            <a:ext cx="895200" cy="8223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8"/>
          <p:cNvSpPr txBox="1"/>
          <p:nvPr>
            <p:ph idx="1" type="body"/>
          </p:nvPr>
        </p:nvSpPr>
        <p:spPr>
          <a:xfrm>
            <a:off x="3348200" y="2218800"/>
            <a:ext cx="2447400" cy="1994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500">
                <a:solidFill>
                  <a:schemeClr val="lt2"/>
                </a:solidFill>
              </a:rPr>
              <a:t>Commissioner Chris Wiseman directs interest toward solar energy instead </a:t>
            </a:r>
            <a:endParaRPr b="1" sz="1500">
              <a:solidFill>
                <a:schemeClr val="lt2"/>
              </a:solidFill>
            </a:endParaRPr>
          </a:p>
        </p:txBody>
      </p:sp>
      <p:sp>
        <p:nvSpPr>
          <p:cNvPr id="135" name="Google Shape;135;p28"/>
          <p:cNvSpPr txBox="1"/>
          <p:nvPr>
            <p:ph idx="1" type="body"/>
          </p:nvPr>
        </p:nvSpPr>
        <p:spPr>
          <a:xfrm>
            <a:off x="6066000" y="2218800"/>
            <a:ext cx="2447400" cy="1994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500">
                <a:solidFill>
                  <a:schemeClr val="lt2"/>
                </a:solidFill>
              </a:rPr>
              <a:t>Community input is given priority, commissioners apologize for negligence </a:t>
            </a:r>
            <a:r>
              <a:rPr b="1" lang="en" sz="1500">
                <a:solidFill>
                  <a:schemeClr val="lt2"/>
                </a:solidFill>
              </a:rPr>
              <a:t> </a:t>
            </a:r>
            <a:endParaRPr b="1" sz="1500">
              <a:solidFill>
                <a:schemeClr val="lt2"/>
              </a:solidFill>
            </a:endParaRPr>
          </a:p>
        </p:txBody>
      </p:sp>
      <p:pic>
        <p:nvPicPr>
          <p:cNvPr id="136" name="Google Shape;136;p28"/>
          <p:cNvPicPr preferRelativeResize="0"/>
          <p:nvPr/>
        </p:nvPicPr>
        <p:blipFill>
          <a:blip r:embed="rId3">
            <a:alphaModFix/>
          </a:blip>
          <a:stretch>
            <a:fillRect/>
          </a:stretch>
        </p:blipFill>
        <p:spPr>
          <a:xfrm>
            <a:off x="3894000" y="3279775"/>
            <a:ext cx="1355800" cy="1355800"/>
          </a:xfrm>
          <a:prstGeom prst="rect">
            <a:avLst/>
          </a:prstGeom>
          <a:noFill/>
          <a:ln>
            <a:noFill/>
          </a:ln>
        </p:spPr>
      </p:pic>
      <p:pic>
        <p:nvPicPr>
          <p:cNvPr id="137" name="Google Shape;137;p28"/>
          <p:cNvPicPr preferRelativeResize="0"/>
          <p:nvPr/>
        </p:nvPicPr>
        <p:blipFill rotWithShape="1">
          <a:blip r:embed="rId4">
            <a:alphaModFix/>
          </a:blip>
          <a:srcRect b="0" l="0" r="0" t="0"/>
          <a:stretch/>
        </p:blipFill>
        <p:spPr>
          <a:xfrm>
            <a:off x="1290400" y="3393975"/>
            <a:ext cx="1127400" cy="1127400"/>
          </a:xfrm>
          <a:prstGeom prst="rect">
            <a:avLst/>
          </a:prstGeom>
          <a:noFill/>
          <a:ln>
            <a:noFill/>
          </a:ln>
        </p:spPr>
      </p:pic>
      <p:pic>
        <p:nvPicPr>
          <p:cNvPr id="138" name="Google Shape;138;p28"/>
          <p:cNvPicPr preferRelativeResize="0"/>
          <p:nvPr/>
        </p:nvPicPr>
        <p:blipFill rotWithShape="1">
          <a:blip r:embed="rId5">
            <a:alphaModFix/>
          </a:blip>
          <a:srcRect b="0" l="0" r="0" t="0"/>
          <a:stretch/>
        </p:blipFill>
        <p:spPr>
          <a:xfrm>
            <a:off x="6726000" y="3393975"/>
            <a:ext cx="1127400" cy="112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2" name="Shape 142"/>
        <p:cNvGrpSpPr/>
        <p:nvPr/>
      </p:nvGrpSpPr>
      <p:grpSpPr>
        <a:xfrm>
          <a:off x="0" y="0"/>
          <a:ext cx="0" cy="0"/>
          <a:chOff x="0" y="0"/>
          <a:chExt cx="0" cy="0"/>
        </a:xfrm>
      </p:grpSpPr>
      <p:sp>
        <p:nvSpPr>
          <p:cNvPr id="143" name="Google Shape;143;p29"/>
          <p:cNvSpPr txBox="1"/>
          <p:nvPr/>
        </p:nvSpPr>
        <p:spPr>
          <a:xfrm>
            <a:off x="637050" y="1995300"/>
            <a:ext cx="7869900" cy="115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6000">
                <a:solidFill>
                  <a:srgbClr val="024D96"/>
                </a:solidFill>
                <a:latin typeface="Montserrat ExtraBold"/>
                <a:ea typeface="Montserrat ExtraBold"/>
                <a:cs typeface="Montserrat ExtraBold"/>
                <a:sym typeface="Montserrat ExtraBold"/>
              </a:rPr>
              <a:t>Thank You</a:t>
            </a:r>
            <a:endParaRPr sz="6000">
              <a:solidFill>
                <a:srgbClr val="024D96"/>
              </a:solidFill>
              <a:latin typeface="Montserrat ExtraBold"/>
              <a:ea typeface="Montserrat ExtraBold"/>
              <a:cs typeface="Montserrat ExtraBold"/>
              <a:sym typeface="Montserrat Extra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type="ctrTitle"/>
          </p:nvPr>
        </p:nvSpPr>
        <p:spPr>
          <a:xfrm>
            <a:off x="1176778" y="1610825"/>
            <a:ext cx="6346800" cy="11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600"/>
              <a:t>Original Publication</a:t>
            </a:r>
            <a:endParaRPr sz="4600"/>
          </a:p>
          <a:p>
            <a:pPr indent="0" lvl="0" marL="0" rtl="0" algn="l">
              <a:spcBef>
                <a:spcPts val="0"/>
              </a:spcBef>
              <a:spcAft>
                <a:spcPts val="0"/>
              </a:spcAft>
              <a:buNone/>
            </a:pPr>
            <a:r>
              <a:t/>
            </a:r>
            <a:endParaRPr b="0" sz="2400"/>
          </a:p>
          <a:p>
            <a:pPr indent="0" lvl="0" marL="0" rtl="0" algn="l">
              <a:spcBef>
                <a:spcPts val="0"/>
              </a:spcBef>
              <a:spcAft>
                <a:spcPts val="0"/>
              </a:spcAft>
              <a:buNone/>
            </a:pPr>
            <a:r>
              <a:rPr b="0" lang="en" sz="2400" u="sng">
                <a:solidFill>
                  <a:schemeClr val="lt2"/>
                </a:solidFill>
                <a:hlinkClick r:id="rId3">
                  <a:extLst>
                    <a:ext uri="{A12FA001-AC4F-418D-AE19-62706E023703}">
                      <ahyp:hlinkClr val="tx"/>
                    </a:ext>
                  </a:extLst>
                </a:hlinkClick>
              </a:rPr>
              <a:t>https://www.cpr.org/2022/02/22/pueblo-county-drops-support-nuclear-power-backlash/</a:t>
            </a:r>
            <a:endParaRPr b="0" sz="2400">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anymede template">
  <a:themeElements>
    <a:clrScheme name="Custom 347">
      <a:dk1>
        <a:srgbClr val="182A2E"/>
      </a:dk1>
      <a:lt1>
        <a:srgbClr val="FFFFFF"/>
      </a:lt1>
      <a:dk2>
        <a:srgbClr val="182A2E"/>
      </a:dk2>
      <a:lt2>
        <a:srgbClr val="DADEE7"/>
      </a:lt2>
      <a:accent1>
        <a:srgbClr val="00C2D4"/>
      </a:accent1>
      <a:accent2>
        <a:srgbClr val="0DBAFF"/>
      </a:accent2>
      <a:accent3>
        <a:srgbClr val="BB63C9"/>
      </a:accent3>
      <a:accent4>
        <a:srgbClr val="FA3131"/>
      </a:accent4>
      <a:accent5>
        <a:srgbClr val="FFC500"/>
      </a:accent5>
      <a:accent6>
        <a:srgbClr val="95D346"/>
      </a:accent6>
      <a:hlink>
        <a:srgbClr val="182A2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