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2" r:id="rId1"/>
  </p:sldMasterIdLst>
  <p:notesMasterIdLst>
    <p:notesMasterId r:id="rId63"/>
  </p:notesMasterIdLst>
  <p:handoutMasterIdLst>
    <p:handoutMasterId r:id="rId64"/>
  </p:handoutMasterIdLst>
  <p:sldIdLst>
    <p:sldId id="705" r:id="rId2"/>
    <p:sldId id="778" r:id="rId3"/>
    <p:sldId id="789" r:id="rId4"/>
    <p:sldId id="779" r:id="rId5"/>
    <p:sldId id="780" r:id="rId6"/>
    <p:sldId id="785" r:id="rId7"/>
    <p:sldId id="786" r:id="rId8"/>
    <p:sldId id="781" r:id="rId9"/>
    <p:sldId id="782" r:id="rId10"/>
    <p:sldId id="787" r:id="rId11"/>
    <p:sldId id="788" r:id="rId12"/>
    <p:sldId id="783" r:id="rId13"/>
    <p:sldId id="784" r:id="rId14"/>
    <p:sldId id="707" r:id="rId15"/>
    <p:sldId id="769" r:id="rId16"/>
    <p:sldId id="717" r:id="rId17"/>
    <p:sldId id="771" r:id="rId18"/>
    <p:sldId id="772" r:id="rId19"/>
    <p:sldId id="751" r:id="rId20"/>
    <p:sldId id="708" r:id="rId21"/>
    <p:sldId id="753" r:id="rId22"/>
    <p:sldId id="722" r:id="rId23"/>
    <p:sldId id="723" r:id="rId24"/>
    <p:sldId id="711" r:id="rId25"/>
    <p:sldId id="724" r:id="rId26"/>
    <p:sldId id="763" r:id="rId27"/>
    <p:sldId id="754" r:id="rId28"/>
    <p:sldId id="726" r:id="rId29"/>
    <p:sldId id="715" r:id="rId30"/>
    <p:sldId id="728" r:id="rId31"/>
    <p:sldId id="727" r:id="rId32"/>
    <p:sldId id="729" r:id="rId33"/>
    <p:sldId id="731" r:id="rId34"/>
    <p:sldId id="773" r:id="rId35"/>
    <p:sldId id="777" r:id="rId36"/>
    <p:sldId id="774" r:id="rId37"/>
    <p:sldId id="755" r:id="rId38"/>
    <p:sldId id="733" r:id="rId39"/>
    <p:sldId id="732" r:id="rId40"/>
    <p:sldId id="765" r:id="rId41"/>
    <p:sldId id="756" r:id="rId42"/>
    <p:sldId id="735" r:id="rId43"/>
    <p:sldId id="734" r:id="rId44"/>
    <p:sldId id="766" r:id="rId45"/>
    <p:sldId id="757" r:id="rId46"/>
    <p:sldId id="719" r:id="rId47"/>
    <p:sldId id="720" r:id="rId48"/>
    <p:sldId id="721" r:id="rId49"/>
    <p:sldId id="758" r:id="rId50"/>
    <p:sldId id="736" r:id="rId51"/>
    <p:sldId id="737" r:id="rId52"/>
    <p:sldId id="738" r:id="rId53"/>
    <p:sldId id="759" r:id="rId54"/>
    <p:sldId id="740" r:id="rId55"/>
    <p:sldId id="741" r:id="rId56"/>
    <p:sldId id="743" r:id="rId57"/>
    <p:sldId id="742" r:id="rId58"/>
    <p:sldId id="761" r:id="rId59"/>
    <p:sldId id="768" r:id="rId60"/>
    <p:sldId id="760" r:id="rId61"/>
    <p:sldId id="698" r:id="rId62"/>
  </p:sldIdLst>
  <p:sldSz cx="9144000" cy="6858000" type="screen4x3"/>
  <p:notesSz cx="6669088" cy="9928225"/>
  <p:custDataLst>
    <p:tags r:id="rId65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6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2564">
          <p15:clr>
            <a:srgbClr val="A4A3A4"/>
          </p15:clr>
        </p15:guide>
        <p15:guide id="4" pos="5478">
          <p15:clr>
            <a:srgbClr val="A4A3A4"/>
          </p15:clr>
        </p15:guide>
        <p15:guide id="5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C5FF"/>
    <a:srgbClr val="E4FF97"/>
    <a:srgbClr val="EAEAEA"/>
    <a:srgbClr val="DDDDDD"/>
    <a:srgbClr val="C0C0C0"/>
    <a:srgbClr val="FF66FF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9" autoAdjust="0"/>
    <p:restoredTop sz="88927" autoAdjust="0"/>
  </p:normalViewPr>
  <p:slideViewPr>
    <p:cSldViewPr snapToGrid="0" showGuides="1">
      <p:cViewPr varScale="1">
        <p:scale>
          <a:sx n="64" d="100"/>
          <a:sy n="64" d="100"/>
        </p:scale>
        <p:origin x="1072" y="176"/>
      </p:cViewPr>
      <p:guideLst>
        <p:guide orient="horz" pos="876"/>
        <p:guide orient="horz" pos="3792"/>
        <p:guide orient="horz" pos="2564"/>
        <p:guide pos="5478"/>
        <p:guide pos="384"/>
      </p:guideLst>
    </p:cSldViewPr>
  </p:slideViewPr>
  <p:outlineViewPr>
    <p:cViewPr>
      <p:scale>
        <a:sx n="33" d="100"/>
        <a:sy n="33" d="100"/>
      </p:scale>
      <p:origin x="0" y="72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-3072" y="-102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AE111-C945-49D0-8131-AE76F331A35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C82B4D48-EDBB-4E28-9D34-601E1D01FFA4}">
      <dgm:prSet phldrT="[文本]" custT="1"/>
      <dgm:spPr/>
      <dgm:t>
        <a:bodyPr/>
        <a:lstStyle/>
        <a:p>
          <a:r>
            <a:rPr lang="zh-CN" altLang="en-US" sz="1800" b="1" dirty="0"/>
            <a:t>线框图</a:t>
          </a:r>
        </a:p>
      </dgm:t>
    </dgm:pt>
    <dgm:pt modelId="{195EFAEB-E190-4E8F-88E9-4BAC5F1EBD28}" type="parTrans" cxnId="{09F295F5-2042-4132-B8C7-3627353A46B8}">
      <dgm:prSet/>
      <dgm:spPr/>
      <dgm:t>
        <a:bodyPr/>
        <a:lstStyle/>
        <a:p>
          <a:endParaRPr lang="zh-CN" altLang="en-US" sz="1400"/>
        </a:p>
      </dgm:t>
    </dgm:pt>
    <dgm:pt modelId="{8F77E35B-8111-4CB8-84B5-937933A58F9E}" type="sibTrans" cxnId="{09F295F5-2042-4132-B8C7-3627353A46B8}">
      <dgm:prSet/>
      <dgm:spPr/>
      <dgm:t>
        <a:bodyPr/>
        <a:lstStyle/>
        <a:p>
          <a:endParaRPr lang="zh-CN" altLang="en-US" sz="1400"/>
        </a:p>
      </dgm:t>
    </dgm:pt>
    <dgm:pt modelId="{6B28874C-C291-45D8-B12F-FDD5C1EE311E}">
      <dgm:prSet phldrT="[文本]" custT="1"/>
      <dgm:spPr/>
      <dgm:t>
        <a:bodyPr/>
        <a:lstStyle/>
        <a:p>
          <a:r>
            <a:rPr lang="zh-CN" altLang="en-US" sz="1800" b="1" dirty="0"/>
            <a:t>规格书</a:t>
          </a:r>
        </a:p>
      </dgm:t>
    </dgm:pt>
    <dgm:pt modelId="{A4ED062D-2489-40CA-A5A7-6604A7D96DB7}" type="parTrans" cxnId="{B54538FE-EEB7-49FD-B388-8D93C7136D49}">
      <dgm:prSet/>
      <dgm:spPr/>
      <dgm:t>
        <a:bodyPr/>
        <a:lstStyle/>
        <a:p>
          <a:endParaRPr lang="zh-CN" altLang="en-US" sz="1400"/>
        </a:p>
      </dgm:t>
    </dgm:pt>
    <dgm:pt modelId="{BD5AE7FB-6B81-43AF-9E73-44A74D22952B}" type="sibTrans" cxnId="{B54538FE-EEB7-49FD-B388-8D93C7136D49}">
      <dgm:prSet/>
      <dgm:spPr/>
      <dgm:t>
        <a:bodyPr/>
        <a:lstStyle/>
        <a:p>
          <a:endParaRPr lang="zh-CN" altLang="en-US" sz="1400"/>
        </a:p>
      </dgm:t>
    </dgm:pt>
    <dgm:pt modelId="{B1DADDEC-8FB1-45FD-9AFA-AF09E571D365}">
      <dgm:prSet phldrT="[文本]" custT="1"/>
      <dgm:spPr/>
      <dgm:t>
        <a:bodyPr/>
        <a:lstStyle/>
        <a:p>
          <a:r>
            <a:rPr lang="zh-CN" altLang="en-US" sz="1800" b="1" dirty="0"/>
            <a:t>交互原型</a:t>
          </a:r>
        </a:p>
      </dgm:t>
    </dgm:pt>
    <dgm:pt modelId="{602D57A0-D30C-440F-B090-6B1797124904}" type="parTrans" cxnId="{386A057F-D651-451E-B795-6497B962E640}">
      <dgm:prSet/>
      <dgm:spPr/>
      <dgm:t>
        <a:bodyPr/>
        <a:lstStyle/>
        <a:p>
          <a:endParaRPr lang="zh-CN" altLang="en-US" sz="1400"/>
        </a:p>
      </dgm:t>
    </dgm:pt>
    <dgm:pt modelId="{88C656EE-B05F-4E80-80C0-5F6EA83B0BD1}" type="sibTrans" cxnId="{386A057F-D651-451E-B795-6497B962E640}">
      <dgm:prSet/>
      <dgm:spPr/>
      <dgm:t>
        <a:bodyPr/>
        <a:lstStyle/>
        <a:p>
          <a:endParaRPr lang="zh-CN" altLang="en-US" sz="1400"/>
        </a:p>
      </dgm:t>
    </dgm:pt>
    <dgm:pt modelId="{F7F93FCC-5F52-4AC3-8609-9BEECC318294}" type="pres">
      <dgm:prSet presAssocID="{A56AE111-C945-49D0-8131-AE76F331A356}" presName="compositeShape" presStyleCnt="0">
        <dgm:presLayoutVars>
          <dgm:chMax val="7"/>
          <dgm:dir/>
          <dgm:resizeHandles val="exact"/>
        </dgm:presLayoutVars>
      </dgm:prSet>
      <dgm:spPr/>
    </dgm:pt>
    <dgm:pt modelId="{3B59058E-0A86-4B25-A71B-30CB41CD6CDA}" type="pres">
      <dgm:prSet presAssocID="{C82B4D48-EDBB-4E28-9D34-601E1D01FFA4}" presName="circ1" presStyleLbl="vennNode1" presStyleIdx="0" presStyleCnt="3"/>
      <dgm:spPr/>
    </dgm:pt>
    <dgm:pt modelId="{C337CB51-55C2-4F1D-A31E-15199DE1E420}" type="pres">
      <dgm:prSet presAssocID="{C82B4D48-EDBB-4E28-9D34-601E1D01FFA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19D88A0-A75B-4CB6-B4ED-70E0F530EEB1}" type="pres">
      <dgm:prSet presAssocID="{6B28874C-C291-45D8-B12F-FDD5C1EE311E}" presName="circ2" presStyleLbl="vennNode1" presStyleIdx="1" presStyleCnt="3"/>
      <dgm:spPr/>
    </dgm:pt>
    <dgm:pt modelId="{8AC74383-EAB7-4597-A6B3-403D49D4E1DD}" type="pres">
      <dgm:prSet presAssocID="{6B28874C-C291-45D8-B12F-FDD5C1EE311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0981ED6-C2F9-4070-9E60-3C567BDD8821}" type="pres">
      <dgm:prSet presAssocID="{B1DADDEC-8FB1-45FD-9AFA-AF09E571D365}" presName="circ3" presStyleLbl="vennNode1" presStyleIdx="2" presStyleCnt="3"/>
      <dgm:spPr/>
    </dgm:pt>
    <dgm:pt modelId="{1BBB9720-DF1D-4672-A871-AB090E2642BF}" type="pres">
      <dgm:prSet presAssocID="{B1DADDEC-8FB1-45FD-9AFA-AF09E571D3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D95091E-9BA9-4324-9AE3-3C1B31416BA9}" type="presOf" srcId="{A56AE111-C945-49D0-8131-AE76F331A356}" destId="{F7F93FCC-5F52-4AC3-8609-9BEECC318294}" srcOrd="0" destOrd="0" presId="urn:microsoft.com/office/officeart/2005/8/layout/venn1"/>
    <dgm:cxn modelId="{0B4F3E42-6464-4B4A-BB39-9001B937BBB9}" type="presOf" srcId="{6B28874C-C291-45D8-B12F-FDD5C1EE311E}" destId="{719D88A0-A75B-4CB6-B4ED-70E0F530EEB1}" srcOrd="0" destOrd="0" presId="urn:microsoft.com/office/officeart/2005/8/layout/venn1"/>
    <dgm:cxn modelId="{FE73BA5F-D551-437D-A0C2-FCFD7103BEAE}" type="presOf" srcId="{C82B4D48-EDBB-4E28-9D34-601E1D01FFA4}" destId="{3B59058E-0A86-4B25-A71B-30CB41CD6CDA}" srcOrd="0" destOrd="0" presId="urn:microsoft.com/office/officeart/2005/8/layout/venn1"/>
    <dgm:cxn modelId="{386A057F-D651-451E-B795-6497B962E640}" srcId="{A56AE111-C945-49D0-8131-AE76F331A356}" destId="{B1DADDEC-8FB1-45FD-9AFA-AF09E571D365}" srcOrd="2" destOrd="0" parTransId="{602D57A0-D30C-440F-B090-6B1797124904}" sibTransId="{88C656EE-B05F-4E80-80C0-5F6EA83B0BD1}"/>
    <dgm:cxn modelId="{F7871B95-1CF1-4108-8B93-551091716E75}" type="presOf" srcId="{C82B4D48-EDBB-4E28-9D34-601E1D01FFA4}" destId="{C337CB51-55C2-4F1D-A31E-15199DE1E420}" srcOrd="1" destOrd="0" presId="urn:microsoft.com/office/officeart/2005/8/layout/venn1"/>
    <dgm:cxn modelId="{8CA6E0B6-59D0-4798-A29A-9723C27F67C4}" type="presOf" srcId="{B1DADDEC-8FB1-45FD-9AFA-AF09E571D365}" destId="{50981ED6-C2F9-4070-9E60-3C567BDD8821}" srcOrd="0" destOrd="0" presId="urn:microsoft.com/office/officeart/2005/8/layout/venn1"/>
    <dgm:cxn modelId="{DBED3BD5-3E3B-4DD0-86D8-0F50762D645D}" type="presOf" srcId="{B1DADDEC-8FB1-45FD-9AFA-AF09E571D365}" destId="{1BBB9720-DF1D-4672-A871-AB090E2642BF}" srcOrd="1" destOrd="0" presId="urn:microsoft.com/office/officeart/2005/8/layout/venn1"/>
    <dgm:cxn modelId="{09F295F5-2042-4132-B8C7-3627353A46B8}" srcId="{A56AE111-C945-49D0-8131-AE76F331A356}" destId="{C82B4D48-EDBB-4E28-9D34-601E1D01FFA4}" srcOrd="0" destOrd="0" parTransId="{195EFAEB-E190-4E8F-88E9-4BAC5F1EBD28}" sibTransId="{8F77E35B-8111-4CB8-84B5-937933A58F9E}"/>
    <dgm:cxn modelId="{B54538FE-EEB7-49FD-B388-8D93C7136D49}" srcId="{A56AE111-C945-49D0-8131-AE76F331A356}" destId="{6B28874C-C291-45D8-B12F-FDD5C1EE311E}" srcOrd="1" destOrd="0" parTransId="{A4ED062D-2489-40CA-A5A7-6604A7D96DB7}" sibTransId="{BD5AE7FB-6B81-43AF-9E73-44A74D22952B}"/>
    <dgm:cxn modelId="{6895E3FF-FA6D-4E20-9A79-76C9D1A976F2}" type="presOf" srcId="{6B28874C-C291-45D8-B12F-FDD5C1EE311E}" destId="{8AC74383-EAB7-4597-A6B3-403D49D4E1DD}" srcOrd="1" destOrd="0" presId="urn:microsoft.com/office/officeart/2005/8/layout/venn1"/>
    <dgm:cxn modelId="{3CAEE215-78C1-4C1D-AE4E-A7D1D427AE28}" type="presParOf" srcId="{F7F93FCC-5F52-4AC3-8609-9BEECC318294}" destId="{3B59058E-0A86-4B25-A71B-30CB41CD6CDA}" srcOrd="0" destOrd="0" presId="urn:microsoft.com/office/officeart/2005/8/layout/venn1"/>
    <dgm:cxn modelId="{B6EF0080-E106-4FF5-9104-B88C846966C1}" type="presParOf" srcId="{F7F93FCC-5F52-4AC3-8609-9BEECC318294}" destId="{C337CB51-55C2-4F1D-A31E-15199DE1E420}" srcOrd="1" destOrd="0" presId="urn:microsoft.com/office/officeart/2005/8/layout/venn1"/>
    <dgm:cxn modelId="{EE28358C-5C75-48B9-BA99-A78859205B38}" type="presParOf" srcId="{F7F93FCC-5F52-4AC3-8609-9BEECC318294}" destId="{719D88A0-A75B-4CB6-B4ED-70E0F530EEB1}" srcOrd="2" destOrd="0" presId="urn:microsoft.com/office/officeart/2005/8/layout/venn1"/>
    <dgm:cxn modelId="{B7269925-E442-4D73-93EA-059894213912}" type="presParOf" srcId="{F7F93FCC-5F52-4AC3-8609-9BEECC318294}" destId="{8AC74383-EAB7-4597-A6B3-403D49D4E1DD}" srcOrd="3" destOrd="0" presId="urn:microsoft.com/office/officeart/2005/8/layout/venn1"/>
    <dgm:cxn modelId="{F623B6DB-9D41-4309-891E-A3C10B1E407C}" type="presParOf" srcId="{F7F93FCC-5F52-4AC3-8609-9BEECC318294}" destId="{50981ED6-C2F9-4070-9E60-3C567BDD8821}" srcOrd="4" destOrd="0" presId="urn:microsoft.com/office/officeart/2005/8/layout/venn1"/>
    <dgm:cxn modelId="{3549C9AE-054D-43CB-9C31-3776D4445458}" type="presParOf" srcId="{F7F93FCC-5F52-4AC3-8609-9BEECC318294}" destId="{1BBB9720-DF1D-4672-A871-AB090E2642B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4404A-8D56-46C8-A3B3-DA8684EF282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197EF0-DFF2-4710-B9E6-FD13414C69B5}">
      <dgm:prSet phldrT="[文本]"/>
      <dgm:spPr/>
      <dgm:t>
        <a:bodyPr/>
        <a:lstStyle/>
        <a:p>
          <a:r>
            <a:rPr lang="zh-CN" altLang="en-US" dirty="0"/>
            <a:t>商业</a:t>
          </a:r>
          <a:endParaRPr lang="en-US" altLang="zh-CN" dirty="0"/>
        </a:p>
        <a:p>
          <a:r>
            <a:rPr lang="zh-CN" altLang="en-US" dirty="0"/>
            <a:t>分析师</a:t>
          </a:r>
        </a:p>
      </dgm:t>
    </dgm:pt>
    <dgm:pt modelId="{AA3E9887-4670-40AA-A755-26AA19D56E9A}" type="parTrans" cxnId="{0B269450-B204-47E8-AD6B-78511B0830BA}">
      <dgm:prSet/>
      <dgm:spPr/>
      <dgm:t>
        <a:bodyPr/>
        <a:lstStyle/>
        <a:p>
          <a:endParaRPr lang="zh-CN" altLang="en-US"/>
        </a:p>
      </dgm:t>
    </dgm:pt>
    <dgm:pt modelId="{3C2E3563-0599-4471-8EA6-92825F921F99}" type="sibTrans" cxnId="{0B269450-B204-47E8-AD6B-78511B0830BA}">
      <dgm:prSet/>
      <dgm:spPr/>
      <dgm:t>
        <a:bodyPr/>
        <a:lstStyle/>
        <a:p>
          <a:endParaRPr lang="zh-CN" altLang="en-US"/>
        </a:p>
      </dgm:t>
    </dgm:pt>
    <dgm:pt modelId="{A59C4272-8335-4F79-8DD9-A7F9605FEAFE}">
      <dgm:prSet phldrT="[文本]"/>
      <dgm:spPr/>
      <dgm:t>
        <a:bodyPr/>
        <a:lstStyle/>
        <a:p>
          <a:r>
            <a:rPr lang="zh-CN" altLang="en-US" dirty="0"/>
            <a:t>信息</a:t>
          </a:r>
          <a:endParaRPr lang="en-US" altLang="zh-CN" dirty="0"/>
        </a:p>
        <a:p>
          <a:r>
            <a:rPr lang="zh-CN" altLang="en-US" dirty="0"/>
            <a:t>架构师</a:t>
          </a:r>
        </a:p>
      </dgm:t>
    </dgm:pt>
    <dgm:pt modelId="{C1D57209-5330-45C1-BCFC-52231F0B2946}" type="parTrans" cxnId="{ACC303D2-4526-4F2A-B49F-C59245E59214}">
      <dgm:prSet/>
      <dgm:spPr/>
      <dgm:t>
        <a:bodyPr/>
        <a:lstStyle/>
        <a:p>
          <a:endParaRPr lang="zh-CN" altLang="en-US"/>
        </a:p>
      </dgm:t>
    </dgm:pt>
    <dgm:pt modelId="{7E831DE1-DFF2-4AAD-9D5A-9F79E2F161A1}" type="sibTrans" cxnId="{ACC303D2-4526-4F2A-B49F-C59245E59214}">
      <dgm:prSet/>
      <dgm:spPr/>
      <dgm:t>
        <a:bodyPr/>
        <a:lstStyle/>
        <a:p>
          <a:endParaRPr lang="zh-CN" altLang="en-US"/>
        </a:p>
      </dgm:t>
    </dgm:pt>
    <dgm:pt modelId="{4618E0F3-16C0-4B80-81BC-58296858441F}">
      <dgm:prSet phldrT="[文本]"/>
      <dgm:spPr/>
      <dgm:t>
        <a:bodyPr/>
        <a:lstStyle/>
        <a:p>
          <a:r>
            <a:rPr lang="en-US" altLang="zh-CN" dirty="0"/>
            <a:t>UE</a:t>
          </a:r>
        </a:p>
        <a:p>
          <a:r>
            <a:rPr lang="zh-CN" altLang="en-US" dirty="0"/>
            <a:t>设计师</a:t>
          </a:r>
        </a:p>
      </dgm:t>
    </dgm:pt>
    <dgm:pt modelId="{2C7D3061-B867-4F2B-AEB1-DB0025CA1F56}" type="parTrans" cxnId="{D13A828C-7102-4E73-82D5-259DB9F15B17}">
      <dgm:prSet/>
      <dgm:spPr/>
      <dgm:t>
        <a:bodyPr/>
        <a:lstStyle/>
        <a:p>
          <a:endParaRPr lang="zh-CN" altLang="en-US"/>
        </a:p>
      </dgm:t>
    </dgm:pt>
    <dgm:pt modelId="{FAF4CA9D-B807-442D-9F24-4E9BD27704FD}" type="sibTrans" cxnId="{D13A828C-7102-4E73-82D5-259DB9F15B17}">
      <dgm:prSet/>
      <dgm:spPr/>
      <dgm:t>
        <a:bodyPr/>
        <a:lstStyle/>
        <a:p>
          <a:endParaRPr lang="zh-CN" altLang="en-US"/>
        </a:p>
      </dgm:t>
    </dgm:pt>
    <dgm:pt modelId="{C667C7A2-3409-42D2-92A7-0CC79CC1E2FF}">
      <dgm:prSet phldrT="[文本]"/>
      <dgm:spPr/>
      <dgm:t>
        <a:bodyPr/>
        <a:lstStyle/>
        <a:p>
          <a:r>
            <a:rPr lang="zh-CN" altLang="en-US" dirty="0"/>
            <a:t>产品</a:t>
          </a:r>
          <a:endParaRPr lang="en-US" altLang="zh-CN" dirty="0"/>
        </a:p>
        <a:p>
          <a:r>
            <a:rPr lang="zh-CN" altLang="en-US" dirty="0"/>
            <a:t>经理</a:t>
          </a:r>
        </a:p>
      </dgm:t>
    </dgm:pt>
    <dgm:pt modelId="{052FB41D-9E34-4E0C-A461-46BB4791D3EF}" type="parTrans" cxnId="{45A383A0-8003-424B-A222-419E61B89AA9}">
      <dgm:prSet/>
      <dgm:spPr/>
      <dgm:t>
        <a:bodyPr/>
        <a:lstStyle/>
        <a:p>
          <a:endParaRPr lang="zh-CN" altLang="en-US"/>
        </a:p>
      </dgm:t>
    </dgm:pt>
    <dgm:pt modelId="{FF0CADCA-4B6B-48D6-B996-31593BC04379}" type="sibTrans" cxnId="{45A383A0-8003-424B-A222-419E61B89AA9}">
      <dgm:prSet/>
      <dgm:spPr/>
      <dgm:t>
        <a:bodyPr/>
        <a:lstStyle/>
        <a:p>
          <a:endParaRPr lang="zh-CN" altLang="en-US"/>
        </a:p>
      </dgm:t>
    </dgm:pt>
    <dgm:pt modelId="{FF19363B-C0E4-477C-9F35-D06D7F03B82B}" type="pres">
      <dgm:prSet presAssocID="{93F4404A-8D56-46C8-A3B3-DA8684EF282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659DA6A-EB94-4138-B48C-54557BD6C91C}" type="pres">
      <dgm:prSet presAssocID="{93F4404A-8D56-46C8-A3B3-DA8684EF282E}" presName="cycle" presStyleCnt="0"/>
      <dgm:spPr/>
    </dgm:pt>
    <dgm:pt modelId="{A797440E-4FBF-468A-8ECA-0A34D7CEA3F6}" type="pres">
      <dgm:prSet presAssocID="{93F4404A-8D56-46C8-A3B3-DA8684EF282E}" presName="centerShape" presStyleCnt="0"/>
      <dgm:spPr/>
    </dgm:pt>
    <dgm:pt modelId="{1CA80FDE-B55B-4A7E-8189-5602078997D1}" type="pres">
      <dgm:prSet presAssocID="{93F4404A-8D56-46C8-A3B3-DA8684EF282E}" presName="connSite" presStyleLbl="node1" presStyleIdx="0" presStyleCnt="5"/>
      <dgm:spPr/>
    </dgm:pt>
    <dgm:pt modelId="{D6797CE1-A35D-46DC-882E-4789F262EFD5}" type="pres">
      <dgm:prSet presAssocID="{93F4404A-8D56-46C8-A3B3-DA8684EF282E}" presName="visible" presStyleLbl="node1" presStyleIdx="0" presStyleCnt="5" custScaleX="128040" custLinFactNeighborX="-47074" custLinFactNeighborY="596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692EB64-E512-4B0A-A23D-855E12793674}" type="pres">
      <dgm:prSet presAssocID="{AA3E9887-4670-40AA-A755-26AA19D56E9A}" presName="Name25" presStyleLbl="parChTrans1D1" presStyleIdx="0" presStyleCnt="4"/>
      <dgm:spPr/>
    </dgm:pt>
    <dgm:pt modelId="{C2FE889E-99EE-4E44-B496-F55CF6E9A02C}" type="pres">
      <dgm:prSet presAssocID="{DD197EF0-DFF2-4710-B9E6-FD13414C69B5}" presName="node" presStyleCnt="0"/>
      <dgm:spPr/>
    </dgm:pt>
    <dgm:pt modelId="{8894C1F4-D475-42E3-9F53-8B4101D7CE3A}" type="pres">
      <dgm:prSet presAssocID="{DD197EF0-DFF2-4710-B9E6-FD13414C69B5}" presName="parentNode" presStyleLbl="node1" presStyleIdx="1" presStyleCnt="5" custLinFactNeighborX="36303" custLinFactNeighborY="33278">
        <dgm:presLayoutVars>
          <dgm:chMax val="1"/>
          <dgm:bulletEnabled val="1"/>
        </dgm:presLayoutVars>
      </dgm:prSet>
      <dgm:spPr/>
    </dgm:pt>
    <dgm:pt modelId="{09F69208-C67D-40C8-8E61-20F3EE914FA0}" type="pres">
      <dgm:prSet presAssocID="{DD197EF0-DFF2-4710-B9E6-FD13414C69B5}" presName="childNode" presStyleLbl="revTx" presStyleIdx="0" presStyleCnt="0">
        <dgm:presLayoutVars>
          <dgm:bulletEnabled val="1"/>
        </dgm:presLayoutVars>
      </dgm:prSet>
      <dgm:spPr/>
    </dgm:pt>
    <dgm:pt modelId="{9F9633FE-1DE9-43B7-8243-9939D254F36A}" type="pres">
      <dgm:prSet presAssocID="{052FB41D-9E34-4E0C-A461-46BB4791D3EF}" presName="Name25" presStyleLbl="parChTrans1D1" presStyleIdx="1" presStyleCnt="4"/>
      <dgm:spPr/>
    </dgm:pt>
    <dgm:pt modelId="{B55F2A83-2D2B-4323-9843-C15A10384384}" type="pres">
      <dgm:prSet presAssocID="{C667C7A2-3409-42D2-92A7-0CC79CC1E2FF}" presName="node" presStyleCnt="0"/>
      <dgm:spPr/>
    </dgm:pt>
    <dgm:pt modelId="{CE4608C9-0C17-44FA-B52F-7962AB3ACBD0}" type="pres">
      <dgm:prSet presAssocID="{C667C7A2-3409-42D2-92A7-0CC79CC1E2FF}" presName="parentNode" presStyleLbl="node1" presStyleIdx="2" presStyleCnt="5" custLinFactNeighborX="92271" custLinFactNeighborY="1513">
        <dgm:presLayoutVars>
          <dgm:chMax val="1"/>
          <dgm:bulletEnabled val="1"/>
        </dgm:presLayoutVars>
      </dgm:prSet>
      <dgm:spPr/>
    </dgm:pt>
    <dgm:pt modelId="{398ACCC8-4883-4926-BE83-2098B35333DD}" type="pres">
      <dgm:prSet presAssocID="{C667C7A2-3409-42D2-92A7-0CC79CC1E2FF}" presName="childNode" presStyleLbl="revTx" presStyleIdx="0" presStyleCnt="0">
        <dgm:presLayoutVars>
          <dgm:bulletEnabled val="1"/>
        </dgm:presLayoutVars>
      </dgm:prSet>
      <dgm:spPr/>
    </dgm:pt>
    <dgm:pt modelId="{1A7E7C65-D737-4143-8731-5704DBEDF1E8}" type="pres">
      <dgm:prSet presAssocID="{C1D57209-5330-45C1-BCFC-52231F0B2946}" presName="Name25" presStyleLbl="parChTrans1D1" presStyleIdx="2" presStyleCnt="4"/>
      <dgm:spPr/>
    </dgm:pt>
    <dgm:pt modelId="{C1BBEDE0-4CA6-4B58-9C1B-A5823A2CBA46}" type="pres">
      <dgm:prSet presAssocID="{A59C4272-8335-4F79-8DD9-A7F9605FEAFE}" presName="node" presStyleCnt="0"/>
      <dgm:spPr/>
    </dgm:pt>
    <dgm:pt modelId="{67008249-A684-4191-BBA3-43EDDFA0442D}" type="pres">
      <dgm:prSet presAssocID="{A59C4272-8335-4F79-8DD9-A7F9605FEAFE}" presName="parentNode" presStyleLbl="node1" presStyleIdx="3" presStyleCnt="5" custLinFactNeighborX="92271" custLinFactNeighborY="1513">
        <dgm:presLayoutVars>
          <dgm:chMax val="1"/>
          <dgm:bulletEnabled val="1"/>
        </dgm:presLayoutVars>
      </dgm:prSet>
      <dgm:spPr/>
    </dgm:pt>
    <dgm:pt modelId="{DEF0A611-0DE7-43C1-B1DE-5C2B2BB4C99F}" type="pres">
      <dgm:prSet presAssocID="{A59C4272-8335-4F79-8DD9-A7F9605FEAFE}" presName="childNode" presStyleLbl="revTx" presStyleIdx="0" presStyleCnt="0">
        <dgm:presLayoutVars>
          <dgm:bulletEnabled val="1"/>
        </dgm:presLayoutVars>
      </dgm:prSet>
      <dgm:spPr/>
    </dgm:pt>
    <dgm:pt modelId="{BC822090-54D8-4065-9677-93BD8181E47B}" type="pres">
      <dgm:prSet presAssocID="{2C7D3061-B867-4F2B-AEB1-DB0025CA1F56}" presName="Name25" presStyleLbl="parChTrans1D1" presStyleIdx="3" presStyleCnt="4"/>
      <dgm:spPr/>
    </dgm:pt>
    <dgm:pt modelId="{3996EDF9-1C0F-4CE0-A73C-AFEBDEA02188}" type="pres">
      <dgm:prSet presAssocID="{4618E0F3-16C0-4B80-81BC-58296858441F}" presName="node" presStyleCnt="0"/>
      <dgm:spPr/>
    </dgm:pt>
    <dgm:pt modelId="{7F3A91F4-9C96-4B12-ADFF-0257A343F03C}" type="pres">
      <dgm:prSet presAssocID="{4618E0F3-16C0-4B80-81BC-58296858441F}" presName="parentNode" presStyleLbl="node1" presStyleIdx="4" presStyleCnt="5" custLinFactNeighborX="43866" custLinFactNeighborY="-34775">
        <dgm:presLayoutVars>
          <dgm:chMax val="1"/>
          <dgm:bulletEnabled val="1"/>
        </dgm:presLayoutVars>
      </dgm:prSet>
      <dgm:spPr/>
    </dgm:pt>
    <dgm:pt modelId="{FDB5A27D-3B86-4472-B0C1-200936B3A943}" type="pres">
      <dgm:prSet presAssocID="{4618E0F3-16C0-4B80-81BC-58296858441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5C0EC0F-8D4E-4E11-AAB0-FC4273234700}" type="presOf" srcId="{C667C7A2-3409-42D2-92A7-0CC79CC1E2FF}" destId="{CE4608C9-0C17-44FA-B52F-7962AB3ACBD0}" srcOrd="0" destOrd="0" presId="urn:microsoft.com/office/officeart/2005/8/layout/radial2"/>
    <dgm:cxn modelId="{0CF3CC16-728C-4CF4-9A10-9E596B7BF60D}" type="presOf" srcId="{93F4404A-8D56-46C8-A3B3-DA8684EF282E}" destId="{FF19363B-C0E4-477C-9F35-D06D7F03B82B}" srcOrd="0" destOrd="0" presId="urn:microsoft.com/office/officeart/2005/8/layout/radial2"/>
    <dgm:cxn modelId="{0B269450-B204-47E8-AD6B-78511B0830BA}" srcId="{93F4404A-8D56-46C8-A3B3-DA8684EF282E}" destId="{DD197EF0-DFF2-4710-B9E6-FD13414C69B5}" srcOrd="0" destOrd="0" parTransId="{AA3E9887-4670-40AA-A755-26AA19D56E9A}" sibTransId="{3C2E3563-0599-4471-8EA6-92825F921F99}"/>
    <dgm:cxn modelId="{14B9295A-A0B1-41FB-B87C-58EB4E00D6CB}" type="presOf" srcId="{4618E0F3-16C0-4B80-81BC-58296858441F}" destId="{7F3A91F4-9C96-4B12-ADFF-0257A343F03C}" srcOrd="0" destOrd="0" presId="urn:microsoft.com/office/officeart/2005/8/layout/radial2"/>
    <dgm:cxn modelId="{3D331F6E-5A40-4C2B-962A-AB5BF0031B0C}" type="presOf" srcId="{C1D57209-5330-45C1-BCFC-52231F0B2946}" destId="{1A7E7C65-D737-4143-8731-5704DBEDF1E8}" srcOrd="0" destOrd="0" presId="urn:microsoft.com/office/officeart/2005/8/layout/radial2"/>
    <dgm:cxn modelId="{D13A828C-7102-4E73-82D5-259DB9F15B17}" srcId="{93F4404A-8D56-46C8-A3B3-DA8684EF282E}" destId="{4618E0F3-16C0-4B80-81BC-58296858441F}" srcOrd="3" destOrd="0" parTransId="{2C7D3061-B867-4F2B-AEB1-DB0025CA1F56}" sibTransId="{FAF4CA9D-B807-442D-9F24-4E9BD27704FD}"/>
    <dgm:cxn modelId="{45A383A0-8003-424B-A222-419E61B89AA9}" srcId="{93F4404A-8D56-46C8-A3B3-DA8684EF282E}" destId="{C667C7A2-3409-42D2-92A7-0CC79CC1E2FF}" srcOrd="1" destOrd="0" parTransId="{052FB41D-9E34-4E0C-A461-46BB4791D3EF}" sibTransId="{FF0CADCA-4B6B-48D6-B996-31593BC04379}"/>
    <dgm:cxn modelId="{EEC517AE-3D99-4CB3-AC0A-F0A2B76A4FCA}" type="presOf" srcId="{A59C4272-8335-4F79-8DD9-A7F9605FEAFE}" destId="{67008249-A684-4191-BBA3-43EDDFA0442D}" srcOrd="0" destOrd="0" presId="urn:microsoft.com/office/officeart/2005/8/layout/radial2"/>
    <dgm:cxn modelId="{EB8244B6-5116-4AB3-A588-A712D77B5E6F}" type="presOf" srcId="{052FB41D-9E34-4E0C-A461-46BB4791D3EF}" destId="{9F9633FE-1DE9-43B7-8243-9939D254F36A}" srcOrd="0" destOrd="0" presId="urn:microsoft.com/office/officeart/2005/8/layout/radial2"/>
    <dgm:cxn modelId="{4A5A2EC9-E134-4C45-91F7-C637C63FAB40}" type="presOf" srcId="{AA3E9887-4670-40AA-A755-26AA19D56E9A}" destId="{F692EB64-E512-4B0A-A23D-855E12793674}" srcOrd="0" destOrd="0" presId="urn:microsoft.com/office/officeart/2005/8/layout/radial2"/>
    <dgm:cxn modelId="{ACC303D2-4526-4F2A-B49F-C59245E59214}" srcId="{93F4404A-8D56-46C8-A3B3-DA8684EF282E}" destId="{A59C4272-8335-4F79-8DD9-A7F9605FEAFE}" srcOrd="2" destOrd="0" parTransId="{C1D57209-5330-45C1-BCFC-52231F0B2946}" sibTransId="{7E831DE1-DFF2-4AAD-9D5A-9F79E2F161A1}"/>
    <dgm:cxn modelId="{7013E1F7-BCCE-4F71-8456-3B3C300E74DB}" type="presOf" srcId="{DD197EF0-DFF2-4710-B9E6-FD13414C69B5}" destId="{8894C1F4-D475-42E3-9F53-8B4101D7CE3A}" srcOrd="0" destOrd="0" presId="urn:microsoft.com/office/officeart/2005/8/layout/radial2"/>
    <dgm:cxn modelId="{141428FC-C6F3-4B90-BBBD-191CF4FD4B2D}" type="presOf" srcId="{2C7D3061-B867-4F2B-AEB1-DB0025CA1F56}" destId="{BC822090-54D8-4065-9677-93BD8181E47B}" srcOrd="0" destOrd="0" presId="urn:microsoft.com/office/officeart/2005/8/layout/radial2"/>
    <dgm:cxn modelId="{8E687182-9F62-4ADF-B2C5-28E8DB833910}" type="presParOf" srcId="{FF19363B-C0E4-477C-9F35-D06D7F03B82B}" destId="{F659DA6A-EB94-4138-B48C-54557BD6C91C}" srcOrd="0" destOrd="0" presId="urn:microsoft.com/office/officeart/2005/8/layout/radial2"/>
    <dgm:cxn modelId="{264E8BCD-571B-40CE-A9B0-CEC92308D35C}" type="presParOf" srcId="{F659DA6A-EB94-4138-B48C-54557BD6C91C}" destId="{A797440E-4FBF-468A-8ECA-0A34D7CEA3F6}" srcOrd="0" destOrd="0" presId="urn:microsoft.com/office/officeart/2005/8/layout/radial2"/>
    <dgm:cxn modelId="{7D68F701-2FCA-4033-808A-E4167DC28D63}" type="presParOf" srcId="{A797440E-4FBF-468A-8ECA-0A34D7CEA3F6}" destId="{1CA80FDE-B55B-4A7E-8189-5602078997D1}" srcOrd="0" destOrd="0" presId="urn:microsoft.com/office/officeart/2005/8/layout/radial2"/>
    <dgm:cxn modelId="{6C5E330F-59FB-47D1-B389-84FC1C53EC46}" type="presParOf" srcId="{A797440E-4FBF-468A-8ECA-0A34D7CEA3F6}" destId="{D6797CE1-A35D-46DC-882E-4789F262EFD5}" srcOrd="1" destOrd="0" presId="urn:microsoft.com/office/officeart/2005/8/layout/radial2"/>
    <dgm:cxn modelId="{E54A30C3-7EE0-469E-B08D-D9B88DD94197}" type="presParOf" srcId="{F659DA6A-EB94-4138-B48C-54557BD6C91C}" destId="{F692EB64-E512-4B0A-A23D-855E12793674}" srcOrd="1" destOrd="0" presId="urn:microsoft.com/office/officeart/2005/8/layout/radial2"/>
    <dgm:cxn modelId="{A4E4D2E6-4F2F-46EA-9595-A409564AB4DB}" type="presParOf" srcId="{F659DA6A-EB94-4138-B48C-54557BD6C91C}" destId="{C2FE889E-99EE-4E44-B496-F55CF6E9A02C}" srcOrd="2" destOrd="0" presId="urn:microsoft.com/office/officeart/2005/8/layout/radial2"/>
    <dgm:cxn modelId="{11B3F84F-5F12-4CAE-A31B-78A972B0C21D}" type="presParOf" srcId="{C2FE889E-99EE-4E44-B496-F55CF6E9A02C}" destId="{8894C1F4-D475-42E3-9F53-8B4101D7CE3A}" srcOrd="0" destOrd="0" presId="urn:microsoft.com/office/officeart/2005/8/layout/radial2"/>
    <dgm:cxn modelId="{AF330A4D-AA6D-4B33-99A7-93275ADA14AE}" type="presParOf" srcId="{C2FE889E-99EE-4E44-B496-F55CF6E9A02C}" destId="{09F69208-C67D-40C8-8E61-20F3EE914FA0}" srcOrd="1" destOrd="0" presId="urn:microsoft.com/office/officeart/2005/8/layout/radial2"/>
    <dgm:cxn modelId="{4262B4AF-2712-4E15-B1FD-E8D1580E3B8A}" type="presParOf" srcId="{F659DA6A-EB94-4138-B48C-54557BD6C91C}" destId="{9F9633FE-1DE9-43B7-8243-9939D254F36A}" srcOrd="3" destOrd="0" presId="urn:microsoft.com/office/officeart/2005/8/layout/radial2"/>
    <dgm:cxn modelId="{6CA3D0E0-6105-4B28-99B4-73AD863BEBE9}" type="presParOf" srcId="{F659DA6A-EB94-4138-B48C-54557BD6C91C}" destId="{B55F2A83-2D2B-4323-9843-C15A10384384}" srcOrd="4" destOrd="0" presId="urn:microsoft.com/office/officeart/2005/8/layout/radial2"/>
    <dgm:cxn modelId="{C75F1E1D-D6F5-4E42-A183-6B337F36486C}" type="presParOf" srcId="{B55F2A83-2D2B-4323-9843-C15A10384384}" destId="{CE4608C9-0C17-44FA-B52F-7962AB3ACBD0}" srcOrd="0" destOrd="0" presId="urn:microsoft.com/office/officeart/2005/8/layout/radial2"/>
    <dgm:cxn modelId="{A6D438E9-A80D-417F-97A5-14AF07A23470}" type="presParOf" srcId="{B55F2A83-2D2B-4323-9843-C15A10384384}" destId="{398ACCC8-4883-4926-BE83-2098B35333DD}" srcOrd="1" destOrd="0" presId="urn:microsoft.com/office/officeart/2005/8/layout/radial2"/>
    <dgm:cxn modelId="{43331196-FC2A-4F69-A77C-3B3553A59E43}" type="presParOf" srcId="{F659DA6A-EB94-4138-B48C-54557BD6C91C}" destId="{1A7E7C65-D737-4143-8731-5704DBEDF1E8}" srcOrd="5" destOrd="0" presId="urn:microsoft.com/office/officeart/2005/8/layout/radial2"/>
    <dgm:cxn modelId="{D9B97F55-D5B5-4981-878D-ED437C5F071D}" type="presParOf" srcId="{F659DA6A-EB94-4138-B48C-54557BD6C91C}" destId="{C1BBEDE0-4CA6-4B58-9C1B-A5823A2CBA46}" srcOrd="6" destOrd="0" presId="urn:microsoft.com/office/officeart/2005/8/layout/radial2"/>
    <dgm:cxn modelId="{01DB4ED4-9760-4721-B63F-FE37096C3F67}" type="presParOf" srcId="{C1BBEDE0-4CA6-4B58-9C1B-A5823A2CBA46}" destId="{67008249-A684-4191-BBA3-43EDDFA0442D}" srcOrd="0" destOrd="0" presId="urn:microsoft.com/office/officeart/2005/8/layout/radial2"/>
    <dgm:cxn modelId="{285432DD-8407-4B3A-AABA-5F8B9C2FD359}" type="presParOf" srcId="{C1BBEDE0-4CA6-4B58-9C1B-A5823A2CBA46}" destId="{DEF0A611-0DE7-43C1-B1DE-5C2B2BB4C99F}" srcOrd="1" destOrd="0" presId="urn:microsoft.com/office/officeart/2005/8/layout/radial2"/>
    <dgm:cxn modelId="{EC3D0B36-C29B-4FA4-8456-C550D4DBC664}" type="presParOf" srcId="{F659DA6A-EB94-4138-B48C-54557BD6C91C}" destId="{BC822090-54D8-4065-9677-93BD8181E47B}" srcOrd="7" destOrd="0" presId="urn:microsoft.com/office/officeart/2005/8/layout/radial2"/>
    <dgm:cxn modelId="{02F88DD9-E3A6-402E-9C2C-2E671315516D}" type="presParOf" srcId="{F659DA6A-EB94-4138-B48C-54557BD6C91C}" destId="{3996EDF9-1C0F-4CE0-A73C-AFEBDEA02188}" srcOrd="8" destOrd="0" presId="urn:microsoft.com/office/officeart/2005/8/layout/radial2"/>
    <dgm:cxn modelId="{DC24383D-867A-4441-BED1-437BCBB456B6}" type="presParOf" srcId="{3996EDF9-1C0F-4CE0-A73C-AFEBDEA02188}" destId="{7F3A91F4-9C96-4B12-ADFF-0257A343F03C}" srcOrd="0" destOrd="0" presId="urn:microsoft.com/office/officeart/2005/8/layout/radial2"/>
    <dgm:cxn modelId="{244F9625-44C4-40F4-A48C-3A1FEC21DF72}" type="presParOf" srcId="{3996EDF9-1C0F-4CE0-A73C-AFEBDEA02188}" destId="{FDB5A27D-3B86-4472-B0C1-200936B3A94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60EC5D-7CF5-4FC8-8D8A-8121A86BA6D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10C76935-6D8A-4C04-B4FB-8E3848D14CEE}">
      <dgm:prSet phldrT="[文本]" custT="1"/>
      <dgm:spPr/>
      <dgm:t>
        <a:bodyPr/>
        <a:lstStyle/>
        <a:p>
          <a:r>
            <a:rPr lang="zh-CN" altLang="en-US" sz="1200" b="1" dirty="0">
              <a:latin typeface="+mn-ea"/>
              <a:ea typeface="+mn-ea"/>
            </a:rPr>
            <a:t>事件 </a:t>
          </a:r>
          <a:r>
            <a:rPr lang="en-US" altLang="zh-CN" sz="1200" dirty="0">
              <a:latin typeface="+mn-ea"/>
              <a:ea typeface="+mn-ea"/>
            </a:rPr>
            <a:t>Event</a:t>
          </a:r>
          <a:endParaRPr lang="zh-CN" altLang="en-US" sz="1200" dirty="0">
            <a:latin typeface="+mn-ea"/>
            <a:ea typeface="+mn-ea"/>
          </a:endParaRPr>
        </a:p>
      </dgm:t>
    </dgm:pt>
    <dgm:pt modelId="{9023BC44-265B-4686-AC4A-BD17AACF16A6}" type="parTrans" cxnId="{A128DEC5-4C42-4DB3-800E-33B4700C01D9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8AC54817-758F-4B4D-850F-ED4D27F6315B}" type="sibTrans" cxnId="{A128DEC5-4C42-4DB3-800E-33B4700C01D9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0BD1627A-3D81-4232-8790-50664C8C4E69}">
      <dgm:prSet phldrT="[文本]" custT="1"/>
      <dgm:spPr/>
      <dgm:t>
        <a:bodyPr/>
        <a:lstStyle/>
        <a:p>
          <a:r>
            <a:rPr lang="zh-CN" altLang="en-US" sz="1200" b="1" dirty="0">
              <a:latin typeface="+mn-ea"/>
              <a:ea typeface="+mn-ea"/>
            </a:rPr>
            <a:t>场景</a:t>
          </a:r>
          <a:r>
            <a:rPr lang="zh-CN" altLang="en-US" sz="1200" dirty="0">
              <a:latin typeface="+mn-ea"/>
              <a:ea typeface="+mn-ea"/>
            </a:rPr>
            <a:t>一 </a:t>
          </a:r>
          <a:r>
            <a:rPr lang="en-US" altLang="zh-CN" sz="1200" dirty="0">
              <a:latin typeface="+mn-ea"/>
              <a:ea typeface="+mn-ea"/>
            </a:rPr>
            <a:t>case1</a:t>
          </a:r>
          <a:endParaRPr lang="zh-CN" altLang="en-US" sz="1200" dirty="0">
            <a:latin typeface="+mn-ea"/>
            <a:ea typeface="+mn-ea"/>
          </a:endParaRPr>
        </a:p>
      </dgm:t>
    </dgm:pt>
    <dgm:pt modelId="{AF057215-7EB9-4161-A444-06F224DC8C7D}" type="parTrans" cxnId="{B52091AF-17BF-4D5F-AEE5-CC982D238074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9785BDC7-F8D4-4514-8EB9-833F2018188D}" type="sibTrans" cxnId="{B52091AF-17BF-4D5F-AEE5-CC982D238074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178C8BA5-C638-466D-85DF-61FFCBEC45C7}">
      <dgm:prSet phldrT="[文本]" custT="1"/>
      <dgm:spPr/>
      <dgm:t>
        <a:bodyPr/>
        <a:lstStyle/>
        <a:p>
          <a:r>
            <a:rPr lang="zh-CN" altLang="en-US" sz="1200" b="1" dirty="0">
              <a:latin typeface="+mn-ea"/>
              <a:ea typeface="+mn-ea"/>
            </a:rPr>
            <a:t>场景</a:t>
          </a:r>
          <a:r>
            <a:rPr lang="zh-CN" altLang="en-US" sz="1200" dirty="0">
              <a:latin typeface="+mn-ea"/>
              <a:ea typeface="+mn-ea"/>
            </a:rPr>
            <a:t>二 </a:t>
          </a:r>
          <a:r>
            <a:rPr lang="en-US" altLang="zh-CN" sz="1200" dirty="0">
              <a:latin typeface="+mn-ea"/>
              <a:ea typeface="+mn-ea"/>
            </a:rPr>
            <a:t>case2</a:t>
          </a:r>
          <a:endParaRPr lang="zh-CN" altLang="en-US" sz="1200" dirty="0">
            <a:latin typeface="+mn-ea"/>
            <a:ea typeface="+mn-ea"/>
          </a:endParaRPr>
        </a:p>
      </dgm:t>
    </dgm:pt>
    <dgm:pt modelId="{D780DA07-075D-4000-A291-E03D827BDCA5}" type="parTrans" cxnId="{A2E0AD9B-EAE0-41E5-95A5-84A4B8014C95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E6C933D8-53CA-4CC0-88AF-45651DE996CB}" type="sibTrans" cxnId="{A2E0AD9B-EAE0-41E5-95A5-84A4B8014C95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C57D58B2-9F0F-4B26-ACA0-28531D630ACF}">
      <dgm:prSet phldrT="[文本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动作一 </a:t>
          </a:r>
          <a:r>
            <a:rPr lang="en-US" altLang="zh-CN" sz="1200" dirty="0">
              <a:latin typeface="+mn-ea"/>
              <a:ea typeface="+mn-ea"/>
            </a:rPr>
            <a:t>action1</a:t>
          </a:r>
          <a:endParaRPr lang="zh-CN" altLang="en-US" sz="1200" dirty="0">
            <a:latin typeface="+mn-ea"/>
            <a:ea typeface="+mn-ea"/>
          </a:endParaRPr>
        </a:p>
      </dgm:t>
    </dgm:pt>
    <dgm:pt modelId="{265A5CD9-FE78-46CC-A589-517DCDB1DC31}" type="parTrans" cxnId="{6D85D066-D63B-4095-A100-EEC2DB7AA90D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4F22DACB-D2BA-4F79-A373-39F630C8DC63}" type="sibTrans" cxnId="{6D85D066-D63B-4095-A100-EEC2DB7AA90D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315CDAA5-0583-4C22-A7A8-E2DD813AE6EF}">
      <dgm:prSet phldrT="[文本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动作二 </a:t>
          </a:r>
          <a:r>
            <a:rPr lang="en-US" altLang="zh-CN" sz="1200" dirty="0">
              <a:latin typeface="+mn-ea"/>
              <a:ea typeface="+mn-ea"/>
            </a:rPr>
            <a:t>action2</a:t>
          </a:r>
          <a:endParaRPr lang="zh-CN" altLang="en-US" sz="1200" dirty="0">
            <a:latin typeface="+mn-ea"/>
            <a:ea typeface="+mn-ea"/>
          </a:endParaRPr>
        </a:p>
      </dgm:t>
    </dgm:pt>
    <dgm:pt modelId="{A1869296-7A00-4920-A092-A64DB58A08F1}" type="parTrans" cxnId="{C0E63E2D-1181-40C7-8311-4BD9FC31558B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79C300E9-2055-47F6-853B-0E8179A374F5}" type="sibTrans" cxnId="{C0E63E2D-1181-40C7-8311-4BD9FC31558B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B11DBAF1-70E5-4155-B2E9-6DB7DDE56C81}">
      <dgm:prSet phldrT="[文本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动作一 </a:t>
          </a:r>
          <a:r>
            <a:rPr lang="en-US" altLang="zh-CN" sz="1200" dirty="0">
              <a:latin typeface="+mn-ea"/>
              <a:ea typeface="+mn-ea"/>
            </a:rPr>
            <a:t>action1</a:t>
          </a:r>
          <a:endParaRPr lang="zh-CN" altLang="en-US" sz="1200" dirty="0">
            <a:latin typeface="+mn-ea"/>
            <a:ea typeface="+mn-ea"/>
          </a:endParaRPr>
        </a:p>
      </dgm:t>
    </dgm:pt>
    <dgm:pt modelId="{A94C6282-E31E-4CE8-96B7-24CD122827C6}" type="parTrans" cxnId="{58282D7A-0DEE-4A65-9990-A7B302063B4A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FD7A6EB9-3424-44F8-AD38-C162B97F40DC}" type="sibTrans" cxnId="{58282D7A-0DEE-4A65-9990-A7B302063B4A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F308C72A-7B6A-4EB6-AB45-A8E58FDFD4ED}">
      <dgm:prSet phldrT="[文本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动作二 </a:t>
          </a:r>
          <a:r>
            <a:rPr lang="en-US" altLang="zh-CN" sz="1200" dirty="0">
              <a:latin typeface="+mn-ea"/>
              <a:ea typeface="+mn-ea"/>
            </a:rPr>
            <a:t>action2</a:t>
          </a:r>
          <a:endParaRPr lang="zh-CN" altLang="en-US" sz="1200" dirty="0">
            <a:latin typeface="+mn-ea"/>
            <a:ea typeface="+mn-ea"/>
          </a:endParaRPr>
        </a:p>
      </dgm:t>
    </dgm:pt>
    <dgm:pt modelId="{B7331800-3CD8-4E11-8B01-90E4B2C8D135}" type="parTrans" cxnId="{C749BE8A-D3EC-4B59-B5A1-233161FBF537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0046606D-F926-47D4-B99E-5ADB9570E593}" type="sibTrans" cxnId="{C749BE8A-D3EC-4B59-B5A1-233161FBF537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6FED6C1E-6F07-45C3-AB78-47FB1514AA12}" type="pres">
      <dgm:prSet presAssocID="{FF60EC5D-7CF5-4FC8-8D8A-8121A86BA6D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2FB585-865A-4C1B-892A-77A3779C6F52}" type="pres">
      <dgm:prSet presAssocID="{10C76935-6D8A-4C04-B4FB-8E3848D14CEE}" presName="hierRoot1" presStyleCnt="0">
        <dgm:presLayoutVars>
          <dgm:hierBranch val="init"/>
        </dgm:presLayoutVars>
      </dgm:prSet>
      <dgm:spPr/>
    </dgm:pt>
    <dgm:pt modelId="{B92358D6-3F1E-4FE1-8F99-7E5D9C2F685C}" type="pres">
      <dgm:prSet presAssocID="{10C76935-6D8A-4C04-B4FB-8E3848D14CEE}" presName="rootComposite1" presStyleCnt="0"/>
      <dgm:spPr/>
    </dgm:pt>
    <dgm:pt modelId="{73D4AC05-542A-48BC-A6AD-BB30D8ED6711}" type="pres">
      <dgm:prSet presAssocID="{10C76935-6D8A-4C04-B4FB-8E3848D14CEE}" presName="rootText1" presStyleLbl="node0" presStyleIdx="0" presStyleCnt="1" custScaleX="158253">
        <dgm:presLayoutVars>
          <dgm:chPref val="3"/>
        </dgm:presLayoutVars>
      </dgm:prSet>
      <dgm:spPr/>
    </dgm:pt>
    <dgm:pt modelId="{35E20F3B-2998-405D-9671-D90EAEABF852}" type="pres">
      <dgm:prSet presAssocID="{10C76935-6D8A-4C04-B4FB-8E3848D14CEE}" presName="rootConnector1" presStyleLbl="node1" presStyleIdx="0" presStyleCnt="0"/>
      <dgm:spPr/>
    </dgm:pt>
    <dgm:pt modelId="{710B8A06-8462-461D-93EF-489E1D8845D6}" type="pres">
      <dgm:prSet presAssocID="{10C76935-6D8A-4C04-B4FB-8E3848D14CEE}" presName="hierChild2" presStyleCnt="0"/>
      <dgm:spPr/>
    </dgm:pt>
    <dgm:pt modelId="{5FA33173-F42F-49D4-BA20-0CECF1BBB6E8}" type="pres">
      <dgm:prSet presAssocID="{AF057215-7EB9-4161-A444-06F224DC8C7D}" presName="Name64" presStyleLbl="parChTrans1D2" presStyleIdx="0" presStyleCnt="2" custSzX="345873"/>
      <dgm:spPr/>
    </dgm:pt>
    <dgm:pt modelId="{4215E563-6A2F-4327-9ADF-C3D3A71DCF34}" type="pres">
      <dgm:prSet presAssocID="{0BD1627A-3D81-4232-8790-50664C8C4E69}" presName="hierRoot2" presStyleCnt="0">
        <dgm:presLayoutVars>
          <dgm:hierBranch val="init"/>
        </dgm:presLayoutVars>
      </dgm:prSet>
      <dgm:spPr/>
    </dgm:pt>
    <dgm:pt modelId="{44E78EC4-0E62-44EC-A0F3-EB167105E25D}" type="pres">
      <dgm:prSet presAssocID="{0BD1627A-3D81-4232-8790-50664C8C4E69}" presName="rootComposite" presStyleCnt="0"/>
      <dgm:spPr/>
    </dgm:pt>
    <dgm:pt modelId="{668EBCF1-4DA8-4E86-8474-91F724B4E101}" type="pres">
      <dgm:prSet presAssocID="{0BD1627A-3D81-4232-8790-50664C8C4E69}" presName="rootText" presStyleLbl="node2" presStyleIdx="0" presStyleCnt="2" custScaleX="158253">
        <dgm:presLayoutVars>
          <dgm:chPref val="3"/>
        </dgm:presLayoutVars>
      </dgm:prSet>
      <dgm:spPr/>
    </dgm:pt>
    <dgm:pt modelId="{897278A5-855D-437A-A985-39D6BC07034D}" type="pres">
      <dgm:prSet presAssocID="{0BD1627A-3D81-4232-8790-50664C8C4E69}" presName="rootConnector" presStyleLbl="node2" presStyleIdx="0" presStyleCnt="2"/>
      <dgm:spPr/>
    </dgm:pt>
    <dgm:pt modelId="{233F94E8-3778-499B-BE8F-2C29BD0D163D}" type="pres">
      <dgm:prSet presAssocID="{0BD1627A-3D81-4232-8790-50664C8C4E69}" presName="hierChild4" presStyleCnt="0"/>
      <dgm:spPr/>
    </dgm:pt>
    <dgm:pt modelId="{C9CB0A74-BF76-4AD4-9ED4-721395D9B622}" type="pres">
      <dgm:prSet presAssocID="{265A5CD9-FE78-46CC-A589-517DCDB1DC31}" presName="Name64" presStyleLbl="parChTrans1D3" presStyleIdx="0" presStyleCnt="4" custSzX="345873"/>
      <dgm:spPr/>
    </dgm:pt>
    <dgm:pt modelId="{D40C53B4-71AA-4CF6-9907-B40AF355B210}" type="pres">
      <dgm:prSet presAssocID="{C57D58B2-9F0F-4B26-ACA0-28531D630ACF}" presName="hierRoot2" presStyleCnt="0">
        <dgm:presLayoutVars>
          <dgm:hierBranch val="init"/>
        </dgm:presLayoutVars>
      </dgm:prSet>
      <dgm:spPr/>
    </dgm:pt>
    <dgm:pt modelId="{7EDA436E-CF66-4107-BA79-74400CBDFFC3}" type="pres">
      <dgm:prSet presAssocID="{C57D58B2-9F0F-4B26-ACA0-28531D630ACF}" presName="rootComposite" presStyleCnt="0"/>
      <dgm:spPr/>
    </dgm:pt>
    <dgm:pt modelId="{49F916CA-65B3-4008-AA92-FACD9183047C}" type="pres">
      <dgm:prSet presAssocID="{C57D58B2-9F0F-4B26-ACA0-28531D630ACF}" presName="rootText" presStyleLbl="node3" presStyleIdx="0" presStyleCnt="4" custScaleX="158253">
        <dgm:presLayoutVars>
          <dgm:chPref val="3"/>
        </dgm:presLayoutVars>
      </dgm:prSet>
      <dgm:spPr/>
    </dgm:pt>
    <dgm:pt modelId="{527CD581-5A9D-4D59-8224-93F78981BA52}" type="pres">
      <dgm:prSet presAssocID="{C57D58B2-9F0F-4B26-ACA0-28531D630ACF}" presName="rootConnector" presStyleLbl="node3" presStyleIdx="0" presStyleCnt="4"/>
      <dgm:spPr/>
    </dgm:pt>
    <dgm:pt modelId="{6632144C-3E60-454A-8247-640EF5364E73}" type="pres">
      <dgm:prSet presAssocID="{C57D58B2-9F0F-4B26-ACA0-28531D630ACF}" presName="hierChild4" presStyleCnt="0"/>
      <dgm:spPr/>
    </dgm:pt>
    <dgm:pt modelId="{E5387B03-61CF-4F75-870C-00A9A1FB9B2C}" type="pres">
      <dgm:prSet presAssocID="{C57D58B2-9F0F-4B26-ACA0-28531D630ACF}" presName="hierChild5" presStyleCnt="0"/>
      <dgm:spPr/>
    </dgm:pt>
    <dgm:pt modelId="{2F9CBC27-0154-4D0F-AE6F-260913B0D258}" type="pres">
      <dgm:prSet presAssocID="{A1869296-7A00-4920-A092-A64DB58A08F1}" presName="Name64" presStyleLbl="parChTrans1D3" presStyleIdx="1" presStyleCnt="4" custSzX="345873"/>
      <dgm:spPr/>
    </dgm:pt>
    <dgm:pt modelId="{9CBA90F7-A13E-4E54-978A-8667725F6710}" type="pres">
      <dgm:prSet presAssocID="{315CDAA5-0583-4C22-A7A8-E2DD813AE6EF}" presName="hierRoot2" presStyleCnt="0">
        <dgm:presLayoutVars>
          <dgm:hierBranch val="init"/>
        </dgm:presLayoutVars>
      </dgm:prSet>
      <dgm:spPr/>
    </dgm:pt>
    <dgm:pt modelId="{A77A935F-8ACF-4597-A906-6FF6421B8B66}" type="pres">
      <dgm:prSet presAssocID="{315CDAA5-0583-4C22-A7A8-E2DD813AE6EF}" presName="rootComposite" presStyleCnt="0"/>
      <dgm:spPr/>
    </dgm:pt>
    <dgm:pt modelId="{04D50BE3-B514-4281-A9FC-5AD08378F137}" type="pres">
      <dgm:prSet presAssocID="{315CDAA5-0583-4C22-A7A8-E2DD813AE6EF}" presName="rootText" presStyleLbl="node3" presStyleIdx="1" presStyleCnt="4" custScaleX="158253">
        <dgm:presLayoutVars>
          <dgm:chPref val="3"/>
        </dgm:presLayoutVars>
      </dgm:prSet>
      <dgm:spPr/>
    </dgm:pt>
    <dgm:pt modelId="{B0D38CFB-21C9-422C-9349-E13FAEF245B2}" type="pres">
      <dgm:prSet presAssocID="{315CDAA5-0583-4C22-A7A8-E2DD813AE6EF}" presName="rootConnector" presStyleLbl="node3" presStyleIdx="1" presStyleCnt="4"/>
      <dgm:spPr/>
    </dgm:pt>
    <dgm:pt modelId="{262F9A8B-C59E-45F3-9D30-0EFC0AB9C830}" type="pres">
      <dgm:prSet presAssocID="{315CDAA5-0583-4C22-A7A8-E2DD813AE6EF}" presName="hierChild4" presStyleCnt="0"/>
      <dgm:spPr/>
    </dgm:pt>
    <dgm:pt modelId="{BE4D91A7-8B5B-4293-B84E-8DAEBA776048}" type="pres">
      <dgm:prSet presAssocID="{315CDAA5-0583-4C22-A7A8-E2DD813AE6EF}" presName="hierChild5" presStyleCnt="0"/>
      <dgm:spPr/>
    </dgm:pt>
    <dgm:pt modelId="{EF339F4A-C401-4967-B98C-8BD565991F46}" type="pres">
      <dgm:prSet presAssocID="{0BD1627A-3D81-4232-8790-50664C8C4E69}" presName="hierChild5" presStyleCnt="0"/>
      <dgm:spPr/>
    </dgm:pt>
    <dgm:pt modelId="{DC5459CF-8ECC-4922-A07A-3A84289D4868}" type="pres">
      <dgm:prSet presAssocID="{D780DA07-075D-4000-A291-E03D827BDCA5}" presName="Name64" presStyleLbl="parChTrans1D2" presStyleIdx="1" presStyleCnt="2" custSzX="345873"/>
      <dgm:spPr/>
    </dgm:pt>
    <dgm:pt modelId="{A6528485-419A-4DA5-9EDA-9C446A577B5B}" type="pres">
      <dgm:prSet presAssocID="{178C8BA5-C638-466D-85DF-61FFCBEC45C7}" presName="hierRoot2" presStyleCnt="0">
        <dgm:presLayoutVars>
          <dgm:hierBranch val="init"/>
        </dgm:presLayoutVars>
      </dgm:prSet>
      <dgm:spPr/>
    </dgm:pt>
    <dgm:pt modelId="{83DE2F75-403E-4BEE-9310-A15FD6687A5D}" type="pres">
      <dgm:prSet presAssocID="{178C8BA5-C638-466D-85DF-61FFCBEC45C7}" presName="rootComposite" presStyleCnt="0"/>
      <dgm:spPr/>
    </dgm:pt>
    <dgm:pt modelId="{91743E94-4499-4E8B-B561-9AD5D4D66364}" type="pres">
      <dgm:prSet presAssocID="{178C8BA5-C638-466D-85DF-61FFCBEC45C7}" presName="rootText" presStyleLbl="node2" presStyleIdx="1" presStyleCnt="2" custScaleX="158253">
        <dgm:presLayoutVars>
          <dgm:chPref val="3"/>
        </dgm:presLayoutVars>
      </dgm:prSet>
      <dgm:spPr/>
    </dgm:pt>
    <dgm:pt modelId="{2460861C-9B4F-4F19-85E4-E859A6AC141A}" type="pres">
      <dgm:prSet presAssocID="{178C8BA5-C638-466D-85DF-61FFCBEC45C7}" presName="rootConnector" presStyleLbl="node2" presStyleIdx="1" presStyleCnt="2"/>
      <dgm:spPr/>
    </dgm:pt>
    <dgm:pt modelId="{FC078745-DDCB-41B5-A45B-64B1B91C678F}" type="pres">
      <dgm:prSet presAssocID="{178C8BA5-C638-466D-85DF-61FFCBEC45C7}" presName="hierChild4" presStyleCnt="0"/>
      <dgm:spPr/>
    </dgm:pt>
    <dgm:pt modelId="{B3DA111C-98DC-44C9-81F9-C76DCC0FBAEF}" type="pres">
      <dgm:prSet presAssocID="{A94C6282-E31E-4CE8-96B7-24CD122827C6}" presName="Name64" presStyleLbl="parChTrans1D3" presStyleIdx="2" presStyleCnt="4" custSzX="345873"/>
      <dgm:spPr/>
    </dgm:pt>
    <dgm:pt modelId="{A134BBAC-A153-4F36-ADA6-BB3316F9CF62}" type="pres">
      <dgm:prSet presAssocID="{B11DBAF1-70E5-4155-B2E9-6DB7DDE56C81}" presName="hierRoot2" presStyleCnt="0">
        <dgm:presLayoutVars>
          <dgm:hierBranch val="init"/>
        </dgm:presLayoutVars>
      </dgm:prSet>
      <dgm:spPr/>
    </dgm:pt>
    <dgm:pt modelId="{445A0C9A-03EA-4E8F-8C2D-9FA0618E987D}" type="pres">
      <dgm:prSet presAssocID="{B11DBAF1-70E5-4155-B2E9-6DB7DDE56C81}" presName="rootComposite" presStyleCnt="0"/>
      <dgm:spPr/>
    </dgm:pt>
    <dgm:pt modelId="{C84C8F0A-7C86-4AFB-9F55-8255DCBCB490}" type="pres">
      <dgm:prSet presAssocID="{B11DBAF1-70E5-4155-B2E9-6DB7DDE56C81}" presName="rootText" presStyleLbl="node3" presStyleIdx="2" presStyleCnt="4" custScaleX="158253">
        <dgm:presLayoutVars>
          <dgm:chPref val="3"/>
        </dgm:presLayoutVars>
      </dgm:prSet>
      <dgm:spPr/>
    </dgm:pt>
    <dgm:pt modelId="{381346C8-F575-4F6A-B477-D8EA0D50744D}" type="pres">
      <dgm:prSet presAssocID="{B11DBAF1-70E5-4155-B2E9-6DB7DDE56C81}" presName="rootConnector" presStyleLbl="node3" presStyleIdx="2" presStyleCnt="4"/>
      <dgm:spPr/>
    </dgm:pt>
    <dgm:pt modelId="{D07CD7CC-9F4B-4B16-B6DF-CA84A71DD0AF}" type="pres">
      <dgm:prSet presAssocID="{B11DBAF1-70E5-4155-B2E9-6DB7DDE56C81}" presName="hierChild4" presStyleCnt="0"/>
      <dgm:spPr/>
    </dgm:pt>
    <dgm:pt modelId="{FACEFD5E-D9F5-45F0-9F3C-EFB64E6C4B6E}" type="pres">
      <dgm:prSet presAssocID="{B11DBAF1-70E5-4155-B2E9-6DB7DDE56C81}" presName="hierChild5" presStyleCnt="0"/>
      <dgm:spPr/>
    </dgm:pt>
    <dgm:pt modelId="{7A98C8EA-8B25-4D29-A108-5DED9164D854}" type="pres">
      <dgm:prSet presAssocID="{B7331800-3CD8-4E11-8B01-90E4B2C8D135}" presName="Name64" presStyleLbl="parChTrans1D3" presStyleIdx="3" presStyleCnt="4" custSzX="345873"/>
      <dgm:spPr/>
    </dgm:pt>
    <dgm:pt modelId="{16ABA2F3-46D0-45CE-A30F-A45ECE08CD6C}" type="pres">
      <dgm:prSet presAssocID="{F308C72A-7B6A-4EB6-AB45-A8E58FDFD4ED}" presName="hierRoot2" presStyleCnt="0">
        <dgm:presLayoutVars>
          <dgm:hierBranch val="init"/>
        </dgm:presLayoutVars>
      </dgm:prSet>
      <dgm:spPr/>
    </dgm:pt>
    <dgm:pt modelId="{7BCFFEB0-C1E7-4AD9-B60D-B857BF15B504}" type="pres">
      <dgm:prSet presAssocID="{F308C72A-7B6A-4EB6-AB45-A8E58FDFD4ED}" presName="rootComposite" presStyleCnt="0"/>
      <dgm:spPr/>
    </dgm:pt>
    <dgm:pt modelId="{285CB633-EFF1-4C66-8EE4-497195FD6EA4}" type="pres">
      <dgm:prSet presAssocID="{F308C72A-7B6A-4EB6-AB45-A8E58FDFD4ED}" presName="rootText" presStyleLbl="node3" presStyleIdx="3" presStyleCnt="4" custScaleX="158253">
        <dgm:presLayoutVars>
          <dgm:chPref val="3"/>
        </dgm:presLayoutVars>
      </dgm:prSet>
      <dgm:spPr/>
    </dgm:pt>
    <dgm:pt modelId="{3E6FC79E-B2C2-4E7C-9EF2-4504C885F17B}" type="pres">
      <dgm:prSet presAssocID="{F308C72A-7B6A-4EB6-AB45-A8E58FDFD4ED}" presName="rootConnector" presStyleLbl="node3" presStyleIdx="3" presStyleCnt="4"/>
      <dgm:spPr/>
    </dgm:pt>
    <dgm:pt modelId="{467D257C-8237-4B48-88CA-C4332CEA9B6E}" type="pres">
      <dgm:prSet presAssocID="{F308C72A-7B6A-4EB6-AB45-A8E58FDFD4ED}" presName="hierChild4" presStyleCnt="0"/>
      <dgm:spPr/>
    </dgm:pt>
    <dgm:pt modelId="{41494C3D-5FB8-406D-9675-B7C36645FDF8}" type="pres">
      <dgm:prSet presAssocID="{F308C72A-7B6A-4EB6-AB45-A8E58FDFD4ED}" presName="hierChild5" presStyleCnt="0"/>
      <dgm:spPr/>
    </dgm:pt>
    <dgm:pt modelId="{2C5E38E2-D330-4F52-9DF6-7F2953B1D6F0}" type="pres">
      <dgm:prSet presAssocID="{178C8BA5-C638-466D-85DF-61FFCBEC45C7}" presName="hierChild5" presStyleCnt="0"/>
      <dgm:spPr/>
    </dgm:pt>
    <dgm:pt modelId="{8A1A69E2-FD41-45AB-9FAF-76E932AF145E}" type="pres">
      <dgm:prSet presAssocID="{10C76935-6D8A-4C04-B4FB-8E3848D14CEE}" presName="hierChild3" presStyleCnt="0"/>
      <dgm:spPr/>
    </dgm:pt>
  </dgm:ptLst>
  <dgm:cxnLst>
    <dgm:cxn modelId="{D85DC707-E595-4CCE-BBC1-3CE664081785}" type="presOf" srcId="{F308C72A-7B6A-4EB6-AB45-A8E58FDFD4ED}" destId="{3E6FC79E-B2C2-4E7C-9EF2-4504C885F17B}" srcOrd="1" destOrd="0" presId="urn:microsoft.com/office/officeart/2009/3/layout/HorizontalOrganizationChart"/>
    <dgm:cxn modelId="{3AA6C70E-8E04-49A5-8481-70FC20BB8685}" type="presOf" srcId="{0BD1627A-3D81-4232-8790-50664C8C4E69}" destId="{668EBCF1-4DA8-4E86-8474-91F724B4E101}" srcOrd="0" destOrd="0" presId="urn:microsoft.com/office/officeart/2009/3/layout/HorizontalOrganizationChart"/>
    <dgm:cxn modelId="{8F3EEE1A-74FA-453A-A4B6-ECE5DCB17D60}" type="presOf" srcId="{AF057215-7EB9-4161-A444-06F224DC8C7D}" destId="{5FA33173-F42F-49D4-BA20-0CECF1BBB6E8}" srcOrd="0" destOrd="0" presId="urn:microsoft.com/office/officeart/2009/3/layout/HorizontalOrganizationChart"/>
    <dgm:cxn modelId="{292F142C-C157-448E-95FC-0D868F499DBC}" type="presOf" srcId="{A1869296-7A00-4920-A092-A64DB58A08F1}" destId="{2F9CBC27-0154-4D0F-AE6F-260913B0D258}" srcOrd="0" destOrd="0" presId="urn:microsoft.com/office/officeart/2009/3/layout/HorizontalOrganizationChart"/>
    <dgm:cxn modelId="{FAD92E2C-509C-4483-A4F4-0589F3FCF1FC}" type="presOf" srcId="{B7331800-3CD8-4E11-8B01-90E4B2C8D135}" destId="{7A98C8EA-8B25-4D29-A108-5DED9164D854}" srcOrd="0" destOrd="0" presId="urn:microsoft.com/office/officeart/2009/3/layout/HorizontalOrganizationChart"/>
    <dgm:cxn modelId="{C0E63E2D-1181-40C7-8311-4BD9FC31558B}" srcId="{0BD1627A-3D81-4232-8790-50664C8C4E69}" destId="{315CDAA5-0583-4C22-A7A8-E2DD813AE6EF}" srcOrd="1" destOrd="0" parTransId="{A1869296-7A00-4920-A092-A64DB58A08F1}" sibTransId="{79C300E9-2055-47F6-853B-0E8179A374F5}"/>
    <dgm:cxn modelId="{091E7350-63E7-4012-8DF2-3D0DAF050C8F}" type="presOf" srcId="{B11DBAF1-70E5-4155-B2E9-6DB7DDE56C81}" destId="{C84C8F0A-7C86-4AFB-9F55-8255DCBCB490}" srcOrd="0" destOrd="0" presId="urn:microsoft.com/office/officeart/2009/3/layout/HorizontalOrganizationChart"/>
    <dgm:cxn modelId="{F73EAD51-4BF0-4AA9-8110-1ACD0E65783A}" type="presOf" srcId="{0BD1627A-3D81-4232-8790-50664C8C4E69}" destId="{897278A5-855D-437A-A985-39D6BC07034D}" srcOrd="1" destOrd="0" presId="urn:microsoft.com/office/officeart/2009/3/layout/HorizontalOrganizationChart"/>
    <dgm:cxn modelId="{F6ECEA57-D8FD-433B-983A-3132D86B369E}" type="presOf" srcId="{C57D58B2-9F0F-4B26-ACA0-28531D630ACF}" destId="{527CD581-5A9D-4D59-8224-93F78981BA52}" srcOrd="1" destOrd="0" presId="urn:microsoft.com/office/officeart/2009/3/layout/HorizontalOrganizationChart"/>
    <dgm:cxn modelId="{00B15E5E-D715-491A-8128-A2EEEC7FD03F}" type="presOf" srcId="{10C76935-6D8A-4C04-B4FB-8E3848D14CEE}" destId="{73D4AC05-542A-48BC-A6AD-BB30D8ED6711}" srcOrd="0" destOrd="0" presId="urn:microsoft.com/office/officeart/2009/3/layout/HorizontalOrganizationChart"/>
    <dgm:cxn modelId="{6D85D066-D63B-4095-A100-EEC2DB7AA90D}" srcId="{0BD1627A-3D81-4232-8790-50664C8C4E69}" destId="{C57D58B2-9F0F-4B26-ACA0-28531D630ACF}" srcOrd="0" destOrd="0" parTransId="{265A5CD9-FE78-46CC-A589-517DCDB1DC31}" sibTransId="{4F22DACB-D2BA-4F79-A373-39F630C8DC63}"/>
    <dgm:cxn modelId="{07524A67-4BB8-4EB3-9813-4ECBA1F5820A}" type="presOf" srcId="{B11DBAF1-70E5-4155-B2E9-6DB7DDE56C81}" destId="{381346C8-F575-4F6A-B477-D8EA0D50744D}" srcOrd="1" destOrd="0" presId="urn:microsoft.com/office/officeart/2009/3/layout/HorizontalOrganizationChart"/>
    <dgm:cxn modelId="{5E831D74-450A-42CC-8522-6147551ACE0D}" type="presOf" srcId="{F308C72A-7B6A-4EB6-AB45-A8E58FDFD4ED}" destId="{285CB633-EFF1-4C66-8EE4-497195FD6EA4}" srcOrd="0" destOrd="0" presId="urn:microsoft.com/office/officeart/2009/3/layout/HorizontalOrganizationChart"/>
    <dgm:cxn modelId="{CB922E76-2380-43CB-A345-13C0AD62E3CF}" type="presOf" srcId="{315CDAA5-0583-4C22-A7A8-E2DD813AE6EF}" destId="{B0D38CFB-21C9-422C-9349-E13FAEF245B2}" srcOrd="1" destOrd="0" presId="urn:microsoft.com/office/officeart/2009/3/layout/HorizontalOrganizationChart"/>
    <dgm:cxn modelId="{58282D7A-0DEE-4A65-9990-A7B302063B4A}" srcId="{178C8BA5-C638-466D-85DF-61FFCBEC45C7}" destId="{B11DBAF1-70E5-4155-B2E9-6DB7DDE56C81}" srcOrd="0" destOrd="0" parTransId="{A94C6282-E31E-4CE8-96B7-24CD122827C6}" sibTransId="{FD7A6EB9-3424-44F8-AD38-C162B97F40DC}"/>
    <dgm:cxn modelId="{60F69487-2D59-4147-9F29-8D15B3C40AC7}" type="presOf" srcId="{A94C6282-E31E-4CE8-96B7-24CD122827C6}" destId="{B3DA111C-98DC-44C9-81F9-C76DCC0FBAEF}" srcOrd="0" destOrd="0" presId="urn:microsoft.com/office/officeart/2009/3/layout/HorizontalOrganizationChart"/>
    <dgm:cxn modelId="{C749BE8A-D3EC-4B59-B5A1-233161FBF537}" srcId="{178C8BA5-C638-466D-85DF-61FFCBEC45C7}" destId="{F308C72A-7B6A-4EB6-AB45-A8E58FDFD4ED}" srcOrd="1" destOrd="0" parTransId="{B7331800-3CD8-4E11-8B01-90E4B2C8D135}" sibTransId="{0046606D-F926-47D4-B99E-5ADB9570E593}"/>
    <dgm:cxn modelId="{F17EE697-8689-421F-B134-149DEC8F06BF}" type="presOf" srcId="{178C8BA5-C638-466D-85DF-61FFCBEC45C7}" destId="{2460861C-9B4F-4F19-85E4-E859A6AC141A}" srcOrd="1" destOrd="0" presId="urn:microsoft.com/office/officeart/2009/3/layout/HorizontalOrganizationChart"/>
    <dgm:cxn modelId="{A2E0AD9B-EAE0-41E5-95A5-84A4B8014C95}" srcId="{10C76935-6D8A-4C04-B4FB-8E3848D14CEE}" destId="{178C8BA5-C638-466D-85DF-61FFCBEC45C7}" srcOrd="1" destOrd="0" parTransId="{D780DA07-075D-4000-A291-E03D827BDCA5}" sibTransId="{E6C933D8-53CA-4CC0-88AF-45651DE996CB}"/>
    <dgm:cxn modelId="{CE1E3A9C-8457-4FE6-8972-8533AE453E73}" type="presOf" srcId="{178C8BA5-C638-466D-85DF-61FFCBEC45C7}" destId="{91743E94-4499-4E8B-B561-9AD5D4D66364}" srcOrd="0" destOrd="0" presId="urn:microsoft.com/office/officeart/2009/3/layout/HorizontalOrganizationChart"/>
    <dgm:cxn modelId="{CE61E0A0-ADFC-4671-BA37-5B47108031AE}" type="presOf" srcId="{10C76935-6D8A-4C04-B4FB-8E3848D14CEE}" destId="{35E20F3B-2998-405D-9671-D90EAEABF852}" srcOrd="1" destOrd="0" presId="urn:microsoft.com/office/officeart/2009/3/layout/HorizontalOrganizationChart"/>
    <dgm:cxn modelId="{B52091AF-17BF-4D5F-AEE5-CC982D238074}" srcId="{10C76935-6D8A-4C04-B4FB-8E3848D14CEE}" destId="{0BD1627A-3D81-4232-8790-50664C8C4E69}" srcOrd="0" destOrd="0" parTransId="{AF057215-7EB9-4161-A444-06F224DC8C7D}" sibTransId="{9785BDC7-F8D4-4514-8EB9-833F2018188D}"/>
    <dgm:cxn modelId="{A128DEC5-4C42-4DB3-800E-33B4700C01D9}" srcId="{FF60EC5D-7CF5-4FC8-8D8A-8121A86BA6DC}" destId="{10C76935-6D8A-4C04-B4FB-8E3848D14CEE}" srcOrd="0" destOrd="0" parTransId="{9023BC44-265B-4686-AC4A-BD17AACF16A6}" sibTransId="{8AC54817-758F-4B4D-850F-ED4D27F6315B}"/>
    <dgm:cxn modelId="{35E15AC8-1CB4-4097-8576-642CE733377C}" type="presOf" srcId="{265A5CD9-FE78-46CC-A589-517DCDB1DC31}" destId="{C9CB0A74-BF76-4AD4-9ED4-721395D9B622}" srcOrd="0" destOrd="0" presId="urn:microsoft.com/office/officeart/2009/3/layout/HorizontalOrganizationChart"/>
    <dgm:cxn modelId="{5FF35AD6-62B5-4334-956C-E2305AC357E9}" type="presOf" srcId="{C57D58B2-9F0F-4B26-ACA0-28531D630ACF}" destId="{49F916CA-65B3-4008-AA92-FACD9183047C}" srcOrd="0" destOrd="0" presId="urn:microsoft.com/office/officeart/2009/3/layout/HorizontalOrganizationChart"/>
    <dgm:cxn modelId="{9AD0D6DA-7D81-43B5-9FAD-01CB8BC8B858}" type="presOf" srcId="{D780DA07-075D-4000-A291-E03D827BDCA5}" destId="{DC5459CF-8ECC-4922-A07A-3A84289D4868}" srcOrd="0" destOrd="0" presId="urn:microsoft.com/office/officeart/2009/3/layout/HorizontalOrganizationChart"/>
    <dgm:cxn modelId="{B2B386E7-ECC9-4038-AFE1-BB2356F13244}" type="presOf" srcId="{315CDAA5-0583-4C22-A7A8-E2DD813AE6EF}" destId="{04D50BE3-B514-4281-A9FC-5AD08378F137}" srcOrd="0" destOrd="0" presId="urn:microsoft.com/office/officeart/2009/3/layout/HorizontalOrganizationChart"/>
    <dgm:cxn modelId="{AFCC61FA-DD45-4CDF-A311-96CC9D0D3C56}" type="presOf" srcId="{FF60EC5D-7CF5-4FC8-8D8A-8121A86BA6DC}" destId="{6FED6C1E-6F07-45C3-AB78-47FB1514AA12}" srcOrd="0" destOrd="0" presId="urn:microsoft.com/office/officeart/2009/3/layout/HorizontalOrganizationChart"/>
    <dgm:cxn modelId="{038D42AA-1779-42F9-89E3-57C2397C9CA4}" type="presParOf" srcId="{6FED6C1E-6F07-45C3-AB78-47FB1514AA12}" destId="{D32FB585-865A-4C1B-892A-77A3779C6F52}" srcOrd="0" destOrd="0" presId="urn:microsoft.com/office/officeart/2009/3/layout/HorizontalOrganizationChart"/>
    <dgm:cxn modelId="{D463C45A-AE64-44F7-B369-6D72F04106A8}" type="presParOf" srcId="{D32FB585-865A-4C1B-892A-77A3779C6F52}" destId="{B92358D6-3F1E-4FE1-8F99-7E5D9C2F685C}" srcOrd="0" destOrd="0" presId="urn:microsoft.com/office/officeart/2009/3/layout/HorizontalOrganizationChart"/>
    <dgm:cxn modelId="{EBA33A51-762A-4F1C-BFF0-4CCC3D4AF50F}" type="presParOf" srcId="{B92358D6-3F1E-4FE1-8F99-7E5D9C2F685C}" destId="{73D4AC05-542A-48BC-A6AD-BB30D8ED6711}" srcOrd="0" destOrd="0" presId="urn:microsoft.com/office/officeart/2009/3/layout/HorizontalOrganizationChart"/>
    <dgm:cxn modelId="{2758337F-4B76-4970-A31C-0DD4B22C88A4}" type="presParOf" srcId="{B92358D6-3F1E-4FE1-8F99-7E5D9C2F685C}" destId="{35E20F3B-2998-405D-9671-D90EAEABF852}" srcOrd="1" destOrd="0" presId="urn:microsoft.com/office/officeart/2009/3/layout/HorizontalOrganizationChart"/>
    <dgm:cxn modelId="{C5F803B7-55EC-40A1-8554-3CED8D245C97}" type="presParOf" srcId="{D32FB585-865A-4C1B-892A-77A3779C6F52}" destId="{710B8A06-8462-461D-93EF-489E1D8845D6}" srcOrd="1" destOrd="0" presId="urn:microsoft.com/office/officeart/2009/3/layout/HorizontalOrganizationChart"/>
    <dgm:cxn modelId="{92DFD2C2-5A48-4654-8907-085DF0685D97}" type="presParOf" srcId="{710B8A06-8462-461D-93EF-489E1D8845D6}" destId="{5FA33173-F42F-49D4-BA20-0CECF1BBB6E8}" srcOrd="0" destOrd="0" presId="urn:microsoft.com/office/officeart/2009/3/layout/HorizontalOrganizationChart"/>
    <dgm:cxn modelId="{E136969D-C350-48B4-8BEC-D0A26A124141}" type="presParOf" srcId="{710B8A06-8462-461D-93EF-489E1D8845D6}" destId="{4215E563-6A2F-4327-9ADF-C3D3A71DCF34}" srcOrd="1" destOrd="0" presId="urn:microsoft.com/office/officeart/2009/3/layout/HorizontalOrganizationChart"/>
    <dgm:cxn modelId="{4DC48968-7779-4FE1-A016-36744CBF3D1B}" type="presParOf" srcId="{4215E563-6A2F-4327-9ADF-C3D3A71DCF34}" destId="{44E78EC4-0E62-44EC-A0F3-EB167105E25D}" srcOrd="0" destOrd="0" presId="urn:microsoft.com/office/officeart/2009/3/layout/HorizontalOrganizationChart"/>
    <dgm:cxn modelId="{9C44AA6B-2056-41BE-A3AE-422708CE6601}" type="presParOf" srcId="{44E78EC4-0E62-44EC-A0F3-EB167105E25D}" destId="{668EBCF1-4DA8-4E86-8474-91F724B4E101}" srcOrd="0" destOrd="0" presId="urn:microsoft.com/office/officeart/2009/3/layout/HorizontalOrganizationChart"/>
    <dgm:cxn modelId="{4C019D29-B8D9-46B9-A47E-FDC8FD6C7FF5}" type="presParOf" srcId="{44E78EC4-0E62-44EC-A0F3-EB167105E25D}" destId="{897278A5-855D-437A-A985-39D6BC07034D}" srcOrd="1" destOrd="0" presId="urn:microsoft.com/office/officeart/2009/3/layout/HorizontalOrganizationChart"/>
    <dgm:cxn modelId="{5D50CA29-DA88-46E5-AD11-2D5B0A06B992}" type="presParOf" srcId="{4215E563-6A2F-4327-9ADF-C3D3A71DCF34}" destId="{233F94E8-3778-499B-BE8F-2C29BD0D163D}" srcOrd="1" destOrd="0" presId="urn:microsoft.com/office/officeart/2009/3/layout/HorizontalOrganizationChart"/>
    <dgm:cxn modelId="{A14E2972-BEF7-4A45-8FE5-344C36D2D156}" type="presParOf" srcId="{233F94E8-3778-499B-BE8F-2C29BD0D163D}" destId="{C9CB0A74-BF76-4AD4-9ED4-721395D9B622}" srcOrd="0" destOrd="0" presId="urn:microsoft.com/office/officeart/2009/3/layout/HorizontalOrganizationChart"/>
    <dgm:cxn modelId="{D260C21B-5B25-4D83-A513-A65EF61222FD}" type="presParOf" srcId="{233F94E8-3778-499B-BE8F-2C29BD0D163D}" destId="{D40C53B4-71AA-4CF6-9907-B40AF355B210}" srcOrd="1" destOrd="0" presId="urn:microsoft.com/office/officeart/2009/3/layout/HorizontalOrganizationChart"/>
    <dgm:cxn modelId="{DB3F5303-E2BC-4EC4-9C66-7D5D07429CC0}" type="presParOf" srcId="{D40C53B4-71AA-4CF6-9907-B40AF355B210}" destId="{7EDA436E-CF66-4107-BA79-74400CBDFFC3}" srcOrd="0" destOrd="0" presId="urn:microsoft.com/office/officeart/2009/3/layout/HorizontalOrganizationChart"/>
    <dgm:cxn modelId="{AC5E734F-CF1A-4BDA-B344-DF6EB3F10517}" type="presParOf" srcId="{7EDA436E-CF66-4107-BA79-74400CBDFFC3}" destId="{49F916CA-65B3-4008-AA92-FACD9183047C}" srcOrd="0" destOrd="0" presId="urn:microsoft.com/office/officeart/2009/3/layout/HorizontalOrganizationChart"/>
    <dgm:cxn modelId="{6E40DF29-6ED3-49EA-8475-90F86A58987F}" type="presParOf" srcId="{7EDA436E-CF66-4107-BA79-74400CBDFFC3}" destId="{527CD581-5A9D-4D59-8224-93F78981BA52}" srcOrd="1" destOrd="0" presId="urn:microsoft.com/office/officeart/2009/3/layout/HorizontalOrganizationChart"/>
    <dgm:cxn modelId="{E77B5C4E-31DB-41EA-A9E7-A1BCB43DD8FF}" type="presParOf" srcId="{D40C53B4-71AA-4CF6-9907-B40AF355B210}" destId="{6632144C-3E60-454A-8247-640EF5364E73}" srcOrd="1" destOrd="0" presId="urn:microsoft.com/office/officeart/2009/3/layout/HorizontalOrganizationChart"/>
    <dgm:cxn modelId="{0DE3B24D-C377-452D-9948-A62B486780F2}" type="presParOf" srcId="{D40C53B4-71AA-4CF6-9907-B40AF355B210}" destId="{E5387B03-61CF-4F75-870C-00A9A1FB9B2C}" srcOrd="2" destOrd="0" presId="urn:microsoft.com/office/officeart/2009/3/layout/HorizontalOrganizationChart"/>
    <dgm:cxn modelId="{253E496E-D9F3-48E4-8056-944A20044B10}" type="presParOf" srcId="{233F94E8-3778-499B-BE8F-2C29BD0D163D}" destId="{2F9CBC27-0154-4D0F-AE6F-260913B0D258}" srcOrd="2" destOrd="0" presId="urn:microsoft.com/office/officeart/2009/3/layout/HorizontalOrganizationChart"/>
    <dgm:cxn modelId="{4B92A17F-B991-4E4A-A6BA-6BB4AE20D9EB}" type="presParOf" srcId="{233F94E8-3778-499B-BE8F-2C29BD0D163D}" destId="{9CBA90F7-A13E-4E54-978A-8667725F6710}" srcOrd="3" destOrd="0" presId="urn:microsoft.com/office/officeart/2009/3/layout/HorizontalOrganizationChart"/>
    <dgm:cxn modelId="{9A47D34C-9184-4BCD-8961-683859BB5BFE}" type="presParOf" srcId="{9CBA90F7-A13E-4E54-978A-8667725F6710}" destId="{A77A935F-8ACF-4597-A906-6FF6421B8B66}" srcOrd="0" destOrd="0" presId="urn:microsoft.com/office/officeart/2009/3/layout/HorizontalOrganizationChart"/>
    <dgm:cxn modelId="{E023137A-36B9-400F-893B-4A14481BF920}" type="presParOf" srcId="{A77A935F-8ACF-4597-A906-6FF6421B8B66}" destId="{04D50BE3-B514-4281-A9FC-5AD08378F137}" srcOrd="0" destOrd="0" presId="urn:microsoft.com/office/officeart/2009/3/layout/HorizontalOrganizationChart"/>
    <dgm:cxn modelId="{387227E3-D581-49CA-A23A-756B588B0245}" type="presParOf" srcId="{A77A935F-8ACF-4597-A906-6FF6421B8B66}" destId="{B0D38CFB-21C9-422C-9349-E13FAEF245B2}" srcOrd="1" destOrd="0" presId="urn:microsoft.com/office/officeart/2009/3/layout/HorizontalOrganizationChart"/>
    <dgm:cxn modelId="{CFD3CC4A-E0D1-4603-B30B-68A4D9190BB8}" type="presParOf" srcId="{9CBA90F7-A13E-4E54-978A-8667725F6710}" destId="{262F9A8B-C59E-45F3-9D30-0EFC0AB9C830}" srcOrd="1" destOrd="0" presId="urn:microsoft.com/office/officeart/2009/3/layout/HorizontalOrganizationChart"/>
    <dgm:cxn modelId="{5A5F6C7B-C28F-41F8-B122-0EF91F13CC71}" type="presParOf" srcId="{9CBA90F7-A13E-4E54-978A-8667725F6710}" destId="{BE4D91A7-8B5B-4293-B84E-8DAEBA776048}" srcOrd="2" destOrd="0" presId="urn:microsoft.com/office/officeart/2009/3/layout/HorizontalOrganizationChart"/>
    <dgm:cxn modelId="{B62E9E4F-B15C-41E3-8975-15CA641DA2C5}" type="presParOf" srcId="{4215E563-6A2F-4327-9ADF-C3D3A71DCF34}" destId="{EF339F4A-C401-4967-B98C-8BD565991F46}" srcOrd="2" destOrd="0" presId="urn:microsoft.com/office/officeart/2009/3/layout/HorizontalOrganizationChart"/>
    <dgm:cxn modelId="{8055A703-A4CC-4A82-A96A-6519369B5E00}" type="presParOf" srcId="{710B8A06-8462-461D-93EF-489E1D8845D6}" destId="{DC5459CF-8ECC-4922-A07A-3A84289D4868}" srcOrd="2" destOrd="0" presId="urn:microsoft.com/office/officeart/2009/3/layout/HorizontalOrganizationChart"/>
    <dgm:cxn modelId="{4272D388-8512-4365-83D7-A5D4E622AEBF}" type="presParOf" srcId="{710B8A06-8462-461D-93EF-489E1D8845D6}" destId="{A6528485-419A-4DA5-9EDA-9C446A577B5B}" srcOrd="3" destOrd="0" presId="urn:microsoft.com/office/officeart/2009/3/layout/HorizontalOrganizationChart"/>
    <dgm:cxn modelId="{DAFEF7BE-BC4D-4821-9C81-3CE142732700}" type="presParOf" srcId="{A6528485-419A-4DA5-9EDA-9C446A577B5B}" destId="{83DE2F75-403E-4BEE-9310-A15FD6687A5D}" srcOrd="0" destOrd="0" presId="urn:microsoft.com/office/officeart/2009/3/layout/HorizontalOrganizationChart"/>
    <dgm:cxn modelId="{00C26B53-2D75-4242-9738-52006E1C446B}" type="presParOf" srcId="{83DE2F75-403E-4BEE-9310-A15FD6687A5D}" destId="{91743E94-4499-4E8B-B561-9AD5D4D66364}" srcOrd="0" destOrd="0" presId="urn:microsoft.com/office/officeart/2009/3/layout/HorizontalOrganizationChart"/>
    <dgm:cxn modelId="{4A547643-ACCF-41FD-8D0C-1E47261BA73A}" type="presParOf" srcId="{83DE2F75-403E-4BEE-9310-A15FD6687A5D}" destId="{2460861C-9B4F-4F19-85E4-E859A6AC141A}" srcOrd="1" destOrd="0" presId="urn:microsoft.com/office/officeart/2009/3/layout/HorizontalOrganizationChart"/>
    <dgm:cxn modelId="{E2AA8794-6550-4192-AD03-E585D1FE355D}" type="presParOf" srcId="{A6528485-419A-4DA5-9EDA-9C446A577B5B}" destId="{FC078745-DDCB-41B5-A45B-64B1B91C678F}" srcOrd="1" destOrd="0" presId="urn:microsoft.com/office/officeart/2009/3/layout/HorizontalOrganizationChart"/>
    <dgm:cxn modelId="{3DC3BDE0-0840-4E67-B342-B325829C7457}" type="presParOf" srcId="{FC078745-DDCB-41B5-A45B-64B1B91C678F}" destId="{B3DA111C-98DC-44C9-81F9-C76DCC0FBAEF}" srcOrd="0" destOrd="0" presId="urn:microsoft.com/office/officeart/2009/3/layout/HorizontalOrganizationChart"/>
    <dgm:cxn modelId="{BC9BAD79-86A0-48DC-AE23-F5277CAE0405}" type="presParOf" srcId="{FC078745-DDCB-41B5-A45B-64B1B91C678F}" destId="{A134BBAC-A153-4F36-ADA6-BB3316F9CF62}" srcOrd="1" destOrd="0" presId="urn:microsoft.com/office/officeart/2009/3/layout/HorizontalOrganizationChart"/>
    <dgm:cxn modelId="{A49AD6F5-4678-4E9B-8B1A-6E52611D79BA}" type="presParOf" srcId="{A134BBAC-A153-4F36-ADA6-BB3316F9CF62}" destId="{445A0C9A-03EA-4E8F-8C2D-9FA0618E987D}" srcOrd="0" destOrd="0" presId="urn:microsoft.com/office/officeart/2009/3/layout/HorizontalOrganizationChart"/>
    <dgm:cxn modelId="{E160DCAA-5501-4B58-9E08-6FC05FE68D8F}" type="presParOf" srcId="{445A0C9A-03EA-4E8F-8C2D-9FA0618E987D}" destId="{C84C8F0A-7C86-4AFB-9F55-8255DCBCB490}" srcOrd="0" destOrd="0" presId="urn:microsoft.com/office/officeart/2009/3/layout/HorizontalOrganizationChart"/>
    <dgm:cxn modelId="{E5AEE101-1598-4697-94A3-F7E9C52D3E83}" type="presParOf" srcId="{445A0C9A-03EA-4E8F-8C2D-9FA0618E987D}" destId="{381346C8-F575-4F6A-B477-D8EA0D50744D}" srcOrd="1" destOrd="0" presId="urn:microsoft.com/office/officeart/2009/3/layout/HorizontalOrganizationChart"/>
    <dgm:cxn modelId="{34BD5BA1-584C-4439-9612-9ED88DE2F165}" type="presParOf" srcId="{A134BBAC-A153-4F36-ADA6-BB3316F9CF62}" destId="{D07CD7CC-9F4B-4B16-B6DF-CA84A71DD0AF}" srcOrd="1" destOrd="0" presId="urn:microsoft.com/office/officeart/2009/3/layout/HorizontalOrganizationChart"/>
    <dgm:cxn modelId="{D4B9D102-4979-4BCE-A861-35E0E8B2AA4B}" type="presParOf" srcId="{A134BBAC-A153-4F36-ADA6-BB3316F9CF62}" destId="{FACEFD5E-D9F5-45F0-9F3C-EFB64E6C4B6E}" srcOrd="2" destOrd="0" presId="urn:microsoft.com/office/officeart/2009/3/layout/HorizontalOrganizationChart"/>
    <dgm:cxn modelId="{A58CEE57-3616-4CDB-AEAD-3A257796C9EE}" type="presParOf" srcId="{FC078745-DDCB-41B5-A45B-64B1B91C678F}" destId="{7A98C8EA-8B25-4D29-A108-5DED9164D854}" srcOrd="2" destOrd="0" presId="urn:microsoft.com/office/officeart/2009/3/layout/HorizontalOrganizationChart"/>
    <dgm:cxn modelId="{18ED3EC9-15D8-402A-A4A1-A3DFCD221E5F}" type="presParOf" srcId="{FC078745-DDCB-41B5-A45B-64B1B91C678F}" destId="{16ABA2F3-46D0-45CE-A30F-A45ECE08CD6C}" srcOrd="3" destOrd="0" presId="urn:microsoft.com/office/officeart/2009/3/layout/HorizontalOrganizationChart"/>
    <dgm:cxn modelId="{0BB553E5-028A-4041-82A9-36BB5C726663}" type="presParOf" srcId="{16ABA2F3-46D0-45CE-A30F-A45ECE08CD6C}" destId="{7BCFFEB0-C1E7-4AD9-B60D-B857BF15B504}" srcOrd="0" destOrd="0" presId="urn:microsoft.com/office/officeart/2009/3/layout/HorizontalOrganizationChart"/>
    <dgm:cxn modelId="{04538C2F-080B-4B98-8F9A-957CDBD392C7}" type="presParOf" srcId="{7BCFFEB0-C1E7-4AD9-B60D-B857BF15B504}" destId="{285CB633-EFF1-4C66-8EE4-497195FD6EA4}" srcOrd="0" destOrd="0" presId="urn:microsoft.com/office/officeart/2009/3/layout/HorizontalOrganizationChart"/>
    <dgm:cxn modelId="{0D67FB83-FE97-4436-B09D-FD52052040F0}" type="presParOf" srcId="{7BCFFEB0-C1E7-4AD9-B60D-B857BF15B504}" destId="{3E6FC79E-B2C2-4E7C-9EF2-4504C885F17B}" srcOrd="1" destOrd="0" presId="urn:microsoft.com/office/officeart/2009/3/layout/HorizontalOrganizationChart"/>
    <dgm:cxn modelId="{8EF6A921-CC31-44CF-AD7B-B2E2C60E6E6F}" type="presParOf" srcId="{16ABA2F3-46D0-45CE-A30F-A45ECE08CD6C}" destId="{467D257C-8237-4B48-88CA-C4332CEA9B6E}" srcOrd="1" destOrd="0" presId="urn:microsoft.com/office/officeart/2009/3/layout/HorizontalOrganizationChart"/>
    <dgm:cxn modelId="{EE3DA50F-F058-4313-9528-D9F96BD10753}" type="presParOf" srcId="{16ABA2F3-46D0-45CE-A30F-A45ECE08CD6C}" destId="{41494C3D-5FB8-406D-9675-B7C36645FDF8}" srcOrd="2" destOrd="0" presId="urn:microsoft.com/office/officeart/2009/3/layout/HorizontalOrganizationChart"/>
    <dgm:cxn modelId="{5681246B-2FB8-4EC6-942B-CB6DBA7980FD}" type="presParOf" srcId="{A6528485-419A-4DA5-9EDA-9C446A577B5B}" destId="{2C5E38E2-D330-4F52-9DF6-7F2953B1D6F0}" srcOrd="2" destOrd="0" presId="urn:microsoft.com/office/officeart/2009/3/layout/HorizontalOrganizationChart"/>
    <dgm:cxn modelId="{A75EFC27-06C4-44F1-A523-06EE40F8068C}" type="presParOf" srcId="{D32FB585-865A-4C1B-892A-77A3779C6F52}" destId="{8A1A69E2-FD41-45AB-9FAF-76E932AF145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BDA830-ABC5-4C66-BE2E-3B9C94A0349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E06ECB-3FE8-4765-9395-DACA1637E842}">
      <dgm:prSet phldrT="[文本]" custT="1"/>
      <dgm:spPr/>
      <dgm:t>
        <a:bodyPr/>
        <a:lstStyle/>
        <a:p>
          <a:r>
            <a:rPr lang="en-US" altLang="zh-CN" sz="1200" dirty="0"/>
            <a:t>Axure RP</a:t>
          </a:r>
        </a:p>
        <a:p>
          <a:r>
            <a:rPr lang="zh-CN" altLang="en-US" sz="1200" dirty="0"/>
            <a:t>交互原型</a:t>
          </a:r>
          <a:endParaRPr lang="en-US" altLang="zh-CN" sz="1200" dirty="0"/>
        </a:p>
        <a:p>
          <a:r>
            <a:rPr lang="zh-CN" altLang="en-US" sz="1200" dirty="0"/>
            <a:t>（浏览器）</a:t>
          </a:r>
        </a:p>
      </dgm:t>
    </dgm:pt>
    <dgm:pt modelId="{04431871-BA4C-42A5-AFAC-F4B8572B973E}" type="parTrans" cxnId="{F03C55AD-2F41-42B7-9D0D-A4D424C2E915}">
      <dgm:prSet/>
      <dgm:spPr/>
      <dgm:t>
        <a:bodyPr/>
        <a:lstStyle/>
        <a:p>
          <a:endParaRPr lang="zh-CN" altLang="en-US" sz="1200"/>
        </a:p>
      </dgm:t>
    </dgm:pt>
    <dgm:pt modelId="{4234CA76-97B5-44E6-B935-00A9879D0132}" type="sibTrans" cxnId="{F03C55AD-2F41-42B7-9D0D-A4D424C2E915}">
      <dgm:prSet/>
      <dgm:spPr/>
      <dgm:t>
        <a:bodyPr/>
        <a:lstStyle/>
        <a:p>
          <a:endParaRPr lang="zh-CN" altLang="en-US" sz="1200"/>
        </a:p>
      </dgm:t>
    </dgm:pt>
    <dgm:pt modelId="{234D6204-0B5E-427A-B454-2337E57A435B}">
      <dgm:prSet phldrT="[文本]" custT="1"/>
      <dgm:spPr/>
      <dgm:t>
        <a:bodyPr/>
        <a:lstStyle/>
        <a:p>
          <a:r>
            <a:rPr lang="zh-CN" altLang="en-US" sz="1200" dirty="0"/>
            <a:t>简化</a:t>
          </a:r>
          <a:endParaRPr lang="en-US" altLang="zh-CN" sz="1200" dirty="0"/>
        </a:p>
        <a:p>
          <a:r>
            <a:rPr lang="zh-CN" altLang="en-US" sz="1200" dirty="0"/>
            <a:t>需求文档</a:t>
          </a:r>
        </a:p>
      </dgm:t>
    </dgm:pt>
    <dgm:pt modelId="{FD056933-01D6-4DD6-A815-E1A9FDEE3FE8}" type="parTrans" cxnId="{03E78FEF-8216-4BDF-83BA-85BB0E7EB8C3}">
      <dgm:prSet custT="1"/>
      <dgm:spPr/>
      <dgm:t>
        <a:bodyPr/>
        <a:lstStyle/>
        <a:p>
          <a:endParaRPr lang="zh-CN" altLang="en-US" sz="1200"/>
        </a:p>
      </dgm:t>
    </dgm:pt>
    <dgm:pt modelId="{32042A27-1CF8-4B51-B052-157543D00C2B}" type="sibTrans" cxnId="{03E78FEF-8216-4BDF-83BA-85BB0E7EB8C3}">
      <dgm:prSet/>
      <dgm:spPr/>
      <dgm:t>
        <a:bodyPr/>
        <a:lstStyle/>
        <a:p>
          <a:endParaRPr lang="zh-CN" altLang="en-US" sz="1200"/>
        </a:p>
      </dgm:t>
    </dgm:pt>
    <dgm:pt modelId="{ABB359AE-F87E-4F70-AF4E-95CF269BF4FF}">
      <dgm:prSet phldrT="[文本]" custT="1"/>
      <dgm:spPr/>
      <dgm:t>
        <a:bodyPr/>
        <a:lstStyle/>
        <a:p>
          <a:r>
            <a:rPr lang="zh-CN" altLang="en-US" sz="1200" dirty="0"/>
            <a:t>精简</a:t>
          </a:r>
          <a:endParaRPr lang="en-US" altLang="zh-CN" sz="1200" dirty="0"/>
        </a:p>
        <a:p>
          <a:r>
            <a:rPr lang="zh-CN" altLang="en-US" sz="1200" dirty="0"/>
            <a:t>多余需求</a:t>
          </a:r>
        </a:p>
      </dgm:t>
    </dgm:pt>
    <dgm:pt modelId="{D49C41C5-C50C-40A3-9F1C-34CF258D4476}" type="parTrans" cxnId="{3E6F0C29-1976-433C-A3EF-6A87D5FAB079}">
      <dgm:prSet custT="1"/>
      <dgm:spPr/>
      <dgm:t>
        <a:bodyPr/>
        <a:lstStyle/>
        <a:p>
          <a:endParaRPr lang="zh-CN" altLang="en-US" sz="1200"/>
        </a:p>
      </dgm:t>
    </dgm:pt>
    <dgm:pt modelId="{623683B2-7E8D-49A3-BBFC-51B9724D9079}" type="sibTrans" cxnId="{3E6F0C29-1976-433C-A3EF-6A87D5FAB079}">
      <dgm:prSet/>
      <dgm:spPr/>
      <dgm:t>
        <a:bodyPr/>
        <a:lstStyle/>
        <a:p>
          <a:endParaRPr lang="zh-CN" altLang="en-US" sz="1200"/>
        </a:p>
      </dgm:t>
    </dgm:pt>
    <dgm:pt modelId="{94081E9F-3542-44B2-8451-F4689306AAC3}">
      <dgm:prSet phldrT="[文本]" custT="1"/>
      <dgm:spPr/>
      <dgm:t>
        <a:bodyPr/>
        <a:lstStyle/>
        <a:p>
          <a:r>
            <a:rPr lang="zh-CN" altLang="en-US" sz="1200" dirty="0"/>
            <a:t>避免</a:t>
          </a:r>
          <a:endParaRPr lang="en-US" altLang="zh-CN" sz="1200" dirty="0"/>
        </a:p>
        <a:p>
          <a:r>
            <a:rPr lang="zh-CN" altLang="en-US" sz="1200" dirty="0"/>
            <a:t>细节丢失</a:t>
          </a:r>
        </a:p>
      </dgm:t>
    </dgm:pt>
    <dgm:pt modelId="{0AD8B53F-5A05-4D2E-A6A0-B7CF929C12BD}" type="parTrans" cxnId="{A26DEA52-3F86-4DB6-BF5D-C78D8EFD54A4}">
      <dgm:prSet custT="1"/>
      <dgm:spPr/>
      <dgm:t>
        <a:bodyPr/>
        <a:lstStyle/>
        <a:p>
          <a:endParaRPr lang="zh-CN" altLang="en-US" sz="1200"/>
        </a:p>
      </dgm:t>
    </dgm:pt>
    <dgm:pt modelId="{3729BFF1-99C5-4336-A0D7-DDF3E9E600BF}" type="sibTrans" cxnId="{A26DEA52-3F86-4DB6-BF5D-C78D8EFD54A4}">
      <dgm:prSet/>
      <dgm:spPr/>
      <dgm:t>
        <a:bodyPr/>
        <a:lstStyle/>
        <a:p>
          <a:endParaRPr lang="zh-CN" altLang="en-US" sz="1200"/>
        </a:p>
      </dgm:t>
    </dgm:pt>
    <dgm:pt modelId="{A7072EDD-E8F7-4542-B3BD-8051B071F73B}">
      <dgm:prSet phldrT="[文本]" custT="1"/>
      <dgm:spPr/>
      <dgm:t>
        <a:bodyPr/>
        <a:lstStyle/>
        <a:p>
          <a:r>
            <a:rPr lang="zh-CN" altLang="en-US" sz="1200" dirty="0"/>
            <a:t>获得</a:t>
          </a:r>
          <a:endParaRPr lang="en-US" altLang="zh-CN" sz="1200" dirty="0"/>
        </a:p>
        <a:p>
          <a:r>
            <a:rPr lang="zh-CN" altLang="en-US" sz="1200" dirty="0"/>
            <a:t>体验反馈</a:t>
          </a:r>
        </a:p>
      </dgm:t>
    </dgm:pt>
    <dgm:pt modelId="{ACEAD2A8-4373-4761-9C8D-02BC582ACC98}" type="parTrans" cxnId="{6FC80786-3071-4D42-91CD-F942695937DC}">
      <dgm:prSet custT="1"/>
      <dgm:spPr/>
      <dgm:t>
        <a:bodyPr/>
        <a:lstStyle/>
        <a:p>
          <a:endParaRPr lang="zh-CN" altLang="en-US" sz="1200"/>
        </a:p>
      </dgm:t>
    </dgm:pt>
    <dgm:pt modelId="{25C06BF7-E6D8-49D9-98F7-996B497DE78D}" type="sibTrans" cxnId="{6FC80786-3071-4D42-91CD-F942695937DC}">
      <dgm:prSet/>
      <dgm:spPr/>
      <dgm:t>
        <a:bodyPr/>
        <a:lstStyle/>
        <a:p>
          <a:endParaRPr lang="zh-CN" altLang="en-US" sz="1200"/>
        </a:p>
      </dgm:t>
    </dgm:pt>
    <dgm:pt modelId="{109C35DA-4D3B-437D-AE51-1F62B6227CEF}" type="pres">
      <dgm:prSet presAssocID="{20BDA830-ABC5-4C66-BE2E-3B9C94A0349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63B6B4-42F2-4B38-A9F6-8F9CE12CCC8D}" type="pres">
      <dgm:prSet presAssocID="{72E06ECB-3FE8-4765-9395-DACA1637E842}" presName="centerShape" presStyleLbl="node0" presStyleIdx="0" presStyleCnt="1"/>
      <dgm:spPr/>
    </dgm:pt>
    <dgm:pt modelId="{5269B791-7E5A-4D21-985A-1D797ADCD2F2}" type="pres">
      <dgm:prSet presAssocID="{FD056933-01D6-4DD6-A815-E1A9FDEE3FE8}" presName="parTrans" presStyleLbl="sibTrans2D1" presStyleIdx="0" presStyleCnt="4"/>
      <dgm:spPr/>
    </dgm:pt>
    <dgm:pt modelId="{DDD66E74-A748-4D71-853B-DA26AB07475A}" type="pres">
      <dgm:prSet presAssocID="{FD056933-01D6-4DD6-A815-E1A9FDEE3FE8}" presName="connectorText" presStyleLbl="sibTrans2D1" presStyleIdx="0" presStyleCnt="4"/>
      <dgm:spPr/>
    </dgm:pt>
    <dgm:pt modelId="{DA54C14D-D292-4909-8493-A27D293D5E55}" type="pres">
      <dgm:prSet presAssocID="{234D6204-0B5E-427A-B454-2337E57A435B}" presName="node" presStyleLbl="node1" presStyleIdx="0" presStyleCnt="4">
        <dgm:presLayoutVars>
          <dgm:bulletEnabled val="1"/>
        </dgm:presLayoutVars>
      </dgm:prSet>
      <dgm:spPr/>
    </dgm:pt>
    <dgm:pt modelId="{8A809A48-7EBB-4827-87A9-FE7EF29C7C0C}" type="pres">
      <dgm:prSet presAssocID="{D49C41C5-C50C-40A3-9F1C-34CF258D4476}" presName="parTrans" presStyleLbl="sibTrans2D1" presStyleIdx="1" presStyleCnt="4"/>
      <dgm:spPr/>
    </dgm:pt>
    <dgm:pt modelId="{65A3612D-5333-4AAB-A080-67A8FEE15649}" type="pres">
      <dgm:prSet presAssocID="{D49C41C5-C50C-40A3-9F1C-34CF258D4476}" presName="connectorText" presStyleLbl="sibTrans2D1" presStyleIdx="1" presStyleCnt="4"/>
      <dgm:spPr/>
    </dgm:pt>
    <dgm:pt modelId="{2D948729-CCBB-4B14-993C-ACF735D6958E}" type="pres">
      <dgm:prSet presAssocID="{ABB359AE-F87E-4F70-AF4E-95CF269BF4FF}" presName="node" presStyleLbl="node1" presStyleIdx="1" presStyleCnt="4">
        <dgm:presLayoutVars>
          <dgm:bulletEnabled val="1"/>
        </dgm:presLayoutVars>
      </dgm:prSet>
      <dgm:spPr/>
    </dgm:pt>
    <dgm:pt modelId="{AFB23AF3-75F2-4A0F-AF82-DF342068F98A}" type="pres">
      <dgm:prSet presAssocID="{0AD8B53F-5A05-4D2E-A6A0-B7CF929C12BD}" presName="parTrans" presStyleLbl="sibTrans2D1" presStyleIdx="2" presStyleCnt="4"/>
      <dgm:spPr/>
    </dgm:pt>
    <dgm:pt modelId="{19027A00-4F94-4D9A-B8B4-1C17B26D9EF1}" type="pres">
      <dgm:prSet presAssocID="{0AD8B53F-5A05-4D2E-A6A0-B7CF929C12BD}" presName="connectorText" presStyleLbl="sibTrans2D1" presStyleIdx="2" presStyleCnt="4"/>
      <dgm:spPr/>
    </dgm:pt>
    <dgm:pt modelId="{0E11B9CE-F549-44B3-90C4-3E0AE1442BFB}" type="pres">
      <dgm:prSet presAssocID="{94081E9F-3542-44B2-8451-F4689306AAC3}" presName="node" presStyleLbl="node1" presStyleIdx="2" presStyleCnt="4">
        <dgm:presLayoutVars>
          <dgm:bulletEnabled val="1"/>
        </dgm:presLayoutVars>
      </dgm:prSet>
      <dgm:spPr/>
    </dgm:pt>
    <dgm:pt modelId="{3806F61C-D355-4D03-904E-7B17C3B4BCDA}" type="pres">
      <dgm:prSet presAssocID="{ACEAD2A8-4373-4761-9C8D-02BC582ACC98}" presName="parTrans" presStyleLbl="sibTrans2D1" presStyleIdx="3" presStyleCnt="4"/>
      <dgm:spPr/>
    </dgm:pt>
    <dgm:pt modelId="{E983B510-6413-4F80-82DC-A9CA94E1080D}" type="pres">
      <dgm:prSet presAssocID="{ACEAD2A8-4373-4761-9C8D-02BC582ACC98}" presName="connectorText" presStyleLbl="sibTrans2D1" presStyleIdx="3" presStyleCnt="4"/>
      <dgm:spPr/>
    </dgm:pt>
    <dgm:pt modelId="{A3AAD5FF-ADC2-4628-9392-9E0C9F71A8CA}" type="pres">
      <dgm:prSet presAssocID="{A7072EDD-E8F7-4542-B3BD-8051B071F73B}" presName="node" presStyleLbl="node1" presStyleIdx="3" presStyleCnt="4">
        <dgm:presLayoutVars>
          <dgm:bulletEnabled val="1"/>
        </dgm:presLayoutVars>
      </dgm:prSet>
      <dgm:spPr/>
    </dgm:pt>
  </dgm:ptLst>
  <dgm:cxnLst>
    <dgm:cxn modelId="{8AEE5909-7508-4FAC-AF33-17FE428B2734}" type="presOf" srcId="{0AD8B53F-5A05-4D2E-A6A0-B7CF929C12BD}" destId="{19027A00-4F94-4D9A-B8B4-1C17B26D9EF1}" srcOrd="1" destOrd="0" presId="urn:microsoft.com/office/officeart/2005/8/layout/radial5"/>
    <dgm:cxn modelId="{0E327D0A-0762-4F73-BE45-4114EADA0641}" type="presOf" srcId="{D49C41C5-C50C-40A3-9F1C-34CF258D4476}" destId="{8A809A48-7EBB-4827-87A9-FE7EF29C7C0C}" srcOrd="0" destOrd="0" presId="urn:microsoft.com/office/officeart/2005/8/layout/radial5"/>
    <dgm:cxn modelId="{D99C2A23-7C34-41F6-AA40-F7D0CD0FECA0}" type="presOf" srcId="{ACEAD2A8-4373-4761-9C8D-02BC582ACC98}" destId="{E983B510-6413-4F80-82DC-A9CA94E1080D}" srcOrd="1" destOrd="0" presId="urn:microsoft.com/office/officeart/2005/8/layout/radial5"/>
    <dgm:cxn modelId="{3E6F0C29-1976-433C-A3EF-6A87D5FAB079}" srcId="{72E06ECB-3FE8-4765-9395-DACA1637E842}" destId="{ABB359AE-F87E-4F70-AF4E-95CF269BF4FF}" srcOrd="1" destOrd="0" parTransId="{D49C41C5-C50C-40A3-9F1C-34CF258D4476}" sibTransId="{623683B2-7E8D-49A3-BBFC-51B9724D9079}"/>
    <dgm:cxn modelId="{7166842F-49B4-4A9F-8059-07B956D5DD0C}" type="presOf" srcId="{234D6204-0B5E-427A-B454-2337E57A435B}" destId="{DA54C14D-D292-4909-8493-A27D293D5E55}" srcOrd="0" destOrd="0" presId="urn:microsoft.com/office/officeart/2005/8/layout/radial5"/>
    <dgm:cxn modelId="{08E6AC47-B788-410A-92EE-4AAD7542E00F}" type="presOf" srcId="{ACEAD2A8-4373-4761-9C8D-02BC582ACC98}" destId="{3806F61C-D355-4D03-904E-7B17C3B4BCDA}" srcOrd="0" destOrd="0" presId="urn:microsoft.com/office/officeart/2005/8/layout/radial5"/>
    <dgm:cxn modelId="{A26DEA52-3F86-4DB6-BF5D-C78D8EFD54A4}" srcId="{72E06ECB-3FE8-4765-9395-DACA1637E842}" destId="{94081E9F-3542-44B2-8451-F4689306AAC3}" srcOrd="2" destOrd="0" parTransId="{0AD8B53F-5A05-4D2E-A6A0-B7CF929C12BD}" sibTransId="{3729BFF1-99C5-4336-A0D7-DDF3E9E600BF}"/>
    <dgm:cxn modelId="{E0E1E462-5619-47DB-98B7-E7FFBD819A94}" type="presOf" srcId="{FD056933-01D6-4DD6-A815-E1A9FDEE3FE8}" destId="{5269B791-7E5A-4D21-985A-1D797ADCD2F2}" srcOrd="0" destOrd="0" presId="urn:microsoft.com/office/officeart/2005/8/layout/radial5"/>
    <dgm:cxn modelId="{02CADE67-FF98-478D-8623-B672F9D66F54}" type="presOf" srcId="{A7072EDD-E8F7-4542-B3BD-8051B071F73B}" destId="{A3AAD5FF-ADC2-4628-9392-9E0C9F71A8CA}" srcOrd="0" destOrd="0" presId="urn:microsoft.com/office/officeart/2005/8/layout/radial5"/>
    <dgm:cxn modelId="{FA375F73-F031-4E28-AA9B-24174190E64C}" type="presOf" srcId="{D49C41C5-C50C-40A3-9F1C-34CF258D4476}" destId="{65A3612D-5333-4AAB-A080-67A8FEE15649}" srcOrd="1" destOrd="0" presId="urn:microsoft.com/office/officeart/2005/8/layout/radial5"/>
    <dgm:cxn modelId="{784FC978-7F27-435D-A859-E51ED5BE0DC0}" type="presOf" srcId="{94081E9F-3542-44B2-8451-F4689306AAC3}" destId="{0E11B9CE-F549-44B3-90C4-3E0AE1442BFB}" srcOrd="0" destOrd="0" presId="urn:microsoft.com/office/officeart/2005/8/layout/radial5"/>
    <dgm:cxn modelId="{6FC80786-3071-4D42-91CD-F942695937DC}" srcId="{72E06ECB-3FE8-4765-9395-DACA1637E842}" destId="{A7072EDD-E8F7-4542-B3BD-8051B071F73B}" srcOrd="3" destOrd="0" parTransId="{ACEAD2A8-4373-4761-9C8D-02BC582ACC98}" sibTransId="{25C06BF7-E6D8-49D9-98F7-996B497DE78D}"/>
    <dgm:cxn modelId="{73174195-42CB-43F7-B463-89E4127E9BAF}" type="presOf" srcId="{FD056933-01D6-4DD6-A815-E1A9FDEE3FE8}" destId="{DDD66E74-A748-4D71-853B-DA26AB07475A}" srcOrd="1" destOrd="0" presId="urn:microsoft.com/office/officeart/2005/8/layout/radial5"/>
    <dgm:cxn modelId="{41327EA2-C5EA-4BD7-BA41-9B82988F312D}" type="presOf" srcId="{20BDA830-ABC5-4C66-BE2E-3B9C94A03492}" destId="{109C35DA-4D3B-437D-AE51-1F62B6227CEF}" srcOrd="0" destOrd="0" presId="urn:microsoft.com/office/officeart/2005/8/layout/radial5"/>
    <dgm:cxn modelId="{F03C55AD-2F41-42B7-9D0D-A4D424C2E915}" srcId="{20BDA830-ABC5-4C66-BE2E-3B9C94A03492}" destId="{72E06ECB-3FE8-4765-9395-DACA1637E842}" srcOrd="0" destOrd="0" parTransId="{04431871-BA4C-42A5-AFAC-F4B8572B973E}" sibTransId="{4234CA76-97B5-44E6-B935-00A9879D0132}"/>
    <dgm:cxn modelId="{5D8056B9-46C4-436B-BFBD-568A35253B8D}" type="presOf" srcId="{ABB359AE-F87E-4F70-AF4E-95CF269BF4FF}" destId="{2D948729-CCBB-4B14-993C-ACF735D6958E}" srcOrd="0" destOrd="0" presId="urn:microsoft.com/office/officeart/2005/8/layout/radial5"/>
    <dgm:cxn modelId="{180231BD-52D5-46FC-ABBC-7E0A1D725A91}" type="presOf" srcId="{0AD8B53F-5A05-4D2E-A6A0-B7CF929C12BD}" destId="{AFB23AF3-75F2-4A0F-AF82-DF342068F98A}" srcOrd="0" destOrd="0" presId="urn:microsoft.com/office/officeart/2005/8/layout/radial5"/>
    <dgm:cxn modelId="{4DB514E2-4D2B-4492-941D-A064ABE4CE65}" type="presOf" srcId="{72E06ECB-3FE8-4765-9395-DACA1637E842}" destId="{0E63B6B4-42F2-4B38-A9F6-8F9CE12CCC8D}" srcOrd="0" destOrd="0" presId="urn:microsoft.com/office/officeart/2005/8/layout/radial5"/>
    <dgm:cxn modelId="{03E78FEF-8216-4BDF-83BA-85BB0E7EB8C3}" srcId="{72E06ECB-3FE8-4765-9395-DACA1637E842}" destId="{234D6204-0B5E-427A-B454-2337E57A435B}" srcOrd="0" destOrd="0" parTransId="{FD056933-01D6-4DD6-A815-E1A9FDEE3FE8}" sibTransId="{32042A27-1CF8-4B51-B052-157543D00C2B}"/>
    <dgm:cxn modelId="{1F8CC04C-80A5-4913-A81C-466B59AC04CB}" type="presParOf" srcId="{109C35DA-4D3B-437D-AE51-1F62B6227CEF}" destId="{0E63B6B4-42F2-4B38-A9F6-8F9CE12CCC8D}" srcOrd="0" destOrd="0" presId="urn:microsoft.com/office/officeart/2005/8/layout/radial5"/>
    <dgm:cxn modelId="{2E1A5B43-1A33-4635-A6D7-10C9F7333B4E}" type="presParOf" srcId="{109C35DA-4D3B-437D-AE51-1F62B6227CEF}" destId="{5269B791-7E5A-4D21-985A-1D797ADCD2F2}" srcOrd="1" destOrd="0" presId="urn:microsoft.com/office/officeart/2005/8/layout/radial5"/>
    <dgm:cxn modelId="{F37D86E2-59C1-4D09-AD9D-4BCC295AA704}" type="presParOf" srcId="{5269B791-7E5A-4D21-985A-1D797ADCD2F2}" destId="{DDD66E74-A748-4D71-853B-DA26AB07475A}" srcOrd="0" destOrd="0" presId="urn:microsoft.com/office/officeart/2005/8/layout/radial5"/>
    <dgm:cxn modelId="{8D38F3CF-6736-432D-8DC6-B17B6A6D2C33}" type="presParOf" srcId="{109C35DA-4D3B-437D-AE51-1F62B6227CEF}" destId="{DA54C14D-D292-4909-8493-A27D293D5E55}" srcOrd="2" destOrd="0" presId="urn:microsoft.com/office/officeart/2005/8/layout/radial5"/>
    <dgm:cxn modelId="{16452E51-8A0F-4BA3-B998-DEB4D8B70D71}" type="presParOf" srcId="{109C35DA-4D3B-437D-AE51-1F62B6227CEF}" destId="{8A809A48-7EBB-4827-87A9-FE7EF29C7C0C}" srcOrd="3" destOrd="0" presId="urn:microsoft.com/office/officeart/2005/8/layout/radial5"/>
    <dgm:cxn modelId="{99A08199-EBB8-4855-8649-3D7BAEE26710}" type="presParOf" srcId="{8A809A48-7EBB-4827-87A9-FE7EF29C7C0C}" destId="{65A3612D-5333-4AAB-A080-67A8FEE15649}" srcOrd="0" destOrd="0" presId="urn:microsoft.com/office/officeart/2005/8/layout/radial5"/>
    <dgm:cxn modelId="{F1D149CA-AEB2-4582-A6E1-BB3AEFF0822D}" type="presParOf" srcId="{109C35DA-4D3B-437D-AE51-1F62B6227CEF}" destId="{2D948729-CCBB-4B14-993C-ACF735D6958E}" srcOrd="4" destOrd="0" presId="urn:microsoft.com/office/officeart/2005/8/layout/radial5"/>
    <dgm:cxn modelId="{22ACE5B7-C4B3-475C-A99A-C2F39E51ACC1}" type="presParOf" srcId="{109C35DA-4D3B-437D-AE51-1F62B6227CEF}" destId="{AFB23AF3-75F2-4A0F-AF82-DF342068F98A}" srcOrd="5" destOrd="0" presId="urn:microsoft.com/office/officeart/2005/8/layout/radial5"/>
    <dgm:cxn modelId="{1989C267-7AF7-42DF-B187-A1B46C02DE73}" type="presParOf" srcId="{AFB23AF3-75F2-4A0F-AF82-DF342068F98A}" destId="{19027A00-4F94-4D9A-B8B4-1C17B26D9EF1}" srcOrd="0" destOrd="0" presId="urn:microsoft.com/office/officeart/2005/8/layout/radial5"/>
    <dgm:cxn modelId="{6590A297-96FA-4C99-B4C5-47F6AC23FEA0}" type="presParOf" srcId="{109C35DA-4D3B-437D-AE51-1F62B6227CEF}" destId="{0E11B9CE-F549-44B3-90C4-3E0AE1442BFB}" srcOrd="6" destOrd="0" presId="urn:microsoft.com/office/officeart/2005/8/layout/radial5"/>
    <dgm:cxn modelId="{540D7814-7EBF-4B01-A410-D50E1C63106C}" type="presParOf" srcId="{109C35DA-4D3B-437D-AE51-1F62B6227CEF}" destId="{3806F61C-D355-4D03-904E-7B17C3B4BCDA}" srcOrd="7" destOrd="0" presId="urn:microsoft.com/office/officeart/2005/8/layout/radial5"/>
    <dgm:cxn modelId="{80DFA7FD-409E-48D5-9A18-803A7A88C998}" type="presParOf" srcId="{3806F61C-D355-4D03-904E-7B17C3B4BCDA}" destId="{E983B510-6413-4F80-82DC-A9CA94E1080D}" srcOrd="0" destOrd="0" presId="urn:microsoft.com/office/officeart/2005/8/layout/radial5"/>
    <dgm:cxn modelId="{FD11D6E1-0BE7-4323-8E21-93ACDFEBA7DB}" type="presParOf" srcId="{109C35DA-4D3B-437D-AE51-1F62B6227CEF}" destId="{A3AAD5FF-ADC2-4628-9392-9E0C9F71A8CA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FE1EA4-76E7-4829-ADA7-9F25F72E1CFF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85B474A4-B332-461B-99A0-455061493E88}">
      <dgm:prSet phldrT="[文本]" custT="1"/>
      <dgm:spPr/>
      <dgm:t>
        <a:bodyPr/>
        <a:lstStyle/>
        <a:p>
          <a:r>
            <a:rPr lang="zh-CN" altLang="en-US" sz="1400" dirty="0"/>
            <a:t>设计线框图</a:t>
          </a:r>
        </a:p>
      </dgm:t>
    </dgm:pt>
    <dgm:pt modelId="{563A8506-93F7-4AC5-9816-AC9D324CB9DA}" type="parTrans" cxnId="{6C4D7909-32D4-46B1-8FFE-8C08C34F245D}">
      <dgm:prSet/>
      <dgm:spPr/>
      <dgm:t>
        <a:bodyPr/>
        <a:lstStyle/>
        <a:p>
          <a:endParaRPr lang="zh-CN" altLang="en-US" sz="1400"/>
        </a:p>
      </dgm:t>
    </dgm:pt>
    <dgm:pt modelId="{3AEAEBE8-78B8-4189-BC29-01D621269F1A}" type="sibTrans" cxnId="{6C4D7909-32D4-46B1-8FFE-8C08C34F245D}">
      <dgm:prSet custT="1"/>
      <dgm:spPr/>
      <dgm:t>
        <a:bodyPr/>
        <a:lstStyle/>
        <a:p>
          <a:endParaRPr lang="zh-CN" altLang="en-US" sz="1400"/>
        </a:p>
      </dgm:t>
    </dgm:pt>
    <dgm:pt modelId="{B7327B1B-D632-4602-9730-BAAA47BF0F3D}">
      <dgm:prSet phldrT="[文本]" custT="1"/>
      <dgm:spPr/>
      <dgm:t>
        <a:bodyPr/>
        <a:lstStyle/>
        <a:p>
          <a:r>
            <a:rPr lang="zh-CN" altLang="en-US" sz="1400" dirty="0"/>
            <a:t>编辑注解</a:t>
          </a:r>
        </a:p>
      </dgm:t>
    </dgm:pt>
    <dgm:pt modelId="{4068C7E0-C099-45BE-A7A6-2437DD4E292A}" type="parTrans" cxnId="{F26E7F2C-1D36-4D84-95EC-D70F1F4041D7}">
      <dgm:prSet/>
      <dgm:spPr/>
      <dgm:t>
        <a:bodyPr/>
        <a:lstStyle/>
        <a:p>
          <a:endParaRPr lang="zh-CN" altLang="en-US" sz="1400"/>
        </a:p>
      </dgm:t>
    </dgm:pt>
    <dgm:pt modelId="{F9545D33-6741-4874-BF6B-6E860E41D928}" type="sibTrans" cxnId="{F26E7F2C-1D36-4D84-95EC-D70F1F4041D7}">
      <dgm:prSet custT="1"/>
      <dgm:spPr/>
      <dgm:t>
        <a:bodyPr/>
        <a:lstStyle/>
        <a:p>
          <a:endParaRPr lang="zh-CN" altLang="en-US" sz="1400"/>
        </a:p>
      </dgm:t>
    </dgm:pt>
    <dgm:pt modelId="{895674C3-2A01-45FF-9AF9-0FF91B2E42BB}">
      <dgm:prSet phldrT="[文本]" custT="1"/>
      <dgm:spPr/>
      <dgm:t>
        <a:bodyPr/>
        <a:lstStyle/>
        <a:p>
          <a:r>
            <a:rPr lang="zh-CN" altLang="en-US" sz="1400" dirty="0"/>
            <a:t>增加交互</a:t>
          </a:r>
        </a:p>
      </dgm:t>
    </dgm:pt>
    <dgm:pt modelId="{8A65140D-A31F-4087-ABBB-14D8F985DCC5}" type="parTrans" cxnId="{66C34992-FCDF-42FC-AC32-CCD710C58C33}">
      <dgm:prSet/>
      <dgm:spPr/>
      <dgm:t>
        <a:bodyPr/>
        <a:lstStyle/>
        <a:p>
          <a:endParaRPr lang="zh-CN" altLang="en-US" sz="1400"/>
        </a:p>
      </dgm:t>
    </dgm:pt>
    <dgm:pt modelId="{C638BA9C-7970-4364-81A9-0AD0E81F5384}" type="sibTrans" cxnId="{66C34992-FCDF-42FC-AC32-CCD710C58C33}">
      <dgm:prSet custT="1"/>
      <dgm:spPr/>
      <dgm:t>
        <a:bodyPr/>
        <a:lstStyle/>
        <a:p>
          <a:endParaRPr lang="zh-CN" altLang="en-US" sz="1400"/>
        </a:p>
      </dgm:t>
    </dgm:pt>
    <dgm:pt modelId="{F9F97C0F-D85E-4DC1-8568-9DE0D07AA075}">
      <dgm:prSet phldrT="[文本]" custT="1"/>
      <dgm:spPr/>
      <dgm:t>
        <a:bodyPr/>
        <a:lstStyle/>
        <a:p>
          <a:r>
            <a:rPr lang="zh-CN" altLang="en-US" sz="1400" dirty="0"/>
            <a:t>生成原型</a:t>
          </a:r>
        </a:p>
      </dgm:t>
    </dgm:pt>
    <dgm:pt modelId="{56FC8284-5291-43F5-947B-3401F3838F45}" type="parTrans" cxnId="{5648157E-E46D-4C15-9C2A-F484C6925EDE}">
      <dgm:prSet/>
      <dgm:spPr/>
      <dgm:t>
        <a:bodyPr/>
        <a:lstStyle/>
        <a:p>
          <a:endParaRPr lang="zh-CN" altLang="en-US" sz="1400"/>
        </a:p>
      </dgm:t>
    </dgm:pt>
    <dgm:pt modelId="{21A2ED0A-1831-459C-B3A2-BEF20775BD49}" type="sibTrans" cxnId="{5648157E-E46D-4C15-9C2A-F484C6925EDE}">
      <dgm:prSet/>
      <dgm:spPr/>
      <dgm:t>
        <a:bodyPr/>
        <a:lstStyle/>
        <a:p>
          <a:endParaRPr lang="zh-CN" altLang="en-US" sz="1400"/>
        </a:p>
      </dgm:t>
    </dgm:pt>
    <dgm:pt modelId="{1B00FD42-577B-4162-AE9A-B036B3672246}" type="pres">
      <dgm:prSet presAssocID="{A8FE1EA4-76E7-4829-ADA7-9F25F72E1CFF}" presName="linearFlow" presStyleCnt="0">
        <dgm:presLayoutVars>
          <dgm:resizeHandles val="exact"/>
        </dgm:presLayoutVars>
      </dgm:prSet>
      <dgm:spPr/>
    </dgm:pt>
    <dgm:pt modelId="{FE67E52F-8F4E-4E39-9D25-663E666FB13F}" type="pres">
      <dgm:prSet presAssocID="{85B474A4-B332-461B-99A0-455061493E88}" presName="node" presStyleLbl="node1" presStyleIdx="0" presStyleCnt="4">
        <dgm:presLayoutVars>
          <dgm:bulletEnabled val="1"/>
        </dgm:presLayoutVars>
      </dgm:prSet>
      <dgm:spPr/>
    </dgm:pt>
    <dgm:pt modelId="{00A2655F-2DC2-4ECA-87A4-3C7D775B99C0}" type="pres">
      <dgm:prSet presAssocID="{3AEAEBE8-78B8-4189-BC29-01D621269F1A}" presName="sibTrans" presStyleLbl="sibTrans2D1" presStyleIdx="0" presStyleCnt="3"/>
      <dgm:spPr/>
    </dgm:pt>
    <dgm:pt modelId="{630C089D-4EFE-4ED0-84B5-3C83C1E4FD36}" type="pres">
      <dgm:prSet presAssocID="{3AEAEBE8-78B8-4189-BC29-01D621269F1A}" presName="connectorText" presStyleLbl="sibTrans2D1" presStyleIdx="0" presStyleCnt="3"/>
      <dgm:spPr/>
    </dgm:pt>
    <dgm:pt modelId="{38FF0318-6BFD-4759-808E-F9789AC01658}" type="pres">
      <dgm:prSet presAssocID="{B7327B1B-D632-4602-9730-BAAA47BF0F3D}" presName="node" presStyleLbl="node1" presStyleIdx="1" presStyleCnt="4">
        <dgm:presLayoutVars>
          <dgm:bulletEnabled val="1"/>
        </dgm:presLayoutVars>
      </dgm:prSet>
      <dgm:spPr/>
    </dgm:pt>
    <dgm:pt modelId="{4AF74D45-2DBE-4ACD-AEB0-D25BBA76C784}" type="pres">
      <dgm:prSet presAssocID="{F9545D33-6741-4874-BF6B-6E860E41D928}" presName="sibTrans" presStyleLbl="sibTrans2D1" presStyleIdx="1" presStyleCnt="3"/>
      <dgm:spPr/>
    </dgm:pt>
    <dgm:pt modelId="{A632447E-0581-4CCD-B06A-69B3AB052EC2}" type="pres">
      <dgm:prSet presAssocID="{F9545D33-6741-4874-BF6B-6E860E41D928}" presName="connectorText" presStyleLbl="sibTrans2D1" presStyleIdx="1" presStyleCnt="3"/>
      <dgm:spPr/>
    </dgm:pt>
    <dgm:pt modelId="{0648D1BD-B785-40C2-B578-78F28B3391D3}" type="pres">
      <dgm:prSet presAssocID="{895674C3-2A01-45FF-9AF9-0FF91B2E42BB}" presName="node" presStyleLbl="node1" presStyleIdx="2" presStyleCnt="4">
        <dgm:presLayoutVars>
          <dgm:bulletEnabled val="1"/>
        </dgm:presLayoutVars>
      </dgm:prSet>
      <dgm:spPr/>
    </dgm:pt>
    <dgm:pt modelId="{BE8EED99-B65E-48DB-B879-10FD51324F8E}" type="pres">
      <dgm:prSet presAssocID="{C638BA9C-7970-4364-81A9-0AD0E81F5384}" presName="sibTrans" presStyleLbl="sibTrans2D1" presStyleIdx="2" presStyleCnt="3"/>
      <dgm:spPr/>
    </dgm:pt>
    <dgm:pt modelId="{CFD1AF0D-C2FF-4515-B81B-53011DC9F676}" type="pres">
      <dgm:prSet presAssocID="{C638BA9C-7970-4364-81A9-0AD0E81F5384}" presName="connectorText" presStyleLbl="sibTrans2D1" presStyleIdx="2" presStyleCnt="3"/>
      <dgm:spPr/>
    </dgm:pt>
    <dgm:pt modelId="{F346B0BD-3EA8-46B1-8F7A-F0395B1BD7C0}" type="pres">
      <dgm:prSet presAssocID="{F9F97C0F-D85E-4DC1-8568-9DE0D07AA075}" presName="node" presStyleLbl="node1" presStyleIdx="3" presStyleCnt="4">
        <dgm:presLayoutVars>
          <dgm:bulletEnabled val="1"/>
        </dgm:presLayoutVars>
      </dgm:prSet>
      <dgm:spPr/>
    </dgm:pt>
  </dgm:ptLst>
  <dgm:cxnLst>
    <dgm:cxn modelId="{29CB2201-B67A-4C6D-A05F-BD9C3F9E2816}" type="presOf" srcId="{3AEAEBE8-78B8-4189-BC29-01D621269F1A}" destId="{630C089D-4EFE-4ED0-84B5-3C83C1E4FD36}" srcOrd="1" destOrd="0" presId="urn:microsoft.com/office/officeart/2005/8/layout/process2"/>
    <dgm:cxn modelId="{6C4D7909-32D4-46B1-8FFE-8C08C34F245D}" srcId="{A8FE1EA4-76E7-4829-ADA7-9F25F72E1CFF}" destId="{85B474A4-B332-461B-99A0-455061493E88}" srcOrd="0" destOrd="0" parTransId="{563A8506-93F7-4AC5-9816-AC9D324CB9DA}" sibTransId="{3AEAEBE8-78B8-4189-BC29-01D621269F1A}"/>
    <dgm:cxn modelId="{F8239E21-E8A7-4DA0-A865-CC92FDE88167}" type="presOf" srcId="{C638BA9C-7970-4364-81A9-0AD0E81F5384}" destId="{BE8EED99-B65E-48DB-B879-10FD51324F8E}" srcOrd="0" destOrd="0" presId="urn:microsoft.com/office/officeart/2005/8/layout/process2"/>
    <dgm:cxn modelId="{F26E7F2C-1D36-4D84-95EC-D70F1F4041D7}" srcId="{A8FE1EA4-76E7-4829-ADA7-9F25F72E1CFF}" destId="{B7327B1B-D632-4602-9730-BAAA47BF0F3D}" srcOrd="1" destOrd="0" parTransId="{4068C7E0-C099-45BE-A7A6-2437DD4E292A}" sibTransId="{F9545D33-6741-4874-BF6B-6E860E41D928}"/>
    <dgm:cxn modelId="{535A6C49-D971-4A5D-B359-4859A83722AA}" type="presOf" srcId="{895674C3-2A01-45FF-9AF9-0FF91B2E42BB}" destId="{0648D1BD-B785-40C2-B578-78F28B3391D3}" srcOrd="0" destOrd="0" presId="urn:microsoft.com/office/officeart/2005/8/layout/process2"/>
    <dgm:cxn modelId="{DAEDAA54-E79B-4149-9068-3EBD074F252F}" type="presOf" srcId="{F9F97C0F-D85E-4DC1-8568-9DE0D07AA075}" destId="{F346B0BD-3EA8-46B1-8F7A-F0395B1BD7C0}" srcOrd="0" destOrd="0" presId="urn:microsoft.com/office/officeart/2005/8/layout/process2"/>
    <dgm:cxn modelId="{F322DE62-8023-4408-B314-74FC8DF5744A}" type="presOf" srcId="{3AEAEBE8-78B8-4189-BC29-01D621269F1A}" destId="{00A2655F-2DC2-4ECA-87A4-3C7D775B99C0}" srcOrd="0" destOrd="0" presId="urn:microsoft.com/office/officeart/2005/8/layout/process2"/>
    <dgm:cxn modelId="{91DFDC78-4538-4081-B46C-F0CE4E075A4B}" type="presOf" srcId="{85B474A4-B332-461B-99A0-455061493E88}" destId="{FE67E52F-8F4E-4E39-9D25-663E666FB13F}" srcOrd="0" destOrd="0" presId="urn:microsoft.com/office/officeart/2005/8/layout/process2"/>
    <dgm:cxn modelId="{5648157E-E46D-4C15-9C2A-F484C6925EDE}" srcId="{A8FE1EA4-76E7-4829-ADA7-9F25F72E1CFF}" destId="{F9F97C0F-D85E-4DC1-8568-9DE0D07AA075}" srcOrd="3" destOrd="0" parTransId="{56FC8284-5291-43F5-947B-3401F3838F45}" sibTransId="{21A2ED0A-1831-459C-B3A2-BEF20775BD49}"/>
    <dgm:cxn modelId="{34C59091-A7AB-4586-82E4-1F21F2E7FA3A}" type="presOf" srcId="{B7327B1B-D632-4602-9730-BAAA47BF0F3D}" destId="{38FF0318-6BFD-4759-808E-F9789AC01658}" srcOrd="0" destOrd="0" presId="urn:microsoft.com/office/officeart/2005/8/layout/process2"/>
    <dgm:cxn modelId="{66C34992-FCDF-42FC-AC32-CCD710C58C33}" srcId="{A8FE1EA4-76E7-4829-ADA7-9F25F72E1CFF}" destId="{895674C3-2A01-45FF-9AF9-0FF91B2E42BB}" srcOrd="2" destOrd="0" parTransId="{8A65140D-A31F-4087-ABBB-14D8F985DCC5}" sibTransId="{C638BA9C-7970-4364-81A9-0AD0E81F5384}"/>
    <dgm:cxn modelId="{D9AF2CA5-D9DE-4A81-BAA1-FF98813744AA}" type="presOf" srcId="{F9545D33-6741-4874-BF6B-6E860E41D928}" destId="{A632447E-0581-4CCD-B06A-69B3AB052EC2}" srcOrd="1" destOrd="0" presId="urn:microsoft.com/office/officeart/2005/8/layout/process2"/>
    <dgm:cxn modelId="{597DD1CD-D4B9-4F6D-B0D1-B2A55C883287}" type="presOf" srcId="{A8FE1EA4-76E7-4829-ADA7-9F25F72E1CFF}" destId="{1B00FD42-577B-4162-AE9A-B036B3672246}" srcOrd="0" destOrd="0" presId="urn:microsoft.com/office/officeart/2005/8/layout/process2"/>
    <dgm:cxn modelId="{A5E00DD9-5365-41DF-A600-069C209B133A}" type="presOf" srcId="{F9545D33-6741-4874-BF6B-6E860E41D928}" destId="{4AF74D45-2DBE-4ACD-AEB0-D25BBA76C784}" srcOrd="0" destOrd="0" presId="urn:microsoft.com/office/officeart/2005/8/layout/process2"/>
    <dgm:cxn modelId="{C1E309E5-BDA9-4D0F-BCC1-060D0258E2DD}" type="presOf" srcId="{C638BA9C-7970-4364-81A9-0AD0E81F5384}" destId="{CFD1AF0D-C2FF-4515-B81B-53011DC9F676}" srcOrd="1" destOrd="0" presId="urn:microsoft.com/office/officeart/2005/8/layout/process2"/>
    <dgm:cxn modelId="{264766B7-D24F-4841-8806-8F3F56BAC683}" type="presParOf" srcId="{1B00FD42-577B-4162-AE9A-B036B3672246}" destId="{FE67E52F-8F4E-4E39-9D25-663E666FB13F}" srcOrd="0" destOrd="0" presId="urn:microsoft.com/office/officeart/2005/8/layout/process2"/>
    <dgm:cxn modelId="{5864758D-3019-41A7-B89F-0583D8C3B64D}" type="presParOf" srcId="{1B00FD42-577B-4162-AE9A-B036B3672246}" destId="{00A2655F-2DC2-4ECA-87A4-3C7D775B99C0}" srcOrd="1" destOrd="0" presId="urn:microsoft.com/office/officeart/2005/8/layout/process2"/>
    <dgm:cxn modelId="{8AEAB8A9-6AE2-46EB-AF12-4E501CA2157A}" type="presParOf" srcId="{00A2655F-2DC2-4ECA-87A4-3C7D775B99C0}" destId="{630C089D-4EFE-4ED0-84B5-3C83C1E4FD36}" srcOrd="0" destOrd="0" presId="urn:microsoft.com/office/officeart/2005/8/layout/process2"/>
    <dgm:cxn modelId="{03CDA551-2B06-4498-BAEC-605823505D53}" type="presParOf" srcId="{1B00FD42-577B-4162-AE9A-B036B3672246}" destId="{38FF0318-6BFD-4759-808E-F9789AC01658}" srcOrd="2" destOrd="0" presId="urn:microsoft.com/office/officeart/2005/8/layout/process2"/>
    <dgm:cxn modelId="{93DACAF4-ADDE-41C3-B076-CFA48AD50757}" type="presParOf" srcId="{1B00FD42-577B-4162-AE9A-B036B3672246}" destId="{4AF74D45-2DBE-4ACD-AEB0-D25BBA76C784}" srcOrd="3" destOrd="0" presId="urn:microsoft.com/office/officeart/2005/8/layout/process2"/>
    <dgm:cxn modelId="{4CBBF4C3-E062-4D92-8F0D-160A306A5E69}" type="presParOf" srcId="{4AF74D45-2DBE-4ACD-AEB0-D25BBA76C784}" destId="{A632447E-0581-4CCD-B06A-69B3AB052EC2}" srcOrd="0" destOrd="0" presId="urn:microsoft.com/office/officeart/2005/8/layout/process2"/>
    <dgm:cxn modelId="{6C9A4B2C-3258-4D51-83B9-1497C83CF8AC}" type="presParOf" srcId="{1B00FD42-577B-4162-AE9A-B036B3672246}" destId="{0648D1BD-B785-40C2-B578-78F28B3391D3}" srcOrd="4" destOrd="0" presId="urn:microsoft.com/office/officeart/2005/8/layout/process2"/>
    <dgm:cxn modelId="{E5E167D0-EBC6-4E4C-9309-70A2AB6A8171}" type="presParOf" srcId="{1B00FD42-577B-4162-AE9A-B036B3672246}" destId="{BE8EED99-B65E-48DB-B879-10FD51324F8E}" srcOrd="5" destOrd="0" presId="urn:microsoft.com/office/officeart/2005/8/layout/process2"/>
    <dgm:cxn modelId="{A9F2A3DB-0E87-4604-9FDD-55C8BAB6F568}" type="presParOf" srcId="{BE8EED99-B65E-48DB-B879-10FD51324F8E}" destId="{CFD1AF0D-C2FF-4515-B81B-53011DC9F676}" srcOrd="0" destOrd="0" presId="urn:microsoft.com/office/officeart/2005/8/layout/process2"/>
    <dgm:cxn modelId="{A5682F8F-F1E0-438D-8FDB-CD8EEB2E3D7F}" type="presParOf" srcId="{1B00FD42-577B-4162-AE9A-B036B3672246}" destId="{F346B0BD-3EA8-46B1-8F7A-F0395B1BD7C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BDA830-ABC5-4C66-BE2E-3B9C94A0349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E06ECB-3FE8-4765-9395-DACA1637E842}">
      <dgm:prSet phldrT="[文本]" custT="1"/>
      <dgm:spPr/>
      <dgm:t>
        <a:bodyPr/>
        <a:lstStyle/>
        <a:p>
          <a:r>
            <a:rPr lang="zh-CN" altLang="en-US" sz="1200" dirty="0"/>
            <a:t>规格书</a:t>
          </a:r>
          <a:endParaRPr lang="en-US" altLang="zh-CN" sz="1200" dirty="0"/>
        </a:p>
        <a:p>
          <a:r>
            <a:rPr lang="zh-CN" altLang="en-US" sz="1200" dirty="0"/>
            <a:t>原型定义</a:t>
          </a:r>
        </a:p>
      </dgm:t>
    </dgm:pt>
    <dgm:pt modelId="{04431871-BA4C-42A5-AFAC-F4B8572B973E}" type="parTrans" cxnId="{F03C55AD-2F41-42B7-9D0D-A4D424C2E915}">
      <dgm:prSet/>
      <dgm:spPr/>
      <dgm:t>
        <a:bodyPr/>
        <a:lstStyle/>
        <a:p>
          <a:endParaRPr lang="zh-CN" altLang="en-US" sz="1200"/>
        </a:p>
      </dgm:t>
    </dgm:pt>
    <dgm:pt modelId="{4234CA76-97B5-44E6-B935-00A9879D0132}" type="sibTrans" cxnId="{F03C55AD-2F41-42B7-9D0D-A4D424C2E915}">
      <dgm:prSet/>
      <dgm:spPr/>
      <dgm:t>
        <a:bodyPr/>
        <a:lstStyle/>
        <a:p>
          <a:endParaRPr lang="zh-CN" altLang="en-US" sz="1200"/>
        </a:p>
      </dgm:t>
    </dgm:pt>
    <dgm:pt modelId="{234D6204-0B5E-427A-B454-2337E57A435B}">
      <dgm:prSet phldrT="[文本]" custT="1"/>
      <dgm:spPr/>
      <dgm:t>
        <a:bodyPr/>
        <a:lstStyle/>
        <a:p>
          <a:r>
            <a:rPr lang="zh-CN" altLang="en-US" sz="1200" dirty="0"/>
            <a:t>文档化</a:t>
          </a:r>
        </a:p>
      </dgm:t>
    </dgm:pt>
    <dgm:pt modelId="{FD056933-01D6-4DD6-A815-E1A9FDEE3FE8}" type="parTrans" cxnId="{03E78FEF-8216-4BDF-83BA-85BB0E7EB8C3}">
      <dgm:prSet custT="1"/>
      <dgm:spPr/>
      <dgm:t>
        <a:bodyPr/>
        <a:lstStyle/>
        <a:p>
          <a:endParaRPr lang="zh-CN" altLang="en-US" sz="1200"/>
        </a:p>
      </dgm:t>
    </dgm:pt>
    <dgm:pt modelId="{32042A27-1CF8-4B51-B052-157543D00C2B}" type="sibTrans" cxnId="{03E78FEF-8216-4BDF-83BA-85BB0E7EB8C3}">
      <dgm:prSet/>
      <dgm:spPr/>
      <dgm:t>
        <a:bodyPr/>
        <a:lstStyle/>
        <a:p>
          <a:endParaRPr lang="zh-CN" altLang="en-US" sz="1200"/>
        </a:p>
      </dgm:t>
    </dgm:pt>
    <dgm:pt modelId="{ABB359AE-F87E-4F70-AF4E-95CF269BF4FF}">
      <dgm:prSet phldrT="[文本]" custT="1"/>
      <dgm:spPr/>
      <dgm:t>
        <a:bodyPr/>
        <a:lstStyle/>
        <a:p>
          <a:r>
            <a:rPr lang="zh-CN" altLang="en-US" sz="1200" dirty="0"/>
            <a:t>准确描述</a:t>
          </a:r>
        </a:p>
      </dgm:t>
    </dgm:pt>
    <dgm:pt modelId="{D49C41C5-C50C-40A3-9F1C-34CF258D4476}" type="parTrans" cxnId="{3E6F0C29-1976-433C-A3EF-6A87D5FAB079}">
      <dgm:prSet custT="1"/>
      <dgm:spPr/>
      <dgm:t>
        <a:bodyPr/>
        <a:lstStyle/>
        <a:p>
          <a:endParaRPr lang="zh-CN" altLang="en-US" sz="1200"/>
        </a:p>
      </dgm:t>
    </dgm:pt>
    <dgm:pt modelId="{623683B2-7E8D-49A3-BBFC-51B9724D9079}" type="sibTrans" cxnId="{3E6F0C29-1976-433C-A3EF-6A87D5FAB079}">
      <dgm:prSet/>
      <dgm:spPr/>
      <dgm:t>
        <a:bodyPr/>
        <a:lstStyle/>
        <a:p>
          <a:endParaRPr lang="zh-CN" altLang="en-US" sz="1200"/>
        </a:p>
      </dgm:t>
    </dgm:pt>
    <dgm:pt modelId="{94081E9F-3542-44B2-8451-F4689306AAC3}">
      <dgm:prSet phldrT="[文本]" custT="1"/>
      <dgm:spPr/>
      <dgm:t>
        <a:bodyPr/>
        <a:lstStyle/>
        <a:p>
          <a:r>
            <a:rPr lang="zh-CN" altLang="en-US" sz="1200" dirty="0"/>
            <a:t>开发基准</a:t>
          </a:r>
        </a:p>
      </dgm:t>
    </dgm:pt>
    <dgm:pt modelId="{0AD8B53F-5A05-4D2E-A6A0-B7CF929C12BD}" type="parTrans" cxnId="{A26DEA52-3F86-4DB6-BF5D-C78D8EFD54A4}">
      <dgm:prSet custT="1"/>
      <dgm:spPr/>
      <dgm:t>
        <a:bodyPr/>
        <a:lstStyle/>
        <a:p>
          <a:endParaRPr lang="zh-CN" altLang="en-US" sz="1200"/>
        </a:p>
      </dgm:t>
    </dgm:pt>
    <dgm:pt modelId="{3729BFF1-99C5-4336-A0D7-DDF3E9E600BF}" type="sibTrans" cxnId="{A26DEA52-3F86-4DB6-BF5D-C78D8EFD54A4}">
      <dgm:prSet/>
      <dgm:spPr/>
      <dgm:t>
        <a:bodyPr/>
        <a:lstStyle/>
        <a:p>
          <a:endParaRPr lang="zh-CN" altLang="en-US" sz="1200"/>
        </a:p>
      </dgm:t>
    </dgm:pt>
    <dgm:pt modelId="{A7072EDD-E8F7-4542-B3BD-8051B071F73B}">
      <dgm:prSet phldrT="[文本]" custT="1"/>
      <dgm:spPr/>
      <dgm:t>
        <a:bodyPr/>
        <a:lstStyle/>
        <a:p>
          <a:r>
            <a:rPr lang="zh-CN" altLang="en-US" sz="1200" dirty="0"/>
            <a:t>沟通基准</a:t>
          </a:r>
        </a:p>
      </dgm:t>
    </dgm:pt>
    <dgm:pt modelId="{ACEAD2A8-4373-4761-9C8D-02BC582ACC98}" type="parTrans" cxnId="{6FC80786-3071-4D42-91CD-F942695937DC}">
      <dgm:prSet custT="1"/>
      <dgm:spPr/>
      <dgm:t>
        <a:bodyPr/>
        <a:lstStyle/>
        <a:p>
          <a:endParaRPr lang="zh-CN" altLang="en-US" sz="1200"/>
        </a:p>
      </dgm:t>
    </dgm:pt>
    <dgm:pt modelId="{25C06BF7-E6D8-49D9-98F7-996B497DE78D}" type="sibTrans" cxnId="{6FC80786-3071-4D42-91CD-F942695937DC}">
      <dgm:prSet/>
      <dgm:spPr/>
      <dgm:t>
        <a:bodyPr/>
        <a:lstStyle/>
        <a:p>
          <a:endParaRPr lang="zh-CN" altLang="en-US" sz="1200"/>
        </a:p>
      </dgm:t>
    </dgm:pt>
    <dgm:pt modelId="{109C35DA-4D3B-437D-AE51-1F62B6227CEF}" type="pres">
      <dgm:prSet presAssocID="{20BDA830-ABC5-4C66-BE2E-3B9C94A0349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63B6B4-42F2-4B38-A9F6-8F9CE12CCC8D}" type="pres">
      <dgm:prSet presAssocID="{72E06ECB-3FE8-4765-9395-DACA1637E842}" presName="centerShape" presStyleLbl="node0" presStyleIdx="0" presStyleCnt="1"/>
      <dgm:spPr/>
    </dgm:pt>
    <dgm:pt modelId="{5269B791-7E5A-4D21-985A-1D797ADCD2F2}" type="pres">
      <dgm:prSet presAssocID="{FD056933-01D6-4DD6-A815-E1A9FDEE3FE8}" presName="parTrans" presStyleLbl="sibTrans2D1" presStyleIdx="0" presStyleCnt="4"/>
      <dgm:spPr/>
    </dgm:pt>
    <dgm:pt modelId="{DDD66E74-A748-4D71-853B-DA26AB07475A}" type="pres">
      <dgm:prSet presAssocID="{FD056933-01D6-4DD6-A815-E1A9FDEE3FE8}" presName="connectorText" presStyleLbl="sibTrans2D1" presStyleIdx="0" presStyleCnt="4"/>
      <dgm:spPr/>
    </dgm:pt>
    <dgm:pt modelId="{DA54C14D-D292-4909-8493-A27D293D5E55}" type="pres">
      <dgm:prSet presAssocID="{234D6204-0B5E-427A-B454-2337E57A435B}" presName="node" presStyleLbl="node1" presStyleIdx="0" presStyleCnt="4">
        <dgm:presLayoutVars>
          <dgm:bulletEnabled val="1"/>
        </dgm:presLayoutVars>
      </dgm:prSet>
      <dgm:spPr/>
    </dgm:pt>
    <dgm:pt modelId="{8A809A48-7EBB-4827-87A9-FE7EF29C7C0C}" type="pres">
      <dgm:prSet presAssocID="{D49C41C5-C50C-40A3-9F1C-34CF258D4476}" presName="parTrans" presStyleLbl="sibTrans2D1" presStyleIdx="1" presStyleCnt="4"/>
      <dgm:spPr/>
    </dgm:pt>
    <dgm:pt modelId="{65A3612D-5333-4AAB-A080-67A8FEE15649}" type="pres">
      <dgm:prSet presAssocID="{D49C41C5-C50C-40A3-9F1C-34CF258D4476}" presName="connectorText" presStyleLbl="sibTrans2D1" presStyleIdx="1" presStyleCnt="4"/>
      <dgm:spPr/>
    </dgm:pt>
    <dgm:pt modelId="{2D948729-CCBB-4B14-993C-ACF735D6958E}" type="pres">
      <dgm:prSet presAssocID="{ABB359AE-F87E-4F70-AF4E-95CF269BF4FF}" presName="node" presStyleLbl="node1" presStyleIdx="1" presStyleCnt="4">
        <dgm:presLayoutVars>
          <dgm:bulletEnabled val="1"/>
        </dgm:presLayoutVars>
      </dgm:prSet>
      <dgm:spPr/>
    </dgm:pt>
    <dgm:pt modelId="{AFB23AF3-75F2-4A0F-AF82-DF342068F98A}" type="pres">
      <dgm:prSet presAssocID="{0AD8B53F-5A05-4D2E-A6A0-B7CF929C12BD}" presName="parTrans" presStyleLbl="sibTrans2D1" presStyleIdx="2" presStyleCnt="4"/>
      <dgm:spPr/>
    </dgm:pt>
    <dgm:pt modelId="{19027A00-4F94-4D9A-B8B4-1C17B26D9EF1}" type="pres">
      <dgm:prSet presAssocID="{0AD8B53F-5A05-4D2E-A6A0-B7CF929C12BD}" presName="connectorText" presStyleLbl="sibTrans2D1" presStyleIdx="2" presStyleCnt="4"/>
      <dgm:spPr/>
    </dgm:pt>
    <dgm:pt modelId="{0E11B9CE-F549-44B3-90C4-3E0AE1442BFB}" type="pres">
      <dgm:prSet presAssocID="{94081E9F-3542-44B2-8451-F4689306AAC3}" presName="node" presStyleLbl="node1" presStyleIdx="2" presStyleCnt="4">
        <dgm:presLayoutVars>
          <dgm:bulletEnabled val="1"/>
        </dgm:presLayoutVars>
      </dgm:prSet>
      <dgm:spPr/>
    </dgm:pt>
    <dgm:pt modelId="{3806F61C-D355-4D03-904E-7B17C3B4BCDA}" type="pres">
      <dgm:prSet presAssocID="{ACEAD2A8-4373-4761-9C8D-02BC582ACC98}" presName="parTrans" presStyleLbl="sibTrans2D1" presStyleIdx="3" presStyleCnt="4"/>
      <dgm:spPr/>
    </dgm:pt>
    <dgm:pt modelId="{E983B510-6413-4F80-82DC-A9CA94E1080D}" type="pres">
      <dgm:prSet presAssocID="{ACEAD2A8-4373-4761-9C8D-02BC582ACC98}" presName="connectorText" presStyleLbl="sibTrans2D1" presStyleIdx="3" presStyleCnt="4"/>
      <dgm:spPr/>
    </dgm:pt>
    <dgm:pt modelId="{A3AAD5FF-ADC2-4628-9392-9E0C9F71A8CA}" type="pres">
      <dgm:prSet presAssocID="{A7072EDD-E8F7-4542-B3BD-8051B071F73B}" presName="node" presStyleLbl="node1" presStyleIdx="3" presStyleCnt="4">
        <dgm:presLayoutVars>
          <dgm:bulletEnabled val="1"/>
        </dgm:presLayoutVars>
      </dgm:prSet>
      <dgm:spPr/>
    </dgm:pt>
  </dgm:ptLst>
  <dgm:cxnLst>
    <dgm:cxn modelId="{D8891C0A-C5BE-4C6B-B291-BA4BC9C228CD}" type="presOf" srcId="{0AD8B53F-5A05-4D2E-A6A0-B7CF929C12BD}" destId="{AFB23AF3-75F2-4A0F-AF82-DF342068F98A}" srcOrd="0" destOrd="0" presId="urn:microsoft.com/office/officeart/2005/8/layout/radial5"/>
    <dgm:cxn modelId="{3E6F0C29-1976-433C-A3EF-6A87D5FAB079}" srcId="{72E06ECB-3FE8-4765-9395-DACA1637E842}" destId="{ABB359AE-F87E-4F70-AF4E-95CF269BF4FF}" srcOrd="1" destOrd="0" parTransId="{D49C41C5-C50C-40A3-9F1C-34CF258D4476}" sibTransId="{623683B2-7E8D-49A3-BBFC-51B9724D9079}"/>
    <dgm:cxn modelId="{07DAFC29-F843-42FB-8535-803F988E06D5}" type="presOf" srcId="{94081E9F-3542-44B2-8451-F4689306AAC3}" destId="{0E11B9CE-F549-44B3-90C4-3E0AE1442BFB}" srcOrd="0" destOrd="0" presId="urn:microsoft.com/office/officeart/2005/8/layout/radial5"/>
    <dgm:cxn modelId="{A1F41D40-8BA2-4980-BB8C-FCC11A031B9E}" type="presOf" srcId="{D49C41C5-C50C-40A3-9F1C-34CF258D4476}" destId="{65A3612D-5333-4AAB-A080-67A8FEE15649}" srcOrd="1" destOrd="0" presId="urn:microsoft.com/office/officeart/2005/8/layout/radial5"/>
    <dgm:cxn modelId="{A26DEA52-3F86-4DB6-BF5D-C78D8EFD54A4}" srcId="{72E06ECB-3FE8-4765-9395-DACA1637E842}" destId="{94081E9F-3542-44B2-8451-F4689306AAC3}" srcOrd="2" destOrd="0" parTransId="{0AD8B53F-5A05-4D2E-A6A0-B7CF929C12BD}" sibTransId="{3729BFF1-99C5-4336-A0D7-DDF3E9E600BF}"/>
    <dgm:cxn modelId="{27719273-9A19-4328-AA04-0D4C77E692DB}" type="presOf" srcId="{0AD8B53F-5A05-4D2E-A6A0-B7CF929C12BD}" destId="{19027A00-4F94-4D9A-B8B4-1C17B26D9EF1}" srcOrd="1" destOrd="0" presId="urn:microsoft.com/office/officeart/2005/8/layout/radial5"/>
    <dgm:cxn modelId="{CA9F0376-B3BC-479E-B2E1-6727B56F626E}" type="presOf" srcId="{ACEAD2A8-4373-4761-9C8D-02BC582ACC98}" destId="{3806F61C-D355-4D03-904E-7B17C3B4BCDA}" srcOrd="0" destOrd="0" presId="urn:microsoft.com/office/officeart/2005/8/layout/radial5"/>
    <dgm:cxn modelId="{6FC80786-3071-4D42-91CD-F942695937DC}" srcId="{72E06ECB-3FE8-4765-9395-DACA1637E842}" destId="{A7072EDD-E8F7-4542-B3BD-8051B071F73B}" srcOrd="3" destOrd="0" parTransId="{ACEAD2A8-4373-4761-9C8D-02BC582ACC98}" sibTransId="{25C06BF7-E6D8-49D9-98F7-996B497DE78D}"/>
    <dgm:cxn modelId="{09D7D596-86B6-43D9-BBF0-B3D7DAD91551}" type="presOf" srcId="{A7072EDD-E8F7-4542-B3BD-8051B071F73B}" destId="{A3AAD5FF-ADC2-4628-9392-9E0C9F71A8CA}" srcOrd="0" destOrd="0" presId="urn:microsoft.com/office/officeart/2005/8/layout/radial5"/>
    <dgm:cxn modelId="{AA9C91A3-2C07-4FC1-AE07-7D143938C66B}" type="presOf" srcId="{234D6204-0B5E-427A-B454-2337E57A435B}" destId="{DA54C14D-D292-4909-8493-A27D293D5E55}" srcOrd="0" destOrd="0" presId="urn:microsoft.com/office/officeart/2005/8/layout/radial5"/>
    <dgm:cxn modelId="{4B20CCA4-019B-48E0-8842-9F4A27E6A674}" type="presOf" srcId="{FD056933-01D6-4DD6-A815-E1A9FDEE3FE8}" destId="{DDD66E74-A748-4D71-853B-DA26AB07475A}" srcOrd="1" destOrd="0" presId="urn:microsoft.com/office/officeart/2005/8/layout/radial5"/>
    <dgm:cxn modelId="{F03C55AD-2F41-42B7-9D0D-A4D424C2E915}" srcId="{20BDA830-ABC5-4C66-BE2E-3B9C94A03492}" destId="{72E06ECB-3FE8-4765-9395-DACA1637E842}" srcOrd="0" destOrd="0" parTransId="{04431871-BA4C-42A5-AFAC-F4B8572B973E}" sibTransId="{4234CA76-97B5-44E6-B935-00A9879D0132}"/>
    <dgm:cxn modelId="{DDD9A7B0-F4C9-4B19-A13A-AB7C61548F64}" type="presOf" srcId="{FD056933-01D6-4DD6-A815-E1A9FDEE3FE8}" destId="{5269B791-7E5A-4D21-985A-1D797ADCD2F2}" srcOrd="0" destOrd="0" presId="urn:microsoft.com/office/officeart/2005/8/layout/radial5"/>
    <dgm:cxn modelId="{E3F6EEBB-79AB-4AAC-AC79-10004F319824}" type="presOf" srcId="{20BDA830-ABC5-4C66-BE2E-3B9C94A03492}" destId="{109C35DA-4D3B-437D-AE51-1F62B6227CEF}" srcOrd="0" destOrd="0" presId="urn:microsoft.com/office/officeart/2005/8/layout/radial5"/>
    <dgm:cxn modelId="{86AAF5C8-1B9B-497F-BFD8-CDE207EA54CF}" type="presOf" srcId="{D49C41C5-C50C-40A3-9F1C-34CF258D4476}" destId="{8A809A48-7EBB-4827-87A9-FE7EF29C7C0C}" srcOrd="0" destOrd="0" presId="urn:microsoft.com/office/officeart/2005/8/layout/radial5"/>
    <dgm:cxn modelId="{B423FED2-1174-45B3-A0F0-F2883CACC8D3}" type="presOf" srcId="{72E06ECB-3FE8-4765-9395-DACA1637E842}" destId="{0E63B6B4-42F2-4B38-A9F6-8F9CE12CCC8D}" srcOrd="0" destOrd="0" presId="urn:microsoft.com/office/officeart/2005/8/layout/radial5"/>
    <dgm:cxn modelId="{C66691ED-4477-457D-9DB5-55C047664CB8}" type="presOf" srcId="{ACEAD2A8-4373-4761-9C8D-02BC582ACC98}" destId="{E983B510-6413-4F80-82DC-A9CA94E1080D}" srcOrd="1" destOrd="0" presId="urn:microsoft.com/office/officeart/2005/8/layout/radial5"/>
    <dgm:cxn modelId="{03E78FEF-8216-4BDF-83BA-85BB0E7EB8C3}" srcId="{72E06ECB-3FE8-4765-9395-DACA1637E842}" destId="{234D6204-0B5E-427A-B454-2337E57A435B}" srcOrd="0" destOrd="0" parTransId="{FD056933-01D6-4DD6-A815-E1A9FDEE3FE8}" sibTransId="{32042A27-1CF8-4B51-B052-157543D00C2B}"/>
    <dgm:cxn modelId="{73D929F9-B58F-486F-AD41-FE5B99D95215}" type="presOf" srcId="{ABB359AE-F87E-4F70-AF4E-95CF269BF4FF}" destId="{2D948729-CCBB-4B14-993C-ACF735D6958E}" srcOrd="0" destOrd="0" presId="urn:microsoft.com/office/officeart/2005/8/layout/radial5"/>
    <dgm:cxn modelId="{1A2E8159-E9F5-4B7F-B3D5-4FC35B80D10C}" type="presParOf" srcId="{109C35DA-4D3B-437D-AE51-1F62B6227CEF}" destId="{0E63B6B4-42F2-4B38-A9F6-8F9CE12CCC8D}" srcOrd="0" destOrd="0" presId="urn:microsoft.com/office/officeart/2005/8/layout/radial5"/>
    <dgm:cxn modelId="{1031FB66-2BD0-497E-8FA7-1BCE0283A92F}" type="presParOf" srcId="{109C35DA-4D3B-437D-AE51-1F62B6227CEF}" destId="{5269B791-7E5A-4D21-985A-1D797ADCD2F2}" srcOrd="1" destOrd="0" presId="urn:microsoft.com/office/officeart/2005/8/layout/radial5"/>
    <dgm:cxn modelId="{E47F624C-DB9D-4866-A625-FE5CE4A64E62}" type="presParOf" srcId="{5269B791-7E5A-4D21-985A-1D797ADCD2F2}" destId="{DDD66E74-A748-4D71-853B-DA26AB07475A}" srcOrd="0" destOrd="0" presId="urn:microsoft.com/office/officeart/2005/8/layout/radial5"/>
    <dgm:cxn modelId="{AEE83AFC-D89D-44E4-B3D6-FD88F381D49B}" type="presParOf" srcId="{109C35DA-4D3B-437D-AE51-1F62B6227CEF}" destId="{DA54C14D-D292-4909-8493-A27D293D5E55}" srcOrd="2" destOrd="0" presId="urn:microsoft.com/office/officeart/2005/8/layout/radial5"/>
    <dgm:cxn modelId="{9D15581A-0826-42DA-9025-C596A29AB580}" type="presParOf" srcId="{109C35DA-4D3B-437D-AE51-1F62B6227CEF}" destId="{8A809A48-7EBB-4827-87A9-FE7EF29C7C0C}" srcOrd="3" destOrd="0" presId="urn:microsoft.com/office/officeart/2005/8/layout/radial5"/>
    <dgm:cxn modelId="{CD43B11C-99F9-4D09-A141-196E555DB7B5}" type="presParOf" srcId="{8A809A48-7EBB-4827-87A9-FE7EF29C7C0C}" destId="{65A3612D-5333-4AAB-A080-67A8FEE15649}" srcOrd="0" destOrd="0" presId="urn:microsoft.com/office/officeart/2005/8/layout/radial5"/>
    <dgm:cxn modelId="{0A3B757A-F333-4722-A06E-0161819B6FE3}" type="presParOf" srcId="{109C35DA-4D3B-437D-AE51-1F62B6227CEF}" destId="{2D948729-CCBB-4B14-993C-ACF735D6958E}" srcOrd="4" destOrd="0" presId="urn:microsoft.com/office/officeart/2005/8/layout/radial5"/>
    <dgm:cxn modelId="{D5D0442A-8412-4B28-9C64-EA62A4917D53}" type="presParOf" srcId="{109C35DA-4D3B-437D-AE51-1F62B6227CEF}" destId="{AFB23AF3-75F2-4A0F-AF82-DF342068F98A}" srcOrd="5" destOrd="0" presId="urn:microsoft.com/office/officeart/2005/8/layout/radial5"/>
    <dgm:cxn modelId="{746E3B8F-99A3-417A-A071-98ACCB521F66}" type="presParOf" srcId="{AFB23AF3-75F2-4A0F-AF82-DF342068F98A}" destId="{19027A00-4F94-4D9A-B8B4-1C17B26D9EF1}" srcOrd="0" destOrd="0" presId="urn:microsoft.com/office/officeart/2005/8/layout/radial5"/>
    <dgm:cxn modelId="{D5F4BFCE-2669-42DB-918F-FB1BADD8C19F}" type="presParOf" srcId="{109C35DA-4D3B-437D-AE51-1F62B6227CEF}" destId="{0E11B9CE-F549-44B3-90C4-3E0AE1442BFB}" srcOrd="6" destOrd="0" presId="urn:microsoft.com/office/officeart/2005/8/layout/radial5"/>
    <dgm:cxn modelId="{5C234813-9E54-4346-8946-56155162A458}" type="presParOf" srcId="{109C35DA-4D3B-437D-AE51-1F62B6227CEF}" destId="{3806F61C-D355-4D03-904E-7B17C3B4BCDA}" srcOrd="7" destOrd="0" presId="urn:microsoft.com/office/officeart/2005/8/layout/radial5"/>
    <dgm:cxn modelId="{2381368B-0C01-42CB-A70B-E3BE39868731}" type="presParOf" srcId="{3806F61C-D355-4D03-904E-7B17C3B4BCDA}" destId="{E983B510-6413-4F80-82DC-A9CA94E1080D}" srcOrd="0" destOrd="0" presId="urn:microsoft.com/office/officeart/2005/8/layout/radial5"/>
    <dgm:cxn modelId="{DF280EBF-3B16-4AAA-A65F-0AD616540B77}" type="presParOf" srcId="{109C35DA-4D3B-437D-AE51-1F62B6227CEF}" destId="{A3AAD5FF-ADC2-4628-9392-9E0C9F71A8CA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9058E-0A86-4B25-A71B-30CB41CD6CDA}">
      <dsp:nvSpPr>
        <dsp:cNvPr id="0" name=""/>
        <dsp:cNvSpPr/>
      </dsp:nvSpPr>
      <dsp:spPr>
        <a:xfrm>
          <a:off x="1008379" y="32067"/>
          <a:ext cx="1539240" cy="15392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线框图</a:t>
          </a:r>
        </a:p>
      </dsp:txBody>
      <dsp:txXfrm>
        <a:off x="1213611" y="301434"/>
        <a:ext cx="1128776" cy="692658"/>
      </dsp:txXfrm>
    </dsp:sp>
    <dsp:sp modelId="{719D88A0-A75B-4CB6-B4ED-70E0F530EEB1}">
      <dsp:nvSpPr>
        <dsp:cNvPr id="0" name=""/>
        <dsp:cNvSpPr/>
      </dsp:nvSpPr>
      <dsp:spPr>
        <a:xfrm>
          <a:off x="1563789" y="994092"/>
          <a:ext cx="1539240" cy="15392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规格书</a:t>
          </a:r>
        </a:p>
      </dsp:txBody>
      <dsp:txXfrm>
        <a:off x="2034539" y="1391729"/>
        <a:ext cx="923544" cy="846582"/>
      </dsp:txXfrm>
    </dsp:sp>
    <dsp:sp modelId="{50981ED6-C2F9-4070-9E60-3C567BDD8821}">
      <dsp:nvSpPr>
        <dsp:cNvPr id="0" name=""/>
        <dsp:cNvSpPr/>
      </dsp:nvSpPr>
      <dsp:spPr>
        <a:xfrm>
          <a:off x="452970" y="994092"/>
          <a:ext cx="1539240" cy="15392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交互原型</a:t>
          </a:r>
        </a:p>
      </dsp:txBody>
      <dsp:txXfrm>
        <a:off x="597915" y="1391729"/>
        <a:ext cx="923544" cy="846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22090-54D8-4065-9677-93BD8181E47B}">
      <dsp:nvSpPr>
        <dsp:cNvPr id="0" name=""/>
        <dsp:cNvSpPr/>
      </dsp:nvSpPr>
      <dsp:spPr>
        <a:xfrm rot="2716598">
          <a:off x="2123541" y="2737214"/>
          <a:ext cx="599067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599067" y="233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E7C65-D737-4143-8731-5704DBEDF1E8}">
      <dsp:nvSpPr>
        <dsp:cNvPr id="0" name=""/>
        <dsp:cNvSpPr/>
      </dsp:nvSpPr>
      <dsp:spPr>
        <a:xfrm rot="877454">
          <a:off x="2195403" y="2309301"/>
          <a:ext cx="1352665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1352665" y="233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633FE-1DE9-43B7-8243-9939D254F36A}">
      <dsp:nvSpPr>
        <dsp:cNvPr id="0" name=""/>
        <dsp:cNvSpPr/>
      </dsp:nvSpPr>
      <dsp:spPr>
        <a:xfrm rot="20761160">
          <a:off x="2197356" y="1709557"/>
          <a:ext cx="1347517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1347517" y="233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2EB64-E512-4B0A-A23D-855E12793674}">
      <dsp:nvSpPr>
        <dsp:cNvPr id="0" name=""/>
        <dsp:cNvSpPr/>
      </dsp:nvSpPr>
      <dsp:spPr>
        <a:xfrm rot="18770009">
          <a:off x="2085652" y="1265822"/>
          <a:ext cx="584769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584769" y="233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97CE1-A35D-46DC-882E-4789F262EFD5}">
      <dsp:nvSpPr>
        <dsp:cNvPr id="0" name=""/>
        <dsp:cNvSpPr/>
      </dsp:nvSpPr>
      <dsp:spPr>
        <a:xfrm>
          <a:off x="38105" y="1368728"/>
          <a:ext cx="1909906" cy="149164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4C1F4-D475-42E3-9F53-8B4101D7CE3A}">
      <dsp:nvSpPr>
        <dsp:cNvPr id="0" name=""/>
        <dsp:cNvSpPr/>
      </dsp:nvSpPr>
      <dsp:spPr>
        <a:xfrm>
          <a:off x="2433564" y="299085"/>
          <a:ext cx="894989" cy="894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商业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分析师</a:t>
          </a:r>
        </a:p>
      </dsp:txBody>
      <dsp:txXfrm>
        <a:off x="2564632" y="430153"/>
        <a:ext cx="632853" cy="632853"/>
      </dsp:txXfrm>
    </dsp:sp>
    <dsp:sp modelId="{CE4608C9-0C17-44FA-B52F-7962AB3ACBD0}">
      <dsp:nvSpPr>
        <dsp:cNvPr id="0" name=""/>
        <dsp:cNvSpPr/>
      </dsp:nvSpPr>
      <dsp:spPr>
        <a:xfrm>
          <a:off x="3511659" y="1014509"/>
          <a:ext cx="894989" cy="894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产品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经理</a:t>
          </a:r>
        </a:p>
      </dsp:txBody>
      <dsp:txXfrm>
        <a:off x="3642727" y="1145577"/>
        <a:ext cx="632853" cy="632853"/>
      </dsp:txXfrm>
    </dsp:sp>
    <dsp:sp modelId="{67008249-A684-4191-BBA3-43EDDFA0442D}">
      <dsp:nvSpPr>
        <dsp:cNvPr id="0" name=""/>
        <dsp:cNvSpPr/>
      </dsp:nvSpPr>
      <dsp:spPr>
        <a:xfrm>
          <a:off x="3511659" y="2168883"/>
          <a:ext cx="894989" cy="894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信息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架构师</a:t>
          </a:r>
        </a:p>
      </dsp:txBody>
      <dsp:txXfrm>
        <a:off x="3642727" y="2299951"/>
        <a:ext cx="632853" cy="632853"/>
      </dsp:txXfrm>
    </dsp:sp>
    <dsp:sp modelId="{7F3A91F4-9C96-4B12-ADFF-0257A343F03C}">
      <dsp:nvSpPr>
        <dsp:cNvPr id="0" name=""/>
        <dsp:cNvSpPr/>
      </dsp:nvSpPr>
      <dsp:spPr>
        <a:xfrm>
          <a:off x="2501252" y="2843827"/>
          <a:ext cx="894989" cy="894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UE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设计师</a:t>
          </a:r>
        </a:p>
      </dsp:txBody>
      <dsp:txXfrm>
        <a:off x="2632320" y="2974895"/>
        <a:ext cx="632853" cy="6328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8C8EA-8B25-4D29-A108-5DED9164D854}">
      <dsp:nvSpPr>
        <dsp:cNvPr id="0" name=""/>
        <dsp:cNvSpPr/>
      </dsp:nvSpPr>
      <dsp:spPr>
        <a:xfrm>
          <a:off x="5285306" y="2956151"/>
          <a:ext cx="313913" cy="33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956" y="0"/>
              </a:lnTo>
              <a:lnTo>
                <a:pt x="156956" y="337456"/>
              </a:lnTo>
              <a:lnTo>
                <a:pt x="313913" y="337456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A111C-98DC-44C9-81F9-C76DCC0FBAEF}">
      <dsp:nvSpPr>
        <dsp:cNvPr id="0" name=""/>
        <dsp:cNvSpPr/>
      </dsp:nvSpPr>
      <dsp:spPr>
        <a:xfrm>
          <a:off x="5285306" y="2618694"/>
          <a:ext cx="313913" cy="337456"/>
        </a:xfrm>
        <a:custGeom>
          <a:avLst/>
          <a:gdLst/>
          <a:ahLst/>
          <a:cxnLst/>
          <a:rect l="0" t="0" r="0" b="0"/>
          <a:pathLst>
            <a:path>
              <a:moveTo>
                <a:pt x="0" y="337456"/>
              </a:moveTo>
              <a:lnTo>
                <a:pt x="156956" y="337456"/>
              </a:lnTo>
              <a:lnTo>
                <a:pt x="156956" y="0"/>
              </a:lnTo>
              <a:lnTo>
                <a:pt x="313913" y="0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459CF-8ECC-4922-A07A-3A84289D4868}">
      <dsp:nvSpPr>
        <dsp:cNvPr id="0" name=""/>
        <dsp:cNvSpPr/>
      </dsp:nvSpPr>
      <dsp:spPr>
        <a:xfrm>
          <a:off x="2487505" y="2281237"/>
          <a:ext cx="313913" cy="67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956" y="0"/>
              </a:lnTo>
              <a:lnTo>
                <a:pt x="156956" y="674913"/>
              </a:lnTo>
              <a:lnTo>
                <a:pt x="313913" y="674913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CBC27-0154-4D0F-AE6F-260913B0D258}">
      <dsp:nvSpPr>
        <dsp:cNvPr id="0" name=""/>
        <dsp:cNvSpPr/>
      </dsp:nvSpPr>
      <dsp:spPr>
        <a:xfrm>
          <a:off x="5285306" y="1606323"/>
          <a:ext cx="313913" cy="33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956" y="0"/>
              </a:lnTo>
              <a:lnTo>
                <a:pt x="156956" y="337456"/>
              </a:lnTo>
              <a:lnTo>
                <a:pt x="313913" y="337456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B0A74-BF76-4AD4-9ED4-721395D9B622}">
      <dsp:nvSpPr>
        <dsp:cNvPr id="0" name=""/>
        <dsp:cNvSpPr/>
      </dsp:nvSpPr>
      <dsp:spPr>
        <a:xfrm>
          <a:off x="5285306" y="1268866"/>
          <a:ext cx="313913" cy="337456"/>
        </a:xfrm>
        <a:custGeom>
          <a:avLst/>
          <a:gdLst/>
          <a:ahLst/>
          <a:cxnLst/>
          <a:rect l="0" t="0" r="0" b="0"/>
          <a:pathLst>
            <a:path>
              <a:moveTo>
                <a:pt x="0" y="337456"/>
              </a:moveTo>
              <a:lnTo>
                <a:pt x="156956" y="337456"/>
              </a:lnTo>
              <a:lnTo>
                <a:pt x="156956" y="0"/>
              </a:lnTo>
              <a:lnTo>
                <a:pt x="313913" y="0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33173-F42F-49D4-BA20-0CECF1BBB6E8}">
      <dsp:nvSpPr>
        <dsp:cNvPr id="0" name=""/>
        <dsp:cNvSpPr/>
      </dsp:nvSpPr>
      <dsp:spPr>
        <a:xfrm>
          <a:off x="2487505" y="1606323"/>
          <a:ext cx="313913" cy="674913"/>
        </a:xfrm>
        <a:custGeom>
          <a:avLst/>
          <a:gdLst/>
          <a:ahLst/>
          <a:cxnLst/>
          <a:rect l="0" t="0" r="0" b="0"/>
          <a:pathLst>
            <a:path>
              <a:moveTo>
                <a:pt x="0" y="674913"/>
              </a:moveTo>
              <a:lnTo>
                <a:pt x="156956" y="674913"/>
              </a:lnTo>
              <a:lnTo>
                <a:pt x="156956" y="0"/>
              </a:lnTo>
              <a:lnTo>
                <a:pt x="313913" y="0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4AC05-542A-48BC-A6AD-BB30D8ED6711}">
      <dsp:nvSpPr>
        <dsp:cNvPr id="0" name=""/>
        <dsp:cNvSpPr/>
      </dsp:nvSpPr>
      <dsp:spPr>
        <a:xfrm>
          <a:off x="3618" y="2041878"/>
          <a:ext cx="2483887" cy="478717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+mn-ea"/>
              <a:ea typeface="+mn-ea"/>
            </a:rPr>
            <a:t>事件 </a:t>
          </a:r>
          <a:r>
            <a:rPr lang="en-US" altLang="zh-CN" sz="1200" kern="1200" dirty="0">
              <a:latin typeface="+mn-ea"/>
              <a:ea typeface="+mn-ea"/>
            </a:rPr>
            <a:t>Event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3618" y="2041878"/>
        <a:ext cx="2483887" cy="478717"/>
      </dsp:txXfrm>
    </dsp:sp>
    <dsp:sp modelId="{668EBCF1-4DA8-4E86-8474-91F724B4E101}">
      <dsp:nvSpPr>
        <dsp:cNvPr id="0" name=""/>
        <dsp:cNvSpPr/>
      </dsp:nvSpPr>
      <dsp:spPr>
        <a:xfrm>
          <a:off x="2801419" y="1366964"/>
          <a:ext cx="2483887" cy="47871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+mn-ea"/>
              <a:ea typeface="+mn-ea"/>
            </a:rPr>
            <a:t>场景</a:t>
          </a:r>
          <a:r>
            <a:rPr lang="zh-CN" altLang="en-US" sz="1200" kern="1200" dirty="0">
              <a:latin typeface="+mn-ea"/>
              <a:ea typeface="+mn-ea"/>
            </a:rPr>
            <a:t>一 </a:t>
          </a:r>
          <a:r>
            <a:rPr lang="en-US" altLang="zh-CN" sz="1200" kern="1200" dirty="0">
              <a:latin typeface="+mn-ea"/>
              <a:ea typeface="+mn-ea"/>
            </a:rPr>
            <a:t>case1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2801419" y="1366964"/>
        <a:ext cx="2483887" cy="478717"/>
      </dsp:txXfrm>
    </dsp:sp>
    <dsp:sp modelId="{49F916CA-65B3-4008-AA92-FACD9183047C}">
      <dsp:nvSpPr>
        <dsp:cNvPr id="0" name=""/>
        <dsp:cNvSpPr/>
      </dsp:nvSpPr>
      <dsp:spPr>
        <a:xfrm>
          <a:off x="5599220" y="1029507"/>
          <a:ext cx="2483887" cy="478717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动作一 </a:t>
          </a:r>
          <a:r>
            <a:rPr lang="en-US" altLang="zh-CN" sz="1200" kern="1200" dirty="0">
              <a:latin typeface="+mn-ea"/>
              <a:ea typeface="+mn-ea"/>
            </a:rPr>
            <a:t>action1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5599220" y="1029507"/>
        <a:ext cx="2483887" cy="478717"/>
      </dsp:txXfrm>
    </dsp:sp>
    <dsp:sp modelId="{04D50BE3-B514-4281-A9FC-5AD08378F137}">
      <dsp:nvSpPr>
        <dsp:cNvPr id="0" name=""/>
        <dsp:cNvSpPr/>
      </dsp:nvSpPr>
      <dsp:spPr>
        <a:xfrm>
          <a:off x="5599220" y="1704421"/>
          <a:ext cx="2483887" cy="478717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动作二 </a:t>
          </a:r>
          <a:r>
            <a:rPr lang="en-US" altLang="zh-CN" sz="1200" kern="1200" dirty="0">
              <a:latin typeface="+mn-ea"/>
              <a:ea typeface="+mn-ea"/>
            </a:rPr>
            <a:t>action2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5599220" y="1704421"/>
        <a:ext cx="2483887" cy="478717"/>
      </dsp:txXfrm>
    </dsp:sp>
    <dsp:sp modelId="{91743E94-4499-4E8B-B561-9AD5D4D66364}">
      <dsp:nvSpPr>
        <dsp:cNvPr id="0" name=""/>
        <dsp:cNvSpPr/>
      </dsp:nvSpPr>
      <dsp:spPr>
        <a:xfrm>
          <a:off x="2801419" y="2716792"/>
          <a:ext cx="2483887" cy="478717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latin typeface="+mn-ea"/>
              <a:ea typeface="+mn-ea"/>
            </a:rPr>
            <a:t>场景</a:t>
          </a:r>
          <a:r>
            <a:rPr lang="zh-CN" altLang="en-US" sz="1200" kern="1200" dirty="0">
              <a:latin typeface="+mn-ea"/>
              <a:ea typeface="+mn-ea"/>
            </a:rPr>
            <a:t>二 </a:t>
          </a:r>
          <a:r>
            <a:rPr lang="en-US" altLang="zh-CN" sz="1200" kern="1200" dirty="0">
              <a:latin typeface="+mn-ea"/>
              <a:ea typeface="+mn-ea"/>
            </a:rPr>
            <a:t>case2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2801419" y="2716792"/>
        <a:ext cx="2483887" cy="478717"/>
      </dsp:txXfrm>
    </dsp:sp>
    <dsp:sp modelId="{C84C8F0A-7C86-4AFB-9F55-8255DCBCB490}">
      <dsp:nvSpPr>
        <dsp:cNvPr id="0" name=""/>
        <dsp:cNvSpPr/>
      </dsp:nvSpPr>
      <dsp:spPr>
        <a:xfrm>
          <a:off x="5599220" y="2379335"/>
          <a:ext cx="2483887" cy="478717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动作一 </a:t>
          </a:r>
          <a:r>
            <a:rPr lang="en-US" altLang="zh-CN" sz="1200" kern="1200" dirty="0">
              <a:latin typeface="+mn-ea"/>
              <a:ea typeface="+mn-ea"/>
            </a:rPr>
            <a:t>action1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5599220" y="2379335"/>
        <a:ext cx="2483887" cy="478717"/>
      </dsp:txXfrm>
    </dsp:sp>
    <dsp:sp modelId="{285CB633-EFF1-4C66-8EE4-497195FD6EA4}">
      <dsp:nvSpPr>
        <dsp:cNvPr id="0" name=""/>
        <dsp:cNvSpPr/>
      </dsp:nvSpPr>
      <dsp:spPr>
        <a:xfrm>
          <a:off x="5599220" y="3054249"/>
          <a:ext cx="2483887" cy="478717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动作二 </a:t>
          </a:r>
          <a:r>
            <a:rPr lang="en-US" altLang="zh-CN" sz="1200" kern="1200" dirty="0">
              <a:latin typeface="+mn-ea"/>
              <a:ea typeface="+mn-ea"/>
            </a:rPr>
            <a:t>action2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5599220" y="3054249"/>
        <a:ext cx="2483887" cy="478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3B6B4-42F2-4B38-A9F6-8F9CE12CCC8D}">
      <dsp:nvSpPr>
        <dsp:cNvPr id="0" name=""/>
        <dsp:cNvSpPr/>
      </dsp:nvSpPr>
      <dsp:spPr>
        <a:xfrm>
          <a:off x="1615250" y="1748600"/>
          <a:ext cx="1150999" cy="115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Axure RP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交互原型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（浏览器）</a:t>
          </a:r>
        </a:p>
      </dsp:txBody>
      <dsp:txXfrm>
        <a:off x="1783810" y="1917160"/>
        <a:ext cx="813879" cy="813879"/>
      </dsp:txXfrm>
    </dsp:sp>
    <dsp:sp modelId="{5269B791-7E5A-4D21-985A-1D797ADCD2F2}">
      <dsp:nvSpPr>
        <dsp:cNvPr id="0" name=""/>
        <dsp:cNvSpPr/>
      </dsp:nvSpPr>
      <dsp:spPr>
        <a:xfrm rot="16200000">
          <a:off x="2068390" y="1328989"/>
          <a:ext cx="244719" cy="391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105098" y="1443965"/>
        <a:ext cx="171303" cy="234803"/>
      </dsp:txXfrm>
    </dsp:sp>
    <dsp:sp modelId="{DA54C14D-D292-4909-8493-A27D293D5E55}">
      <dsp:nvSpPr>
        <dsp:cNvPr id="0" name=""/>
        <dsp:cNvSpPr/>
      </dsp:nvSpPr>
      <dsp:spPr>
        <a:xfrm>
          <a:off x="1615250" y="135866"/>
          <a:ext cx="1150999" cy="115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简化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需求文档</a:t>
          </a:r>
        </a:p>
      </dsp:txBody>
      <dsp:txXfrm>
        <a:off x="1783810" y="304426"/>
        <a:ext cx="813879" cy="813879"/>
      </dsp:txXfrm>
    </dsp:sp>
    <dsp:sp modelId="{8A809A48-7EBB-4827-87A9-FE7EF29C7C0C}">
      <dsp:nvSpPr>
        <dsp:cNvPr id="0" name=""/>
        <dsp:cNvSpPr/>
      </dsp:nvSpPr>
      <dsp:spPr>
        <a:xfrm>
          <a:off x="2867831" y="2128430"/>
          <a:ext cx="244719" cy="391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867831" y="2206698"/>
        <a:ext cx="171303" cy="234803"/>
      </dsp:txXfrm>
    </dsp:sp>
    <dsp:sp modelId="{2D948729-CCBB-4B14-993C-ACF735D6958E}">
      <dsp:nvSpPr>
        <dsp:cNvPr id="0" name=""/>
        <dsp:cNvSpPr/>
      </dsp:nvSpPr>
      <dsp:spPr>
        <a:xfrm>
          <a:off x="3227984" y="1748600"/>
          <a:ext cx="1150999" cy="115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精简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多余需求</a:t>
          </a:r>
        </a:p>
      </dsp:txBody>
      <dsp:txXfrm>
        <a:off x="3396544" y="1917160"/>
        <a:ext cx="813879" cy="813879"/>
      </dsp:txXfrm>
    </dsp:sp>
    <dsp:sp modelId="{AFB23AF3-75F2-4A0F-AF82-DF342068F98A}">
      <dsp:nvSpPr>
        <dsp:cNvPr id="0" name=""/>
        <dsp:cNvSpPr/>
      </dsp:nvSpPr>
      <dsp:spPr>
        <a:xfrm rot="5400000">
          <a:off x="2068390" y="2927871"/>
          <a:ext cx="244719" cy="391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105098" y="2969431"/>
        <a:ext cx="171303" cy="234803"/>
      </dsp:txXfrm>
    </dsp:sp>
    <dsp:sp modelId="{0E11B9CE-F549-44B3-90C4-3E0AE1442BFB}">
      <dsp:nvSpPr>
        <dsp:cNvPr id="0" name=""/>
        <dsp:cNvSpPr/>
      </dsp:nvSpPr>
      <dsp:spPr>
        <a:xfrm>
          <a:off x="1615250" y="3361334"/>
          <a:ext cx="1150999" cy="115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避免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细节丢失</a:t>
          </a:r>
        </a:p>
      </dsp:txBody>
      <dsp:txXfrm>
        <a:off x="1783810" y="3529894"/>
        <a:ext cx="813879" cy="813879"/>
      </dsp:txXfrm>
    </dsp:sp>
    <dsp:sp modelId="{3806F61C-D355-4D03-904E-7B17C3B4BCDA}">
      <dsp:nvSpPr>
        <dsp:cNvPr id="0" name=""/>
        <dsp:cNvSpPr/>
      </dsp:nvSpPr>
      <dsp:spPr>
        <a:xfrm rot="10800000">
          <a:off x="1268949" y="2128430"/>
          <a:ext cx="244719" cy="391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1342365" y="2206698"/>
        <a:ext cx="171303" cy="234803"/>
      </dsp:txXfrm>
    </dsp:sp>
    <dsp:sp modelId="{A3AAD5FF-ADC2-4628-9392-9E0C9F71A8CA}">
      <dsp:nvSpPr>
        <dsp:cNvPr id="0" name=""/>
        <dsp:cNvSpPr/>
      </dsp:nvSpPr>
      <dsp:spPr>
        <a:xfrm>
          <a:off x="2516" y="1748600"/>
          <a:ext cx="1150999" cy="115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获得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体验反馈</a:t>
          </a:r>
        </a:p>
      </dsp:txBody>
      <dsp:txXfrm>
        <a:off x="171076" y="1917160"/>
        <a:ext cx="813879" cy="813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7E52F-8F4E-4E39-9D25-663E666FB13F}">
      <dsp:nvSpPr>
        <dsp:cNvPr id="0" name=""/>
        <dsp:cNvSpPr/>
      </dsp:nvSpPr>
      <dsp:spPr>
        <a:xfrm>
          <a:off x="321124" y="2255"/>
          <a:ext cx="1510400" cy="839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设计线框图</a:t>
          </a:r>
        </a:p>
      </dsp:txBody>
      <dsp:txXfrm>
        <a:off x="345701" y="26832"/>
        <a:ext cx="1461246" cy="789957"/>
      </dsp:txXfrm>
    </dsp:sp>
    <dsp:sp modelId="{00A2655F-2DC2-4ECA-87A4-3C7D775B99C0}">
      <dsp:nvSpPr>
        <dsp:cNvPr id="0" name=""/>
        <dsp:cNvSpPr/>
      </dsp:nvSpPr>
      <dsp:spPr>
        <a:xfrm rot="5400000">
          <a:off x="918991" y="862345"/>
          <a:ext cx="314666" cy="377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963044" y="893812"/>
        <a:ext cx="226560" cy="220266"/>
      </dsp:txXfrm>
    </dsp:sp>
    <dsp:sp modelId="{38FF0318-6BFD-4759-808E-F9789AC01658}">
      <dsp:nvSpPr>
        <dsp:cNvPr id="0" name=""/>
        <dsp:cNvSpPr/>
      </dsp:nvSpPr>
      <dsp:spPr>
        <a:xfrm>
          <a:off x="321124" y="1260923"/>
          <a:ext cx="1510400" cy="839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编辑注解</a:t>
          </a:r>
        </a:p>
      </dsp:txBody>
      <dsp:txXfrm>
        <a:off x="345701" y="1285500"/>
        <a:ext cx="1461246" cy="789957"/>
      </dsp:txXfrm>
    </dsp:sp>
    <dsp:sp modelId="{4AF74D45-2DBE-4ACD-AEB0-D25BBA76C784}">
      <dsp:nvSpPr>
        <dsp:cNvPr id="0" name=""/>
        <dsp:cNvSpPr/>
      </dsp:nvSpPr>
      <dsp:spPr>
        <a:xfrm rot="5400000">
          <a:off x="918991" y="2121012"/>
          <a:ext cx="314666" cy="377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963044" y="2152479"/>
        <a:ext cx="226560" cy="220266"/>
      </dsp:txXfrm>
    </dsp:sp>
    <dsp:sp modelId="{0648D1BD-B785-40C2-B578-78F28B3391D3}">
      <dsp:nvSpPr>
        <dsp:cNvPr id="0" name=""/>
        <dsp:cNvSpPr/>
      </dsp:nvSpPr>
      <dsp:spPr>
        <a:xfrm>
          <a:off x="321124" y="2519590"/>
          <a:ext cx="1510400" cy="839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增加交互</a:t>
          </a:r>
        </a:p>
      </dsp:txBody>
      <dsp:txXfrm>
        <a:off x="345701" y="2544167"/>
        <a:ext cx="1461246" cy="789957"/>
      </dsp:txXfrm>
    </dsp:sp>
    <dsp:sp modelId="{BE8EED99-B65E-48DB-B879-10FD51324F8E}">
      <dsp:nvSpPr>
        <dsp:cNvPr id="0" name=""/>
        <dsp:cNvSpPr/>
      </dsp:nvSpPr>
      <dsp:spPr>
        <a:xfrm rot="5400000">
          <a:off x="918991" y="3379679"/>
          <a:ext cx="314666" cy="3776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963044" y="3411146"/>
        <a:ext cx="226560" cy="220266"/>
      </dsp:txXfrm>
    </dsp:sp>
    <dsp:sp modelId="{F346B0BD-3EA8-46B1-8F7A-F0395B1BD7C0}">
      <dsp:nvSpPr>
        <dsp:cNvPr id="0" name=""/>
        <dsp:cNvSpPr/>
      </dsp:nvSpPr>
      <dsp:spPr>
        <a:xfrm>
          <a:off x="321124" y="3778257"/>
          <a:ext cx="1510400" cy="839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生成原型</a:t>
          </a:r>
        </a:p>
      </dsp:txBody>
      <dsp:txXfrm>
        <a:off x="345701" y="3802834"/>
        <a:ext cx="1461246" cy="789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3B6B4-42F2-4B38-A9F6-8F9CE12CCC8D}">
      <dsp:nvSpPr>
        <dsp:cNvPr id="0" name=""/>
        <dsp:cNvSpPr/>
      </dsp:nvSpPr>
      <dsp:spPr>
        <a:xfrm>
          <a:off x="1615250" y="1748600"/>
          <a:ext cx="1150999" cy="115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规格书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原型定义</a:t>
          </a:r>
        </a:p>
      </dsp:txBody>
      <dsp:txXfrm>
        <a:off x="1783810" y="1917160"/>
        <a:ext cx="813879" cy="813879"/>
      </dsp:txXfrm>
    </dsp:sp>
    <dsp:sp modelId="{5269B791-7E5A-4D21-985A-1D797ADCD2F2}">
      <dsp:nvSpPr>
        <dsp:cNvPr id="0" name=""/>
        <dsp:cNvSpPr/>
      </dsp:nvSpPr>
      <dsp:spPr>
        <a:xfrm rot="16200000">
          <a:off x="2068390" y="1328989"/>
          <a:ext cx="244719" cy="391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105098" y="1443965"/>
        <a:ext cx="171303" cy="234803"/>
      </dsp:txXfrm>
    </dsp:sp>
    <dsp:sp modelId="{DA54C14D-D292-4909-8493-A27D293D5E55}">
      <dsp:nvSpPr>
        <dsp:cNvPr id="0" name=""/>
        <dsp:cNvSpPr/>
      </dsp:nvSpPr>
      <dsp:spPr>
        <a:xfrm>
          <a:off x="1615250" y="135866"/>
          <a:ext cx="1150999" cy="115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文档化</a:t>
          </a:r>
        </a:p>
      </dsp:txBody>
      <dsp:txXfrm>
        <a:off x="1783810" y="304426"/>
        <a:ext cx="813879" cy="813879"/>
      </dsp:txXfrm>
    </dsp:sp>
    <dsp:sp modelId="{8A809A48-7EBB-4827-87A9-FE7EF29C7C0C}">
      <dsp:nvSpPr>
        <dsp:cNvPr id="0" name=""/>
        <dsp:cNvSpPr/>
      </dsp:nvSpPr>
      <dsp:spPr>
        <a:xfrm>
          <a:off x="2867831" y="2128430"/>
          <a:ext cx="244719" cy="391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867831" y="2206698"/>
        <a:ext cx="171303" cy="234803"/>
      </dsp:txXfrm>
    </dsp:sp>
    <dsp:sp modelId="{2D948729-CCBB-4B14-993C-ACF735D6958E}">
      <dsp:nvSpPr>
        <dsp:cNvPr id="0" name=""/>
        <dsp:cNvSpPr/>
      </dsp:nvSpPr>
      <dsp:spPr>
        <a:xfrm>
          <a:off x="3227984" y="1748600"/>
          <a:ext cx="1150999" cy="115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准确描述</a:t>
          </a:r>
        </a:p>
      </dsp:txBody>
      <dsp:txXfrm>
        <a:off x="3396544" y="1917160"/>
        <a:ext cx="813879" cy="813879"/>
      </dsp:txXfrm>
    </dsp:sp>
    <dsp:sp modelId="{AFB23AF3-75F2-4A0F-AF82-DF342068F98A}">
      <dsp:nvSpPr>
        <dsp:cNvPr id="0" name=""/>
        <dsp:cNvSpPr/>
      </dsp:nvSpPr>
      <dsp:spPr>
        <a:xfrm rot="5400000">
          <a:off x="2068390" y="2927871"/>
          <a:ext cx="244719" cy="391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105098" y="2969431"/>
        <a:ext cx="171303" cy="234803"/>
      </dsp:txXfrm>
    </dsp:sp>
    <dsp:sp modelId="{0E11B9CE-F549-44B3-90C4-3E0AE1442BFB}">
      <dsp:nvSpPr>
        <dsp:cNvPr id="0" name=""/>
        <dsp:cNvSpPr/>
      </dsp:nvSpPr>
      <dsp:spPr>
        <a:xfrm>
          <a:off x="1615250" y="3361334"/>
          <a:ext cx="1150999" cy="115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开发基准</a:t>
          </a:r>
        </a:p>
      </dsp:txBody>
      <dsp:txXfrm>
        <a:off x="1783810" y="3529894"/>
        <a:ext cx="813879" cy="813879"/>
      </dsp:txXfrm>
    </dsp:sp>
    <dsp:sp modelId="{3806F61C-D355-4D03-904E-7B17C3B4BCDA}">
      <dsp:nvSpPr>
        <dsp:cNvPr id="0" name=""/>
        <dsp:cNvSpPr/>
      </dsp:nvSpPr>
      <dsp:spPr>
        <a:xfrm rot="10800000">
          <a:off x="1268949" y="2128430"/>
          <a:ext cx="244719" cy="3913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10800000">
        <a:off x="1342365" y="2206698"/>
        <a:ext cx="171303" cy="234803"/>
      </dsp:txXfrm>
    </dsp:sp>
    <dsp:sp modelId="{A3AAD5FF-ADC2-4628-9392-9E0C9F71A8CA}">
      <dsp:nvSpPr>
        <dsp:cNvPr id="0" name=""/>
        <dsp:cNvSpPr/>
      </dsp:nvSpPr>
      <dsp:spPr>
        <a:xfrm>
          <a:off x="2516" y="1748600"/>
          <a:ext cx="1150999" cy="1150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沟通基准</a:t>
          </a:r>
        </a:p>
      </dsp:txBody>
      <dsp:txXfrm>
        <a:off x="171076" y="1917160"/>
        <a:ext cx="813879" cy="813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4" tIns="45501" rIns="91004" bIns="4550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7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4" tIns="45501" rIns="91004" bIns="4550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4" tIns="45501" rIns="91004" bIns="4550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4" tIns="45501" rIns="91004" bIns="4550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06AAD43-53D4-4A9B-A735-541E22CD3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056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4" tIns="45501" rIns="91004" bIns="4550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7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4" tIns="45501" rIns="91004" bIns="4550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741363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716463"/>
            <a:ext cx="5338762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4" tIns="45501" rIns="91004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4" tIns="45501" rIns="91004" bIns="4550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76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4" tIns="45501" rIns="91004" bIns="4550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8F455A0-D1A9-4AC8-BDAD-468506D51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428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灰模原型是由图形设计软件制作而成，最常用的软件是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Photoshop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Fireworks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，相对手绘原型，灰模更加清晰和整洁，也适用于正式场合的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PPT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形式宣讲。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455A0-D1A9-4AC8-BDAD-468506D514A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37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455A0-D1A9-4AC8-BDAD-468506D514A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85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Open Link in Current Window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：在当前窗口打开一个页面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Open Link in Popup Window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：在弹出的窗口中打开一个页面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Open Link in Parent Window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：在父窗口中打开一个页面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Close Current Window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：关闭当前窗口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Open Link in Frame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Frame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框架内打开一个页面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Open Link in Parent Frame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：在父页面的嵌框架中打开一个页面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Set Panel state(s) to State(s)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：为动态面板设定要显示的状态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Show Panel(s)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：显示面板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Hide Panel(s)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：隐藏面板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Toggle Visibility for Panel(s)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：切换（显示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隐藏）面板的显示状态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Move Panel(s)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：根据绝对坐标或相对坐标来移动动态面板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Bring Panel(s) to Front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：将动态面板移至最上层，让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Dynamic Panel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能够不被其它图层覆盖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Set Variable and Widget value(s) equal to Value(s)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：设定变量的值或控件的值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Scroll to Image Map Region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：滚动页面到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Image Map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所在位置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Enable Widget(s)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：把对象状态变成可用状态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Disable Widget(s)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：把对象状态变成不可用状态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Set Widget(s) to Selected State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：指定控件选择后的样式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Set Focus on Widget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：设定焦点在指定的控件上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Wait Time(s)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：等待多少毫秒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后再进行这个动作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Other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：显示动作的文字说明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455A0-D1A9-4AC8-BDAD-468506D514A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24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要配置生成的规格说明书，选择主菜单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―Generate-&gt;Specification(F6)‖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或点击工具栏中的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―Specification‖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按钮，在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Configure Word 2007 Specification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对话框中，可以设置输出的内容和格式： 常规（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General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 ：生成的规格说明书存放的目录； 页面（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Pages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）： 选择要包含哪些页面； 模块（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Masters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）：选择要包含那些模块。可以设置是否将模块显示在页面部分； 页面注释（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Notes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）：选择在规格说明书中显示那些页面注释项和显示的顺序； 界面插图（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Screenshot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）：选择是否显示线框图插图； 控件注释（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Annotations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）：选择显示哪些控件注释项和显示的顺序。点击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Add New Table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按钮，可以将控件注释项分成多个表格，在表格中设置要显示哪些注释项和显示的顺序。 控件（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Widgets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）： 可以设置特定控件的配置。例如，可以设置在说明书中显示下拉列表框，并可以指定要显示的标题。 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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Word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模板（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Word Template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）： 为规格说明书设置文档模板。点击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― Import Axure Template‖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可以导入预置的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axure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中的模板，或点击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― import‖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导入自己的模板。一个模板是一个标准的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docx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文件，在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docx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文件中的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―[[INSERT AXURE SPEC]]‖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位置会自动生成规格说明书的内容。另外，还可以设置是两栏布局，还是单栏布局。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455A0-D1A9-4AC8-BDAD-468506D514AD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71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609600" y="1143000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611188" y="3000375"/>
            <a:ext cx="807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71600"/>
            <a:ext cx="8077200" cy="1470025"/>
          </a:xfrm>
        </p:spPr>
        <p:txBody>
          <a:bodyPr/>
          <a:lstStyle>
            <a:lvl1pPr algn="ctr">
              <a:defRPr sz="2800" smtClean="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6324600" cy="914400"/>
          </a:xfrm>
        </p:spPr>
        <p:txBody>
          <a:bodyPr/>
          <a:lstStyle>
            <a:lvl1pPr marL="0" indent="0" algn="ctr">
              <a:buFontTx/>
              <a:buNone/>
              <a:defRPr sz="2400" smtClean="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eaLnBrk="0" hangingPunct="0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DDDC0813-1B82-40E0-940F-6FE89FECCA74}" type="datetimeFigureOut">
              <a:rPr lang="zh-CN" altLang="en-US" smtClean="0"/>
              <a:pPr>
                <a:defRPr/>
              </a:pPr>
              <a:t>2018/3/28</a:t>
            </a:fld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0" hangingPunct="0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eaLnBrk="0" hangingPunct="0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B454219E-83D0-4BE9-A5A8-FE8D8B16AF9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0" y="6736461"/>
            <a:ext cx="2295525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2295525" y="6736461"/>
            <a:ext cx="2295525" cy="152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4591050" y="6736461"/>
            <a:ext cx="2295525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 userDrawn="1"/>
        </p:nvSpPr>
        <p:spPr bwMode="auto">
          <a:xfrm>
            <a:off x="6886575" y="6736461"/>
            <a:ext cx="2295525" cy="152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2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609600" y="1143000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611188" y="3000375"/>
            <a:ext cx="807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71600"/>
            <a:ext cx="8077200" cy="1470025"/>
          </a:xfrm>
        </p:spPr>
        <p:txBody>
          <a:bodyPr/>
          <a:lstStyle>
            <a:lvl1pPr algn="ctr">
              <a:defRPr sz="2800" smtClean="0"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6324600" cy="914400"/>
          </a:xfrm>
        </p:spPr>
        <p:txBody>
          <a:bodyPr/>
          <a:lstStyle>
            <a:lvl1pPr marL="0" indent="0" algn="ctr">
              <a:buFontTx/>
              <a:buNone/>
              <a:defRPr sz="2400" smtClean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eaLnBrk="0" hangingPunct="0"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DDDC0813-1B82-40E0-940F-6FE89FECCA74}" type="datetimeFigureOut">
              <a:rPr lang="zh-CN" altLang="en-US" smtClean="0"/>
              <a:pPr>
                <a:defRPr/>
              </a:pPr>
              <a:t>2018/3/28</a:t>
            </a:fld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 eaLnBrk="0" hangingPunct="0"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eaLnBrk="0" hangingPunct="0"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454219E-83D0-4BE9-A5A8-FE8D8B16AF9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98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8F7CDD9-E80A-4200-B465-74F2DEC5C9F6}" type="datetimeFigureOut">
              <a:rPr lang="zh-CN" altLang="en-US" smtClean="0"/>
              <a:pPr>
                <a:defRPr/>
              </a:pPr>
              <a:t>2018/3/28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7B8ADC27-60C5-425A-A6AB-C298BDCDE3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03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319213" y="2690813"/>
            <a:ext cx="6951662" cy="1081087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644DC333-7730-410E-8366-5F148D4D5F4E}" type="datetimeFigureOut">
              <a:rPr lang="zh-CN" altLang="en-US" smtClean="0"/>
              <a:pPr>
                <a:defRPr/>
              </a:pPr>
              <a:t>2018/3/28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0F477894-B168-4E21-AFC3-A62990B410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65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15240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295401"/>
            <a:ext cx="86868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609600" y="1143000"/>
            <a:ext cx="8153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60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B508C97C-6804-4359-8B0F-990ED7EEC5B3}" type="datetimeFigureOut">
              <a:rPr lang="zh-CN" altLang="en-US" smtClean="0"/>
              <a:pPr>
                <a:defRPr/>
              </a:pPr>
              <a:t>2018/3/28</a:t>
            </a:fld>
            <a:endParaRPr lang="en-US" altLang="zh-CN"/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54C1CE63-F962-4202-B411-78ECBDDFFB2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0" y="6736461"/>
            <a:ext cx="2295525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 userDrawn="1"/>
        </p:nvSpPr>
        <p:spPr bwMode="auto">
          <a:xfrm>
            <a:off x="2295525" y="6736461"/>
            <a:ext cx="2295525" cy="152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 userDrawn="1"/>
        </p:nvSpPr>
        <p:spPr bwMode="auto">
          <a:xfrm>
            <a:off x="4591050" y="6736461"/>
            <a:ext cx="2295525" cy="1524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 userDrawn="1"/>
        </p:nvSpPr>
        <p:spPr bwMode="auto">
          <a:xfrm>
            <a:off x="6886575" y="6736461"/>
            <a:ext cx="2295525" cy="152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2" r:id="rId3"/>
    <p:sldLayoutId id="2147483853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n-ea"/>
          <a:ea typeface="+mn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华文细黑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tupian.baidu.com/i?ct=503316480&amp;z=0&amp;tn=baiduimagedetail&amp;word=dreamweaver+icon&amp;in=10313&amp;cl=2&amp;lm=-1&amp;pn=134&amp;rn=1&amp;di=39859028745&amp;ln=1709&amp;fr=&amp;fmq=&amp;ic=&amp;s=0&amp;se=&amp;sme=0&amp;tab=&amp;width=&amp;height=&amp;face=&amp;is=&amp;istype=2" TargetMode="External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hyperlink" Target="http://tupian.baidu.com/i?ct=503316480&amp;z=0&amp;tn=baiduimagedetail&amp;word=word+2010+icon&amp;in=4271&amp;cl=2&amp;lm=-1&amp;pn=1&amp;rn=1&amp;di=41411933100&amp;ln=2000&amp;fr=&amp;fmq=&amp;ic=0&amp;s=0&amp;se=1&amp;sme=0&amp;tab=&amp;width=&amp;height=&amp;face=0&amp;is=&amp;istype=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upian.baidu.com/i?ct=503316480&amp;z=0&amp;tn=baiduimagedetail&amp;word=powerpoint+2010+icon&amp;in=9948&amp;cl=2&amp;lm=-1&amp;pn=2&amp;rn=1&amp;di=42586280445&amp;ln=2000&amp;fr=&amp;fmq=&amp;ic=0&amp;s=0&amp;se=1&amp;sme=0&amp;tab=&amp;width=&amp;height=&amp;face=0&amp;is=&amp;istype=2" TargetMode="External"/><Relationship Id="rId11" Type="http://schemas.openxmlformats.org/officeDocument/2006/relationships/image" Target="../media/image15.jpeg"/><Relationship Id="rId5" Type="http://schemas.openxmlformats.org/officeDocument/2006/relationships/image" Target="../media/image11.jpeg"/><Relationship Id="rId10" Type="http://schemas.openxmlformats.org/officeDocument/2006/relationships/image" Target="../media/image14.png"/><Relationship Id="rId4" Type="http://schemas.openxmlformats.org/officeDocument/2006/relationships/hyperlink" Target="http://tupian.baidu.com/i?ct=503316480&amp;z=0&amp;tn=baiduimagedetail&amp;word=visio+2010+icon&amp;in=2730&amp;cl=2&amp;lm=-1&amp;pn=4&amp;rn=1&amp;di=3034149720&amp;ln=894&amp;fr=&amp;fmq=&amp;ic=0&amp;s=0&amp;se=1&amp;sme=0&amp;tab=&amp;width=&amp;height=&amp;face=0&amp;is=&amp;istype=2" TargetMode="External"/><Relationship Id="rId9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界面原型设计</a:t>
            </a:r>
          </a:p>
        </p:txBody>
      </p:sp>
      <p:sp>
        <p:nvSpPr>
          <p:cNvPr id="307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z="1600" dirty="0">
              <a:solidFill>
                <a:schemeClr val="accent3">
                  <a:lumMod val="50000"/>
                </a:schemeClr>
              </a:solidFill>
              <a:latin typeface="Vrinda" pitchFamily="34" charset="0"/>
              <a:cs typeface="Vrind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手绘原型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935" y="1235288"/>
            <a:ext cx="5965903" cy="703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95471" y="584993"/>
            <a:ext cx="1217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纸面原型</a:t>
            </a:r>
          </a:p>
        </p:txBody>
      </p:sp>
    </p:spTree>
    <p:extLst>
      <p:ext uri="{BB962C8B-B14F-4D97-AF65-F5344CB8AC3E}">
        <p14:creationId xmlns:p14="http://schemas.microsoft.com/office/powerpoint/2010/main" val="145724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 descr="灰模原型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158" y="1196664"/>
            <a:ext cx="7864397" cy="529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47009" y="56268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kern="0" dirty="0">
                <a:solidFill>
                  <a:srgbClr val="444444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灰模原型是由图形设计软件制作而成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0870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  <a:cs typeface="Arial" charset="0"/>
              </a:rPr>
              <a:t>原型设计以及</a:t>
            </a:r>
            <a:r>
              <a:rPr lang="en-US" altLang="zh-CN">
                <a:ea typeface="宋体" pitchFamily="2" charset="-122"/>
                <a:cs typeface="Arial" charset="0"/>
              </a:rPr>
              <a:t>Axure</a:t>
            </a:r>
            <a:r>
              <a:rPr lang="zh-CN" altLang="en-US">
                <a:ea typeface="宋体" pitchFamily="2" charset="-122"/>
                <a:cs typeface="Arial" charset="0"/>
              </a:rPr>
              <a:t>基础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2800" b="1">
                <a:ea typeface="宋体" pitchFamily="2" charset="-122"/>
              </a:rPr>
              <a:t>Visio</a:t>
            </a:r>
            <a:r>
              <a:rPr lang="zh-CN" altLang="en-US" sz="2800">
                <a:ea typeface="宋体" pitchFamily="2" charset="-122"/>
              </a:rPr>
              <a:t>：上手普通。善于流程图，框架图。不利于文字批注，交互，演示。</a:t>
            </a:r>
            <a:endParaRPr lang="en-US" altLang="zh-CN" sz="280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80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b="1">
                <a:ea typeface="宋体" pitchFamily="2" charset="-122"/>
              </a:rPr>
              <a:t>Photshop/Fireworks</a:t>
            </a:r>
            <a:r>
              <a:rPr lang="zh-CN" altLang="en-US" sz="2800">
                <a:ea typeface="宋体" pitchFamily="2" charset="-122"/>
              </a:rPr>
              <a:t>：上手难。善于流程图，框架图。不利于交互，文字批注。</a:t>
            </a:r>
            <a:endParaRPr lang="en-US" altLang="zh-CN" sz="280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80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800" b="1">
                <a:ea typeface="宋体" pitchFamily="2" charset="-122"/>
              </a:rPr>
              <a:t>Dreamweave</a:t>
            </a:r>
            <a:r>
              <a:rPr lang="zh-CN" altLang="en-US" sz="2800" b="1">
                <a:ea typeface="宋体" pitchFamily="2" charset="-122"/>
              </a:rPr>
              <a:t>：</a:t>
            </a:r>
            <a:r>
              <a:rPr lang="zh-CN" altLang="en-US" sz="2800">
                <a:ea typeface="宋体" pitchFamily="2" charset="-122"/>
              </a:rPr>
              <a:t>上手</a:t>
            </a:r>
            <a:r>
              <a:rPr lang="zh-CN" sz="2800">
                <a:ea typeface="宋体" pitchFamily="2" charset="-122"/>
              </a:rPr>
              <a:t>难，需要</a:t>
            </a:r>
            <a:r>
              <a:rPr lang="en-US" altLang="zh-CN" sz="2800">
                <a:ea typeface="宋体" pitchFamily="2" charset="-122"/>
              </a:rPr>
              <a:t>html</a:t>
            </a:r>
            <a:r>
              <a:rPr lang="zh-CN" sz="2800">
                <a:ea typeface="宋体" pitchFamily="2" charset="-122"/>
              </a:rPr>
              <a:t>知识。</a:t>
            </a:r>
            <a:r>
              <a:rPr lang="zh-CN" altLang="en-US" sz="2800">
                <a:ea typeface="宋体" pitchFamily="2" charset="-122"/>
              </a:rPr>
              <a:t>善于</a:t>
            </a:r>
            <a:r>
              <a:rPr lang="zh-CN" sz="2800">
                <a:ea typeface="宋体" pitchFamily="2" charset="-122"/>
              </a:rPr>
              <a:t>框架图、流程图、交互。</a:t>
            </a:r>
            <a:r>
              <a:rPr lang="zh-CN" altLang="en-US" sz="2800">
                <a:ea typeface="宋体" pitchFamily="2" charset="-122"/>
              </a:rPr>
              <a:t>不利于文字批注。</a:t>
            </a:r>
            <a:endParaRPr lang="zh-CN" sz="280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80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85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  <a:cs typeface="Arial" charset="0"/>
              </a:rPr>
              <a:t>各个工具对比表</a:t>
            </a:r>
          </a:p>
        </p:txBody>
      </p:sp>
      <p:graphicFrame>
        <p:nvGraphicFramePr>
          <p:cNvPr id="5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433511"/>
              </p:ext>
            </p:extLst>
          </p:nvPr>
        </p:nvGraphicFramePr>
        <p:xfrm>
          <a:off x="266700" y="1473199"/>
          <a:ext cx="8686800" cy="4927600"/>
        </p:xfrm>
        <a:graphic>
          <a:graphicData uri="http://schemas.openxmlformats.org/drawingml/2006/table">
            <a:tbl>
              <a:tblPr/>
              <a:tblGrid>
                <a:gridCol w="182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上手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2F4776"/>
                        </a:gs>
                        <a:gs pos="50000">
                          <a:srgbClr val="6699FF"/>
                        </a:gs>
                        <a:gs pos="100000">
                          <a:srgbClr val="2F47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流程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2F4776"/>
                        </a:gs>
                        <a:gs pos="50000">
                          <a:srgbClr val="6699FF"/>
                        </a:gs>
                        <a:gs pos="100000">
                          <a:srgbClr val="2F47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交互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2F4776"/>
                        </a:gs>
                        <a:gs pos="50000">
                          <a:srgbClr val="6699FF"/>
                        </a:gs>
                        <a:gs pos="100000">
                          <a:srgbClr val="2F47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批注与描述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2F4776"/>
                        </a:gs>
                        <a:gs pos="50000">
                          <a:srgbClr val="6699FF"/>
                        </a:gs>
                        <a:gs pos="100000">
                          <a:srgbClr val="2F477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演示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2F4776"/>
                        </a:gs>
                        <a:gs pos="50000">
                          <a:srgbClr val="6699FF"/>
                        </a:gs>
                        <a:gs pos="100000">
                          <a:srgbClr val="2F477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b="1" dirty="0">
                          <a:ea typeface="宋体" pitchFamily="2" charset="-122"/>
                        </a:rPr>
                        <a:t>纸面原型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/>
                        </a:gs>
                        <a:gs pos="100000">
                          <a:srgbClr val="D7F1C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简单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dirty="0">
                          <a:ea typeface="宋体" pitchFamily="2" charset="-122"/>
                        </a:rPr>
                        <a:t>Word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/>
                        </a:gs>
                        <a:gs pos="100000">
                          <a:srgbClr val="D7F1C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普通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dirty="0">
                          <a:ea typeface="宋体" pitchFamily="2" charset="-122"/>
                        </a:rPr>
                        <a:t>PPT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/>
                        </a:gs>
                        <a:gs pos="100000">
                          <a:srgbClr val="D7F1C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普通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dirty="0">
                          <a:ea typeface="宋体" pitchFamily="2" charset="-122"/>
                        </a:rPr>
                        <a:t>Visio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/>
                        </a:gs>
                        <a:gs pos="100000">
                          <a:srgbClr val="D7F1C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普通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好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dirty="0" err="1">
                          <a:ea typeface="宋体" pitchFamily="2" charset="-122"/>
                        </a:rPr>
                        <a:t>Photshop</a:t>
                      </a:r>
                      <a:r>
                        <a:rPr lang="en-US" altLang="zh-CN" sz="1800" b="1" dirty="0">
                          <a:ea typeface="宋体" pitchFamily="2" charset="-122"/>
                        </a:rPr>
                        <a:t>/Fireworks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/>
                        </a:gs>
                        <a:gs pos="100000">
                          <a:srgbClr val="D7F1C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好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6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b="1" dirty="0" err="1">
                          <a:ea typeface="宋体" pitchFamily="2" charset="-122"/>
                        </a:rPr>
                        <a:t>Dreamweave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/>
                        </a:gs>
                        <a:gs pos="100000">
                          <a:srgbClr val="D7F1C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好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好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差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D8D8D8"/>
                        </a:gs>
                        <a:gs pos="100000">
                          <a:srgbClr val="FFFFFF"/>
                        </a:gs>
                      </a:gsLst>
                      <a:lin ang="27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04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>
                <a:solidFill>
                  <a:srgbClr val="FF0000"/>
                </a:solidFill>
              </a:rPr>
              <a:t>Axure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RP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Axure</a:t>
            </a:r>
            <a:r>
              <a:rPr lang="zh-CN" altLang="en-US" sz="2000" b="1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是美国</a:t>
            </a:r>
            <a:r>
              <a:rPr lang="en-US" altLang="zh-CN" sz="2000" b="1" dirty="0" err="1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Axure</a:t>
            </a:r>
            <a:r>
              <a:rPr lang="en-US" altLang="zh-CN" sz="2000" b="1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Software Solution </a:t>
            </a:r>
            <a:r>
              <a:rPr lang="zh-CN" altLang="en-US" sz="2000" b="1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公司的旗舰产品，是一个让负责定义需求和规格、设计功能和界面的专家快速创建应用软件或</a:t>
            </a:r>
            <a:r>
              <a:rPr lang="en-US" altLang="zh-CN" sz="2000" b="1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Web</a:t>
            </a:r>
            <a:r>
              <a:rPr lang="zh-CN" altLang="en-US" sz="2000" b="1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网站线框图、原型、规格说明书的专业快速原型设计工具。</a:t>
            </a:r>
          </a:p>
          <a:p>
            <a:endParaRPr lang="zh-CN" altLang="en-US" sz="20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0596914"/>
              </p:ext>
            </p:extLst>
          </p:nvPr>
        </p:nvGraphicFramePr>
        <p:xfrm>
          <a:off x="609600" y="2527300"/>
          <a:ext cx="35560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66427821"/>
              </p:ext>
            </p:extLst>
          </p:nvPr>
        </p:nvGraphicFramePr>
        <p:xfrm>
          <a:off x="4140200" y="2222500"/>
          <a:ext cx="57531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812800" y="5410200"/>
            <a:ext cx="1663700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/>
              <a:t>应用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641600" y="5410200"/>
            <a:ext cx="1663700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lt1"/>
                </a:solidFill>
                <a:latin typeface="+mn-lt"/>
                <a:ea typeface="+mn-ea"/>
              </a:rPr>
              <a:t>web</a:t>
            </a:r>
            <a:r>
              <a:rPr lang="zh-CN" altLang="en-US" sz="1600" dirty="0">
                <a:solidFill>
                  <a:schemeClr val="lt1"/>
                </a:solidFill>
                <a:latin typeface="+mn-lt"/>
                <a:ea typeface="+mn-ea"/>
              </a:rPr>
              <a:t>网站</a:t>
            </a:r>
          </a:p>
        </p:txBody>
      </p:sp>
      <p:pic>
        <p:nvPicPr>
          <p:cNvPr id="3074" name="Picture 2" descr="http://www.axure.org/Resources/transparent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axure.org/Resources/transparent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xure.org/Resources/transparent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axure.org/Resources/transparent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206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38" y="752544"/>
            <a:ext cx="4381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816719" y="679778"/>
            <a:ext cx="2228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lt"/>
              </a:rPr>
              <a:t>RP :Rapid Prototyping </a:t>
            </a:r>
            <a:endParaRPr lang="zh-CN" altLang="en-US" sz="1400" dirty="0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5384" y="682892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+mn-lt"/>
              </a:rPr>
              <a:t>Axure</a:t>
            </a:r>
            <a:endParaRPr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798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en-US" dirty="0"/>
              <a:t>可以用在哪？</a:t>
            </a:r>
          </a:p>
        </p:txBody>
      </p:sp>
      <p:pic>
        <p:nvPicPr>
          <p:cNvPr id="2052" name="Picture 4" descr="非原型 不设计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17550" y="889187"/>
            <a:ext cx="7785100" cy="58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en-US" dirty="0"/>
              <a:t>？</a:t>
            </a:r>
          </a:p>
        </p:txBody>
      </p:sp>
      <p:pic>
        <p:nvPicPr>
          <p:cNvPr id="2050" name="Picture 2" descr="http://t3.baidu.com/it/u=3880771491,2905302234&amp;fm=0&amp;gp=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75" y="1322215"/>
            <a:ext cx="882650" cy="8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baidu.com/it/u=2212662728,496514212&amp;fm=15&amp;gp=0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347" y="1262322"/>
            <a:ext cx="882650" cy="8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3.baidu.com/it/u=3642204114,3224411574&amp;fm=0&amp;gp=0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08" y="1248887"/>
            <a:ext cx="882650" cy="8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t3.baidu.com/it/u=2527976431,2196291311&amp;fm=0&amp;gp=0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43" y="1295115"/>
            <a:ext cx="876346" cy="85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00" y="1224223"/>
            <a:ext cx="904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7675" y="2162232"/>
            <a:ext cx="88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Word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9363" y="2132298"/>
            <a:ext cx="125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DreamWeaver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4397" y="2128627"/>
            <a:ext cx="88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Visio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29983" y="2131538"/>
            <a:ext cx="104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PowerPoint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58338" y="2164023"/>
            <a:ext cx="104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+mn-ea"/>
                <a:ea typeface="+mn-ea"/>
              </a:defRPr>
            </a:lvl1pPr>
          </a:lstStyle>
          <a:p>
            <a:r>
              <a:rPr lang="en-US" altLang="zh-CN" dirty="0"/>
              <a:t>Photoshop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7515826" y="1248887"/>
            <a:ext cx="882651" cy="882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3299" y="2131538"/>
            <a:ext cx="104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其它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7158" y="140128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？</a:t>
            </a:r>
          </a:p>
        </p:txBody>
      </p:sp>
      <p:pic>
        <p:nvPicPr>
          <p:cNvPr id="21" name="内容占位符 20" descr="未标题-2.jpg"/>
          <p:cNvPicPr>
            <a:picLocks noGrp="1" noChangeAspect="1"/>
          </p:cNvPicPr>
          <p:nvPr>
            <p:ph idx="1"/>
          </p:nvPr>
        </p:nvPicPr>
        <p:blipFill>
          <a:blip r:embed="rId11" cstate="print"/>
          <a:stretch>
            <a:fillRect/>
          </a:stretch>
        </p:blipFill>
        <p:spPr>
          <a:xfrm>
            <a:off x="1680956" y="2483681"/>
            <a:ext cx="6273043" cy="4182028"/>
          </a:xfrm>
        </p:spPr>
      </p:pic>
    </p:spTree>
    <p:extLst>
      <p:ext uri="{BB962C8B-B14F-4D97-AF65-F5344CB8AC3E}">
        <p14:creationId xmlns:p14="http://schemas.microsoft.com/office/powerpoint/2010/main" val="2948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Axure</a:t>
            </a:r>
            <a:r>
              <a:rPr lang="en-US" altLang="zh-CN" dirty="0"/>
              <a:t> RP </a:t>
            </a:r>
            <a:r>
              <a:rPr lang="zh-CN" altLang="en-US" dirty="0"/>
              <a:t>能做什么？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5" y="1389476"/>
            <a:ext cx="4983080" cy="459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591" y="1389477"/>
            <a:ext cx="2738945" cy="249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直角上箭头 4"/>
          <p:cNvSpPr/>
          <p:nvPr/>
        </p:nvSpPr>
        <p:spPr bwMode="auto">
          <a:xfrm>
            <a:off x="6237961" y="3983276"/>
            <a:ext cx="1753644" cy="1427967"/>
          </a:xfrm>
          <a:prstGeom prst="ben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3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en-US" dirty="0"/>
              <a:t>还能做什么？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5753" y="4908436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+mn-ea"/>
                <a:ea typeface="+mn-ea"/>
              </a:rPr>
              <a:t>低保真线框图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8147" y="4908436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+mn-ea"/>
                <a:ea typeface="+mn-ea"/>
              </a:rPr>
              <a:t>高保真原型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2942" y="1569496"/>
            <a:ext cx="4258102" cy="300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70" y="1585276"/>
            <a:ext cx="3865161" cy="295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420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17431" y="2266682"/>
            <a:ext cx="7678894" cy="334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Axure RP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快速入门知识</a:t>
            </a:r>
            <a:endParaRPr lang="en-US" altLang="zh-CN" dirty="0"/>
          </a:p>
          <a:p>
            <a:pPr lvl="1"/>
            <a:r>
              <a:rPr lang="zh-CN" altLang="en-US" dirty="0"/>
              <a:t>软件界面</a:t>
            </a:r>
            <a:endParaRPr lang="en-US" altLang="zh-CN" dirty="0"/>
          </a:p>
          <a:p>
            <a:pPr lvl="1"/>
            <a:r>
              <a:rPr lang="zh-CN" altLang="en-US" dirty="0"/>
              <a:t>线框图与注解</a:t>
            </a:r>
            <a:endParaRPr lang="en-US" altLang="zh-CN" dirty="0"/>
          </a:p>
          <a:p>
            <a:pPr lvl="1"/>
            <a:r>
              <a:rPr lang="zh-CN" altLang="en-US" dirty="0"/>
              <a:t>基础交互</a:t>
            </a:r>
            <a:endParaRPr lang="en-US" altLang="zh-CN" dirty="0"/>
          </a:p>
          <a:p>
            <a:pPr lvl="1"/>
            <a:r>
              <a:rPr lang="zh-CN" altLang="en-US" dirty="0"/>
              <a:t>动态面板</a:t>
            </a:r>
            <a:endParaRPr lang="en-US" altLang="zh-CN" dirty="0"/>
          </a:p>
          <a:p>
            <a:pPr lvl="1"/>
            <a:r>
              <a:rPr lang="zh-CN" altLang="en-US" dirty="0"/>
              <a:t>母板</a:t>
            </a:r>
            <a:endParaRPr lang="en-US" altLang="zh-CN" dirty="0"/>
          </a:p>
          <a:p>
            <a:pPr lvl="1"/>
            <a:r>
              <a:rPr lang="zh-CN" altLang="en-US" dirty="0"/>
              <a:t>流程图</a:t>
            </a:r>
            <a:endParaRPr lang="en-US" altLang="zh-CN" dirty="0"/>
          </a:p>
          <a:p>
            <a:pPr lvl="1"/>
            <a:r>
              <a:rPr lang="zh-CN" altLang="en-US" dirty="0"/>
              <a:t>交互原型</a:t>
            </a:r>
            <a:endParaRPr lang="en-US" altLang="zh-CN" dirty="0"/>
          </a:p>
          <a:p>
            <a:pPr lvl="1"/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/>
              <a:t>课程小结及案例</a:t>
            </a:r>
          </a:p>
        </p:txBody>
      </p:sp>
    </p:spTree>
    <p:extLst>
      <p:ext uri="{BB962C8B-B14F-4D97-AF65-F5344CB8AC3E}">
        <p14:creationId xmlns:p14="http://schemas.microsoft.com/office/powerpoint/2010/main" val="238044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9400"/>
            <a:ext cx="7924800" cy="4394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600" b="1" dirty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3600" b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宋体" pitchFamily="2" charset="-122"/>
              </a:rPr>
              <a:t>产品原型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prototype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zh-CN" altLang="en-US" sz="2800" dirty="0">
                <a:ea typeface="宋体" pitchFamily="2" charset="-122"/>
              </a:rPr>
              <a:t>简单的说就是产品设计成形之前的一个简单框架，对网站来讲，就是将页面模块、元素进行粗放式的排版和布局，深入一些，还会加入一些交互性的元素，使其更加具体、形象和生动。</a:t>
            </a:r>
            <a:endParaRPr lang="en-US" altLang="zh-CN" sz="28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什么是原型设计？</a:t>
            </a:r>
          </a:p>
        </p:txBody>
      </p:sp>
    </p:spTree>
    <p:extLst>
      <p:ext uri="{BB962C8B-B14F-4D97-AF65-F5344CB8AC3E}">
        <p14:creationId xmlns:p14="http://schemas.microsoft.com/office/powerpoint/2010/main" val="93175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Axure RP </a:t>
            </a:r>
            <a:r>
              <a:rPr lang="zh-CN" altLang="en-US" dirty="0"/>
              <a:t>软件界面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1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1593" y="1405459"/>
            <a:ext cx="7759743" cy="450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78816" y="1559245"/>
            <a:ext cx="1508036" cy="28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菜单和工具条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593" y="2821033"/>
            <a:ext cx="1181768" cy="28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站点地图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593" y="4225320"/>
            <a:ext cx="1181768" cy="28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原件面板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593" y="4964418"/>
            <a:ext cx="1181768" cy="28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4.</a:t>
            </a:r>
            <a:r>
              <a:rPr lang="zh-CN" altLang="en-US" dirty="0"/>
              <a:t>母板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8926" y="3381605"/>
            <a:ext cx="1552106" cy="28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5.</a:t>
            </a:r>
            <a:r>
              <a:rPr lang="zh-CN" altLang="en-US" dirty="0"/>
              <a:t>编辑工作区域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4743" y="5532450"/>
            <a:ext cx="1632343" cy="28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6.</a:t>
            </a:r>
            <a:r>
              <a:rPr lang="zh-CN" altLang="en-US" dirty="0"/>
              <a:t>页面注释、交互</a:t>
            </a:r>
          </a:p>
        </p:txBody>
      </p:sp>
      <p:sp>
        <p:nvSpPr>
          <p:cNvPr id="11" name="矩形 10"/>
          <p:cNvSpPr/>
          <p:nvPr/>
        </p:nvSpPr>
        <p:spPr>
          <a:xfrm>
            <a:off x="601593" y="1390650"/>
            <a:ext cx="7759743" cy="617375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2047164" y="4694830"/>
            <a:ext cx="4762066" cy="1202869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6825931" y="2044611"/>
            <a:ext cx="1535405" cy="3853089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6903076" y="4398573"/>
            <a:ext cx="1419623" cy="28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7.</a:t>
            </a:r>
            <a:r>
              <a:rPr lang="zh-CN" altLang="en-US" sz="1200" dirty="0"/>
              <a:t>控件交互及注释</a:t>
            </a:r>
          </a:p>
        </p:txBody>
      </p:sp>
      <p:sp>
        <p:nvSpPr>
          <p:cNvPr id="15" name="矩形 14"/>
          <p:cNvSpPr/>
          <p:nvPr/>
        </p:nvSpPr>
        <p:spPr>
          <a:xfrm>
            <a:off x="601592" y="2066022"/>
            <a:ext cx="1431923" cy="1198470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/>
          </a:p>
        </p:txBody>
      </p:sp>
      <p:sp>
        <p:nvSpPr>
          <p:cNvPr id="16" name="矩形 15"/>
          <p:cNvSpPr/>
          <p:nvPr/>
        </p:nvSpPr>
        <p:spPr>
          <a:xfrm>
            <a:off x="601592" y="3268412"/>
            <a:ext cx="1445571" cy="1330883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601592" y="4612943"/>
            <a:ext cx="1431923" cy="1284756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2047164" y="2044611"/>
            <a:ext cx="4735256" cy="2636571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555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17431" y="2627294"/>
            <a:ext cx="7678894" cy="334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Axure RP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快速入门知识</a:t>
            </a:r>
            <a:endParaRPr lang="en-US" altLang="zh-CN" dirty="0"/>
          </a:p>
          <a:p>
            <a:pPr lvl="1"/>
            <a:r>
              <a:rPr lang="zh-CN" altLang="en-US" dirty="0"/>
              <a:t>软件界面</a:t>
            </a:r>
            <a:endParaRPr lang="en-US" altLang="zh-CN" dirty="0"/>
          </a:p>
          <a:p>
            <a:pPr lvl="1"/>
            <a:r>
              <a:rPr lang="zh-CN" altLang="en-US" dirty="0"/>
              <a:t>线框图与注解</a:t>
            </a:r>
            <a:endParaRPr lang="en-US" altLang="zh-CN" dirty="0"/>
          </a:p>
          <a:p>
            <a:pPr lvl="1"/>
            <a:r>
              <a:rPr lang="zh-CN" altLang="en-US" dirty="0"/>
              <a:t>基础交互</a:t>
            </a:r>
            <a:endParaRPr lang="en-US" altLang="zh-CN" dirty="0"/>
          </a:p>
          <a:p>
            <a:pPr lvl="1"/>
            <a:r>
              <a:rPr lang="zh-CN" altLang="en-US" dirty="0"/>
              <a:t>动态面板</a:t>
            </a:r>
            <a:endParaRPr lang="en-US" altLang="zh-CN" dirty="0"/>
          </a:p>
          <a:p>
            <a:pPr lvl="1"/>
            <a:r>
              <a:rPr lang="zh-CN" altLang="en-US" dirty="0"/>
              <a:t>母板</a:t>
            </a:r>
            <a:endParaRPr lang="en-US" altLang="zh-CN" dirty="0"/>
          </a:p>
          <a:p>
            <a:pPr lvl="1"/>
            <a:r>
              <a:rPr lang="zh-CN" altLang="en-US" dirty="0"/>
              <a:t>流程图</a:t>
            </a:r>
            <a:endParaRPr lang="en-US" altLang="zh-CN" dirty="0"/>
          </a:p>
          <a:p>
            <a:pPr lvl="1"/>
            <a:r>
              <a:rPr lang="zh-CN" altLang="en-US" dirty="0"/>
              <a:t>交互原型</a:t>
            </a:r>
            <a:endParaRPr lang="en-US" altLang="zh-CN" dirty="0"/>
          </a:p>
          <a:p>
            <a:pPr lvl="1"/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/>
              <a:t>课程小结及案例</a:t>
            </a:r>
          </a:p>
        </p:txBody>
      </p:sp>
    </p:spTree>
    <p:extLst>
      <p:ext uri="{BB962C8B-B14F-4D97-AF65-F5344CB8AC3E}">
        <p14:creationId xmlns:p14="http://schemas.microsoft.com/office/powerpoint/2010/main" val="2011629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站点地图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070350"/>
            <a:ext cx="8077200" cy="19494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站点地图：</a:t>
            </a:r>
            <a:r>
              <a:rPr lang="zh-CN" altLang="en-US" sz="1400" dirty="0"/>
              <a:t>层级的导航列表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zh-CN" altLang="en-US" sz="1400" dirty="0"/>
              <a:t>添加，删除页面</a:t>
            </a:r>
            <a:endParaRPr lang="en-US" altLang="zh-CN" sz="1400" dirty="0"/>
          </a:p>
          <a:p>
            <a:r>
              <a:rPr lang="zh-CN" altLang="en-US" sz="1400" dirty="0"/>
              <a:t>页面位置排序（上移、下移）</a:t>
            </a:r>
            <a:endParaRPr lang="en-US" altLang="zh-CN" sz="1400" dirty="0"/>
          </a:p>
          <a:p>
            <a:r>
              <a:rPr lang="zh-CN" altLang="en-US" sz="1400" dirty="0"/>
              <a:t>页面层级组织（增加缩进，减少缩进）</a:t>
            </a:r>
            <a:endParaRPr lang="en-US" altLang="zh-CN" sz="1400" dirty="0"/>
          </a:p>
          <a:p>
            <a:r>
              <a:rPr lang="zh-CN" altLang="en-US" sz="1400" dirty="0"/>
              <a:t>重命名页面</a:t>
            </a:r>
            <a:endParaRPr lang="en-US" altLang="zh-CN" sz="1400" dirty="0"/>
          </a:p>
          <a:p>
            <a:r>
              <a:rPr lang="zh-CN" altLang="en-US" sz="1400" dirty="0"/>
              <a:t>双击页面名称进入编辑设计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84" y="1413895"/>
            <a:ext cx="2215313" cy="1685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911" y="1431663"/>
            <a:ext cx="2159616" cy="1667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9939" y="1436426"/>
            <a:ext cx="2207899" cy="1688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76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070350"/>
            <a:ext cx="5381767" cy="19494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组件：</a:t>
            </a:r>
            <a:r>
              <a:rPr lang="zh-CN" altLang="en-US" sz="1400" dirty="0"/>
              <a:t>用以</a:t>
            </a:r>
            <a:r>
              <a:rPr lang="en-US" altLang="zh-CN" sz="1400" dirty="0"/>
              <a:t>UI</a:t>
            </a:r>
            <a:r>
              <a:rPr lang="zh-CN" altLang="en-US" sz="1400" dirty="0"/>
              <a:t>设计的若干组用户界面控件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400" dirty="0"/>
              <a:t>选择一个元件库，在元件库中搜索需要的控件</a:t>
            </a:r>
            <a:endParaRPr lang="en-US" altLang="zh-CN" sz="1400" dirty="0"/>
          </a:p>
          <a:p>
            <a:r>
              <a:rPr lang="zh-CN" altLang="en-US" sz="1400" dirty="0"/>
              <a:t>载入指定的组件库，创建属于自己的组件库</a:t>
            </a:r>
            <a:endParaRPr lang="en-US" altLang="zh-CN" sz="1400" dirty="0"/>
          </a:p>
          <a:p>
            <a:r>
              <a:rPr lang="zh-CN" altLang="en-US" sz="1400" dirty="0"/>
              <a:t>拖动元件到编辑工作区进行界面设计</a:t>
            </a:r>
            <a:endParaRPr lang="en-US" altLang="zh-CN" sz="1400" dirty="0"/>
          </a:p>
          <a:p>
            <a:r>
              <a:rPr lang="zh-CN" altLang="en-US" sz="1400" dirty="0"/>
              <a:t>对元件的编辑设计操作基本同</a:t>
            </a:r>
            <a:r>
              <a:rPr lang="en-US" altLang="zh-CN" sz="1400" dirty="0"/>
              <a:t>PowerPoint</a:t>
            </a:r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048125"/>
            <a:ext cx="21336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399" y="3667125"/>
            <a:ext cx="168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选择元件库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9512" y="3667125"/>
            <a:ext cx="168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元件搜索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77012" y="3667125"/>
            <a:ext cx="168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载入创建库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7012" y="5667375"/>
            <a:ext cx="168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编辑元件</a:t>
            </a:r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2318" y="1431025"/>
            <a:ext cx="2422231" cy="1899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290" y="1451639"/>
            <a:ext cx="2287007" cy="189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9298" y="2384310"/>
            <a:ext cx="241935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180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元件库</a:t>
            </a: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527" y="1389940"/>
            <a:ext cx="1605519" cy="3031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0659" y="1400033"/>
            <a:ext cx="2837882" cy="3603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8095" y="1389871"/>
            <a:ext cx="1622539" cy="3264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321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070350"/>
            <a:ext cx="8077200" cy="19494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注解：</a:t>
            </a:r>
            <a:r>
              <a:rPr lang="zh-CN" altLang="en-US" sz="1400" dirty="0"/>
              <a:t>澄清设计意图的标注文字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有注解或交互的空间右上角显示黄色标签</a:t>
            </a:r>
            <a:endParaRPr lang="en-US" altLang="zh-CN" sz="1400" dirty="0"/>
          </a:p>
          <a:p>
            <a:r>
              <a:rPr lang="zh-CN" altLang="en-US" sz="1400" dirty="0"/>
              <a:t>脚注（</a:t>
            </a: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3</a:t>
            </a:r>
            <a:r>
              <a:rPr lang="zh-CN" altLang="en-US" sz="1400" dirty="0"/>
              <a:t>）决定在规格书中的排序</a:t>
            </a:r>
            <a:endParaRPr lang="en-US" altLang="zh-CN" sz="1400" dirty="0"/>
          </a:p>
          <a:p>
            <a:r>
              <a:rPr lang="zh-CN" altLang="en-US" sz="1400" dirty="0"/>
              <a:t>自定义注解的字段</a:t>
            </a:r>
            <a:endParaRPr lang="en-US" altLang="zh-CN" sz="1400" dirty="0"/>
          </a:p>
          <a:p>
            <a:r>
              <a:rPr lang="zh-CN" altLang="en-US" sz="1400" dirty="0"/>
              <a:t>页面级的注释</a:t>
            </a:r>
            <a:r>
              <a:rPr lang="en-US" altLang="zh-CN" sz="1400" dirty="0"/>
              <a:t>,</a:t>
            </a:r>
            <a:r>
              <a:rPr lang="zh-CN" altLang="en-US" sz="1400" dirty="0"/>
              <a:t>可以针对不同对象进行注释</a:t>
            </a:r>
            <a:endParaRPr lang="en-US" altLang="zh-CN" sz="1400" dirty="0"/>
          </a:p>
          <a:p>
            <a:r>
              <a:rPr lang="zh-CN" altLang="en-US" sz="1400" dirty="0"/>
              <a:t>对元件进行样式的调节，已达到更好的展示效果</a:t>
            </a:r>
            <a:endParaRPr lang="en-US" altLang="zh-CN" sz="1400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2353" y="1284738"/>
            <a:ext cx="2149590" cy="32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0290" y="4788730"/>
            <a:ext cx="4018396" cy="144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979" y="1269811"/>
            <a:ext cx="4699876" cy="15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7922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</a:t>
            </a:r>
            <a:endParaRPr lang="en-US" altLang="zh-CN" dirty="0"/>
          </a:p>
          <a:p>
            <a:pPr lvl="1"/>
            <a:r>
              <a:rPr lang="zh-CN" altLang="en-US" dirty="0"/>
              <a:t>利用线框图元件库画一个导航原型</a:t>
            </a:r>
            <a:endParaRPr lang="en-US" altLang="zh-CN" dirty="0"/>
          </a:p>
          <a:p>
            <a:r>
              <a:rPr lang="zh-CN" altLang="en-US" dirty="0"/>
              <a:t>第二步（以下可选）</a:t>
            </a:r>
            <a:endParaRPr lang="en-US" altLang="zh-CN" dirty="0"/>
          </a:p>
          <a:p>
            <a:pPr lvl="1"/>
            <a:r>
              <a:rPr lang="zh-CN" altLang="en-US" dirty="0"/>
              <a:t>导入一个自定义组件库</a:t>
            </a:r>
            <a:endParaRPr lang="en-US" altLang="zh-CN" dirty="0"/>
          </a:p>
          <a:p>
            <a:pPr lvl="1"/>
            <a:r>
              <a:rPr lang="zh-CN" altLang="en-US" dirty="0"/>
              <a:t>画一个手机客户端界面</a:t>
            </a:r>
            <a:endParaRPr lang="en-US" altLang="zh-CN" dirty="0"/>
          </a:p>
          <a:p>
            <a:r>
              <a:rPr lang="zh-CN" altLang="en-US" dirty="0"/>
              <a:t>第三步</a:t>
            </a:r>
            <a:endParaRPr lang="en-US" altLang="zh-CN" dirty="0"/>
          </a:p>
          <a:p>
            <a:pPr lvl="1"/>
            <a:r>
              <a:rPr lang="zh-CN" altLang="en-US" dirty="0"/>
              <a:t>标注</a:t>
            </a:r>
            <a:r>
              <a:rPr lang="zh-CN" altLang="en-US"/>
              <a:t>一个元件</a:t>
            </a:r>
            <a:endParaRPr lang="en-US" altLang="zh-CN" dirty="0"/>
          </a:p>
          <a:p>
            <a:r>
              <a:rPr lang="zh-CN" altLang="en-US" dirty="0"/>
              <a:t>练习时间</a:t>
            </a:r>
            <a:r>
              <a:rPr lang="zh-CN" altLang="en-US" dirty="0">
                <a:sym typeface="Wingdings" pitchFamily="2" charset="2"/>
              </a:rPr>
              <a:t>（</a:t>
            </a:r>
            <a:r>
              <a:rPr lang="en-US" altLang="zh-CN" dirty="0">
                <a:sym typeface="Wingdings" pitchFamily="2" charset="2"/>
              </a:rPr>
              <a:t>10</a:t>
            </a:r>
            <a:r>
              <a:rPr lang="zh-CN" altLang="en-US" dirty="0">
                <a:sym typeface="Wingdings" pitchFamily="2" charset="2"/>
              </a:rPr>
              <a:t>分钟）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073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17431" y="2975027"/>
            <a:ext cx="7678894" cy="334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Axure RP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快速入门知识</a:t>
            </a:r>
            <a:endParaRPr lang="en-US" altLang="zh-CN" dirty="0"/>
          </a:p>
          <a:p>
            <a:pPr lvl="1"/>
            <a:r>
              <a:rPr lang="zh-CN" altLang="en-US" dirty="0"/>
              <a:t>软件界面</a:t>
            </a:r>
            <a:endParaRPr lang="en-US" altLang="zh-CN" dirty="0"/>
          </a:p>
          <a:p>
            <a:pPr lvl="1"/>
            <a:r>
              <a:rPr lang="zh-CN" altLang="en-US" dirty="0"/>
              <a:t>线框图与注解</a:t>
            </a:r>
            <a:endParaRPr lang="en-US" altLang="zh-CN" dirty="0"/>
          </a:p>
          <a:p>
            <a:pPr lvl="1"/>
            <a:r>
              <a:rPr lang="zh-CN" altLang="en-US" dirty="0"/>
              <a:t>基础交互</a:t>
            </a:r>
            <a:endParaRPr lang="en-US" altLang="zh-CN" dirty="0"/>
          </a:p>
          <a:p>
            <a:pPr lvl="1"/>
            <a:r>
              <a:rPr lang="zh-CN" altLang="en-US" dirty="0"/>
              <a:t>动态面板</a:t>
            </a:r>
            <a:endParaRPr lang="en-US" altLang="zh-CN" dirty="0"/>
          </a:p>
          <a:p>
            <a:pPr lvl="1"/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流程图</a:t>
            </a:r>
            <a:endParaRPr lang="en-US" altLang="zh-CN" dirty="0"/>
          </a:p>
          <a:p>
            <a:pPr lvl="1"/>
            <a:r>
              <a:rPr lang="zh-CN" altLang="en-US" dirty="0"/>
              <a:t>交互原型</a:t>
            </a:r>
            <a:endParaRPr lang="en-US" altLang="zh-CN" dirty="0"/>
          </a:p>
          <a:p>
            <a:pPr lvl="1"/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/>
              <a:t>课程小结及案例</a:t>
            </a:r>
          </a:p>
        </p:txBody>
      </p:sp>
    </p:spTree>
    <p:extLst>
      <p:ext uri="{BB962C8B-B14F-4D97-AF65-F5344CB8AC3E}">
        <p14:creationId xmlns:p14="http://schemas.microsoft.com/office/powerpoint/2010/main" val="151080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初识交互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基础概念</a:t>
            </a:r>
            <a:endParaRPr lang="en-US" altLang="zh-CN" dirty="0"/>
          </a:p>
          <a:p>
            <a:pPr lvl="1"/>
            <a:r>
              <a:rPr lang="zh-CN" altLang="en-US" dirty="0"/>
              <a:t>事件（操作行为）</a:t>
            </a:r>
            <a:endParaRPr lang="en-US" altLang="zh-CN" dirty="0"/>
          </a:p>
          <a:p>
            <a:pPr lvl="1"/>
            <a:r>
              <a:rPr lang="zh-CN" altLang="en-US" dirty="0"/>
              <a:t>场景（条件）</a:t>
            </a:r>
            <a:endParaRPr lang="en-US" altLang="zh-CN" dirty="0"/>
          </a:p>
          <a:p>
            <a:pPr lvl="1"/>
            <a:r>
              <a:rPr lang="zh-CN" altLang="en-US" dirty="0"/>
              <a:t>动作（执行结果）</a:t>
            </a:r>
            <a:endParaRPr lang="en-US" altLang="zh-CN" dirty="0">
              <a:hlinkClick r:id="" action="ppaction://hlinkfile"/>
            </a:endParaRPr>
          </a:p>
          <a:p>
            <a:r>
              <a:rPr lang="zh-CN" altLang="en-US" dirty="0"/>
              <a:t>第一个交互</a:t>
            </a:r>
            <a:endParaRPr lang="en-US" altLang="zh-CN" dirty="0"/>
          </a:p>
          <a:p>
            <a:r>
              <a:rPr lang="zh-CN" altLang="en-US" dirty="0"/>
              <a:t>多场景交互</a:t>
            </a:r>
            <a:br>
              <a:rPr lang="en-US" altLang="zh-CN" dirty="0"/>
            </a:br>
            <a:r>
              <a:rPr lang="en-US" altLang="zh-CN" dirty="0"/>
              <a:t>     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881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元件的交互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18667"/>
              </p:ext>
            </p:extLst>
          </p:nvPr>
        </p:nvGraphicFramePr>
        <p:xfrm>
          <a:off x="609600" y="1371600"/>
          <a:ext cx="8086726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6300" y="1524000"/>
            <a:ext cx="180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When…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1524000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2400" b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Then…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4400" y="1524000"/>
            <a:ext cx="119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2400" b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IF…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2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Prototype design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原型设计是在真实产品设计、制造前，建立在用户为中心（</a:t>
            </a:r>
            <a:r>
              <a:rPr lang="en-US" altLang="zh-CN" dirty="0"/>
              <a:t>User-Centered Design</a:t>
            </a:r>
            <a:r>
              <a:rPr lang="zh-CN" altLang="zh-CN" dirty="0"/>
              <a:t>）</a:t>
            </a:r>
            <a:r>
              <a:rPr lang="zh-CN" altLang="en-US" dirty="0"/>
              <a:t>技术</a:t>
            </a:r>
            <a:r>
              <a:rPr lang="zh-CN" altLang="zh-CN" dirty="0"/>
              <a:t>基础上</a:t>
            </a:r>
            <a:r>
              <a:rPr lang="zh-CN" altLang="en-US" dirty="0"/>
              <a:t>。</a:t>
            </a:r>
            <a:r>
              <a:rPr lang="zh-CN" altLang="zh-CN" dirty="0"/>
              <a:t>快速形成一个可供交互设计师、项目经理、用户、开发人员进行沟通的目标产品的仿真框架。</a:t>
            </a:r>
            <a:r>
              <a:rPr lang="en-US" altLang="zh-CN" dirty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6487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070350"/>
            <a:ext cx="8077200" cy="1949449"/>
          </a:xfrm>
        </p:spPr>
        <p:txBody>
          <a:bodyPr/>
          <a:lstStyle/>
          <a:p>
            <a:r>
              <a:rPr lang="zh-CN" altLang="en-US" sz="1600" dirty="0"/>
              <a:t>大多对象只具备常见的三种触发事件：</a:t>
            </a:r>
            <a:r>
              <a:rPr lang="en-US" altLang="zh-CN" sz="1600" dirty="0"/>
              <a:t>OnClick</a:t>
            </a:r>
            <a:r>
              <a:rPr lang="zh-CN" altLang="en-US" sz="1600" dirty="0"/>
              <a:t>、</a:t>
            </a:r>
            <a:r>
              <a:rPr lang="en-US" altLang="zh-CN" sz="1600" dirty="0"/>
              <a:t>OnMouseEnter </a:t>
            </a:r>
            <a:r>
              <a:rPr lang="zh-CN" altLang="en-US" sz="1600" dirty="0"/>
              <a:t>与</a:t>
            </a:r>
            <a:r>
              <a:rPr lang="en-US" altLang="zh-CN" sz="1600" dirty="0"/>
              <a:t>OnMouseOut</a:t>
            </a:r>
          </a:p>
          <a:p>
            <a:r>
              <a:rPr lang="zh-CN" altLang="en-US" sz="1600" dirty="0"/>
              <a:t>某些控件可触发的事件有些不同： </a:t>
            </a:r>
            <a:endParaRPr lang="en-US" altLang="zh-CN" sz="1600" dirty="0"/>
          </a:p>
          <a:p>
            <a:pPr lvl="1"/>
            <a:r>
              <a:rPr lang="zh-CN" altLang="en-US" sz="1200" dirty="0"/>
              <a:t>单选框和复选框则具有</a:t>
            </a:r>
            <a:r>
              <a:rPr lang="en-US" altLang="zh-CN" sz="1200" dirty="0"/>
              <a:t>OnFocus</a:t>
            </a:r>
            <a:r>
              <a:rPr lang="zh-CN" altLang="en-US" sz="1200" dirty="0"/>
              <a:t>、 </a:t>
            </a:r>
            <a:r>
              <a:rPr lang="en-US" altLang="zh-CN" sz="1200" dirty="0"/>
              <a:t>OnLostFocus </a:t>
            </a:r>
            <a:r>
              <a:rPr lang="zh-CN" altLang="en-US" sz="1200" dirty="0"/>
              <a:t>事件</a:t>
            </a:r>
            <a:endParaRPr lang="en-US" altLang="zh-CN" sz="1200" dirty="0"/>
          </a:p>
          <a:p>
            <a:pPr lvl="1"/>
            <a:r>
              <a:rPr lang="zh-CN" altLang="en-US" sz="1200" dirty="0"/>
              <a:t>文本框、文本域、下拉框、列表框则具有</a:t>
            </a:r>
            <a:r>
              <a:rPr lang="en-US" altLang="zh-CN" sz="1200" dirty="0"/>
              <a:t>OnKeyUp</a:t>
            </a:r>
            <a:r>
              <a:rPr lang="zh-CN" altLang="en-US" sz="1200" dirty="0"/>
              <a:t>、</a:t>
            </a:r>
            <a:r>
              <a:rPr lang="en-US" altLang="zh-CN" sz="1200" dirty="0"/>
              <a:t>OnFocus</a:t>
            </a:r>
            <a:r>
              <a:rPr lang="zh-CN" altLang="en-US" sz="1200" dirty="0"/>
              <a:t>、</a:t>
            </a:r>
            <a:r>
              <a:rPr lang="en-US" altLang="zh-CN" sz="1200" dirty="0"/>
              <a:t>OnLostFocus</a:t>
            </a:r>
            <a:r>
              <a:rPr lang="zh-CN" altLang="en-US" sz="1200" dirty="0"/>
              <a:t>事件</a:t>
            </a:r>
            <a:endParaRPr lang="en-US" altLang="zh-CN" sz="1200" dirty="0"/>
          </a:p>
          <a:p>
            <a:pPr lvl="1"/>
            <a:r>
              <a:rPr lang="zh-CN" altLang="en-US" sz="1200" dirty="0"/>
              <a:t>下拉框和列表框具有</a:t>
            </a:r>
            <a:r>
              <a:rPr lang="en-US" altLang="zh-CN" sz="1200" dirty="0"/>
              <a:t>OnChange</a:t>
            </a:r>
            <a:r>
              <a:rPr lang="zh-CN" altLang="en-US" sz="1200" dirty="0"/>
              <a:t>事件</a:t>
            </a:r>
            <a:endParaRPr lang="en-US" altLang="zh-CN" sz="1200" dirty="0"/>
          </a:p>
          <a:p>
            <a:pPr lvl="1"/>
            <a:r>
              <a:rPr lang="zh-CN" altLang="en-US" sz="1200" dirty="0"/>
              <a:t>页面加载或模块被载入时则发生</a:t>
            </a:r>
            <a:r>
              <a:rPr lang="en-US" altLang="zh-CN" sz="1200" dirty="0"/>
              <a:t>OnPageLoad</a:t>
            </a:r>
            <a:endParaRPr lang="zh-CN" altLang="en-US" sz="1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01389"/>
              </p:ext>
            </p:extLst>
          </p:nvPr>
        </p:nvGraphicFramePr>
        <p:xfrm>
          <a:off x="609601" y="1390649"/>
          <a:ext cx="8086724" cy="24098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965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baseline="0" dirty="0"/>
                        <a:t>OnClick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u="none" strike="noStrike" kern="1200" baseline="0" dirty="0"/>
                        <a:t>鼠标点击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baseline="0" dirty="0"/>
                        <a:t>OnMouseEnter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u="none" strike="noStrike" kern="1200" baseline="0" dirty="0"/>
                        <a:t>鼠标的指针移动到对象上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baseline="0" dirty="0"/>
                        <a:t>OnMouseOut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u="none" strike="noStrike" kern="1200" baseline="0" dirty="0"/>
                        <a:t>鼠标的指针移动出对象外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baseline="0" dirty="0"/>
                        <a:t>OnFocus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u="none" strike="noStrike" kern="1200" baseline="0" dirty="0"/>
                        <a:t>鼠标的指针进入文字输入状态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baseline="0" dirty="0"/>
                        <a:t>OnLostFocus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u="none" strike="noStrike" kern="1200" baseline="0" dirty="0"/>
                        <a:t>鼠标的指针离开文字输入状态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baseline="0" dirty="0"/>
                        <a:t>OnChange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u="none" strike="noStrike" kern="1200" baseline="0" dirty="0"/>
                        <a:t>下拉框或列表框中的选项改变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baseline="0" dirty="0"/>
                        <a:t>OnPageLoad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u="none" strike="noStrike" kern="1200" baseline="0" dirty="0"/>
                        <a:t>页面或模块载入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u="none" strike="noStrike" kern="1200" baseline="0" dirty="0"/>
                        <a:t>OnKeyUp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baseline="0" dirty="0"/>
                        <a:t>按下然后松开键盘上的键 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36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073631"/>
              </p:ext>
            </p:extLst>
          </p:nvPr>
        </p:nvGraphicFramePr>
        <p:xfrm>
          <a:off x="609600" y="1278890"/>
          <a:ext cx="8086725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55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+mn-ea"/>
                          <a:ea typeface="+mn-ea"/>
                        </a:rPr>
                        <a:t>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+mn-ea"/>
                          <a:ea typeface="+mn-ea"/>
                        </a:rPr>
                        <a:t>中文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+mn-ea"/>
                          <a:ea typeface="+mn-ea"/>
                        </a:rPr>
                        <a:t>Open Link in Current Window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在当前窗口打开一个页面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+mn-ea"/>
                          <a:ea typeface="+mn-ea"/>
                        </a:rPr>
                        <a:t>Open Link in Popup Window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+mn-ea"/>
                          <a:ea typeface="+mn-ea"/>
                        </a:rPr>
                        <a:t>在弹出的窗口中打开一个页面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+mn-ea"/>
                          <a:ea typeface="+mn-ea"/>
                        </a:rPr>
                        <a:t>Open Link in Parent Window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在父窗口中打开一个页面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+mn-ea"/>
                          <a:ea typeface="+mn-ea"/>
                        </a:rPr>
                        <a:t>Close Current Window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+mn-ea"/>
                          <a:ea typeface="+mn-ea"/>
                        </a:rPr>
                        <a:t>关闭当前窗口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latin typeface="+mn-ea"/>
                          <a:ea typeface="+mn-ea"/>
                        </a:rPr>
                        <a:t>Open Link in Frame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altLang="zh-CN" sz="900" dirty="0">
                          <a:latin typeface="+mn-ea"/>
                          <a:ea typeface="+mn-ea"/>
                        </a:rPr>
                        <a:t>Frame</a:t>
                      </a:r>
                      <a:r>
                        <a:rPr lang="zh-CN" altLang="en-US" sz="900" dirty="0">
                          <a:latin typeface="+mn-ea"/>
                          <a:ea typeface="+mn-ea"/>
                        </a:rPr>
                        <a:t>框架内打开一个页面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Open Link in Parent Frame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在父页面的嵌框架中打开一个页面</a:t>
                      </a:r>
                      <a:endParaRPr lang="en-US" altLang="zh-CN" sz="9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 Panel state(s) to State(s)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为动态面板设定要显示的状态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Show Panel(s)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显示面板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Hide Panel(s)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隐藏面板</a:t>
                      </a:r>
                      <a:endParaRPr lang="en-US" altLang="zh-CN" sz="9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Toggle Visibility for Panel(s)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切换（显示</a:t>
                      </a:r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隐藏）面板的显示状态</a:t>
                      </a:r>
                      <a:endParaRPr lang="en-US" altLang="zh-CN" sz="9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Move Panel(s)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根据绝对坐标或相对坐标来移动动态面板</a:t>
                      </a:r>
                      <a:endParaRPr lang="en-US" altLang="zh-CN" sz="9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Bring Panel(s) to Front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将动态面板移至最上层，让动态面板能够不被其它图层覆盖</a:t>
                      </a:r>
                      <a:endParaRPr lang="en-US" altLang="zh-CN" sz="9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 Variable and Widget value(s) equal to Value(s)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设定变量的值或控件的值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Scroll to Image Map Region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滚动页面到</a:t>
                      </a:r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Image Map</a:t>
                      </a:r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所在位置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Enable Widget(s)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把对象状态变成可用状态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Disable Widget(s)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把对象状态变成不可用状态</a:t>
                      </a:r>
                      <a:endParaRPr lang="en-US" altLang="zh-CN" sz="9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 Widget(s) to Selected State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指定控件选择后的样式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 Focus on Widget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设定焦点在指定的控件上</a:t>
                      </a:r>
                      <a:endParaRPr lang="en-US" altLang="zh-CN" sz="9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455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Wait Time(s)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等待多少毫秒</a:t>
                      </a:r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9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后再进行这个动作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Other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显示动作的文字说明 </a:t>
                      </a:r>
                      <a:endParaRPr lang="zh-CN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349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262" y="1178821"/>
            <a:ext cx="6838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第一个交互：基础链接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2378388" y="2713193"/>
            <a:ext cx="225380" cy="225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charset="-122"/>
              </a:rPr>
              <a:t>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839164" y="2071743"/>
            <a:ext cx="225380" cy="225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rPr>
              <a:t>2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7846" y="2577863"/>
            <a:ext cx="30194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/>
          <p:nvPr/>
        </p:nvSpPr>
        <p:spPr bwMode="auto">
          <a:xfrm>
            <a:off x="6015268" y="2786321"/>
            <a:ext cx="225380" cy="225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350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多场景交互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070350"/>
            <a:ext cx="4924425" cy="1949450"/>
          </a:xfrm>
        </p:spPr>
        <p:txBody>
          <a:bodyPr/>
          <a:lstStyle/>
          <a:p>
            <a:r>
              <a:rPr lang="zh-CN" altLang="en-US" sz="1600" dirty="0"/>
              <a:t>多场景交互：应用于条件判断</a:t>
            </a:r>
            <a:endParaRPr lang="en-US" altLang="zh-CN" sz="1600" dirty="0"/>
          </a:p>
          <a:p>
            <a:r>
              <a:rPr lang="zh-CN" altLang="en-US" sz="1600" dirty="0"/>
              <a:t>登录按钮在</a:t>
            </a:r>
            <a:r>
              <a:rPr lang="en-US" altLang="zh-CN" sz="1600" dirty="0"/>
              <a:t>OnClick</a:t>
            </a:r>
            <a:r>
              <a:rPr lang="zh-CN" altLang="en-US" sz="1600" dirty="0"/>
              <a:t>事件中出现的</a:t>
            </a:r>
            <a:r>
              <a:rPr lang="en-US" altLang="zh-CN" sz="1600" dirty="0"/>
              <a:t>2</a:t>
            </a:r>
            <a:r>
              <a:rPr lang="zh-CN" altLang="en-US" sz="1600" dirty="0"/>
              <a:t>种场景的处理</a:t>
            </a:r>
            <a:endParaRPr lang="en-US" altLang="zh-CN" sz="1600" dirty="0"/>
          </a:p>
          <a:p>
            <a:pPr lvl="1"/>
            <a:r>
              <a:rPr lang="zh-CN" altLang="en-US" sz="1200" dirty="0"/>
              <a:t>登录成功，跳转登录后页面</a:t>
            </a:r>
            <a:endParaRPr lang="en-US" altLang="zh-CN" sz="1200" dirty="0"/>
          </a:p>
          <a:p>
            <a:pPr lvl="1"/>
            <a:r>
              <a:rPr lang="zh-CN" altLang="en-US" sz="1200" dirty="0"/>
              <a:t>登录失败，给出错误提示文字</a:t>
            </a:r>
            <a:br>
              <a:rPr lang="zh-CN" altLang="en-US" sz="1200" dirty="0"/>
            </a:br>
            <a:endParaRPr lang="en-US" altLang="zh-CN" sz="1200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742407" y="1371600"/>
            <a:ext cx="3181350" cy="1857375"/>
            <a:chOff x="3151982" y="1360509"/>
            <a:chExt cx="3181350" cy="1857375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982" y="1360509"/>
              <a:ext cx="3181350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椭圆 7"/>
            <p:cNvSpPr/>
            <p:nvPr/>
          </p:nvSpPr>
          <p:spPr bwMode="auto">
            <a:xfrm>
              <a:off x="4287379" y="2395537"/>
              <a:ext cx="225380" cy="22538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1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23015" y="2667714"/>
              <a:ext cx="954107" cy="2462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en-US" dirty="0"/>
                <a:t>选择登录按钮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91225" y="1358941"/>
            <a:ext cx="2714625" cy="1847850"/>
            <a:chOff x="5991225" y="1358941"/>
            <a:chExt cx="2714625" cy="184785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1225" y="1358941"/>
              <a:ext cx="271462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椭圆 9"/>
            <p:cNvSpPr/>
            <p:nvPr/>
          </p:nvSpPr>
          <p:spPr bwMode="auto">
            <a:xfrm>
              <a:off x="6850452" y="2279671"/>
              <a:ext cx="225380" cy="22538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2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85023" y="2235243"/>
              <a:ext cx="1482725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l"/>
              <a:r>
                <a:rPr lang="zh-CN" altLang="en-US" dirty="0"/>
                <a:t>为</a:t>
              </a:r>
              <a:r>
                <a:rPr lang="en-US" altLang="zh-CN" dirty="0"/>
                <a:t>OnClick</a:t>
              </a:r>
              <a:r>
                <a:rPr lang="zh-CN" altLang="en-US" dirty="0"/>
                <a:t>事件增加两个场景和动作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41974" y="3476625"/>
            <a:ext cx="3562350" cy="2266950"/>
            <a:chOff x="5432425" y="3400425"/>
            <a:chExt cx="3562350" cy="22669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425" y="3400425"/>
              <a:ext cx="3562350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椭圆 11"/>
            <p:cNvSpPr/>
            <p:nvPr/>
          </p:nvSpPr>
          <p:spPr bwMode="auto">
            <a:xfrm>
              <a:off x="6107952" y="4874383"/>
              <a:ext cx="225380" cy="22538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>
                  <a:solidFill>
                    <a:schemeClr val="bg1"/>
                  </a:solidFill>
                  <a:latin typeface="Arial" charset="0"/>
                  <a:ea typeface="宋体" charset="-122"/>
                </a:rPr>
                <a:t>3</a:t>
              </a:r>
              <a:endParaRPr kumimoji="0" lang="zh-CN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463531" y="4863962"/>
              <a:ext cx="741362" cy="2462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zh-CN" altLang="en-US" dirty="0"/>
                <a:t>原型效果</a:t>
              </a:r>
            </a:p>
          </p:txBody>
        </p:sp>
      </p:grp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695" y="1384300"/>
            <a:ext cx="2013585" cy="190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838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080" y="4679950"/>
            <a:ext cx="4924425" cy="1436370"/>
          </a:xfrm>
        </p:spPr>
        <p:txBody>
          <a:bodyPr/>
          <a:lstStyle/>
          <a:p>
            <a:r>
              <a:rPr lang="zh-CN" altLang="en-US" sz="1600" dirty="0"/>
              <a:t>变量传递</a:t>
            </a:r>
            <a:endParaRPr lang="en-US" altLang="zh-CN" sz="1600" dirty="0"/>
          </a:p>
          <a:p>
            <a:pPr lvl="1"/>
            <a:r>
              <a:rPr lang="zh-CN" altLang="en-US" sz="1200" dirty="0"/>
              <a:t>元件值赋值到页面加载变量</a:t>
            </a:r>
            <a:endParaRPr lang="en-US" altLang="zh-CN" sz="1200" dirty="0"/>
          </a:p>
          <a:p>
            <a:pPr lvl="1"/>
            <a:r>
              <a:rPr lang="zh-CN" altLang="en-US" sz="1200" dirty="0"/>
              <a:t>页面加载变量赋值到元件</a:t>
            </a:r>
            <a:br>
              <a:rPr lang="zh-CN" altLang="en-US" sz="1200" dirty="0"/>
            </a:br>
            <a:endParaRPr lang="en-US" altLang="zh-CN" sz="1200" dirty="0"/>
          </a:p>
          <a:p>
            <a:endParaRPr lang="zh-CN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1216660"/>
            <a:ext cx="20764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5798" y="1285022"/>
            <a:ext cx="4419527" cy="290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椭圆 28"/>
          <p:cNvSpPr/>
          <p:nvPr/>
        </p:nvSpPr>
        <p:spPr bwMode="auto">
          <a:xfrm>
            <a:off x="3729516" y="3177217"/>
            <a:ext cx="225380" cy="225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charset="-122"/>
              </a:rPr>
              <a:t>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852812" y="2658596"/>
            <a:ext cx="225380" cy="225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rPr>
              <a:t>2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8717" y="3661723"/>
            <a:ext cx="4283818" cy="177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椭圆 30"/>
          <p:cNvSpPr/>
          <p:nvPr/>
        </p:nvSpPr>
        <p:spPr bwMode="auto">
          <a:xfrm>
            <a:off x="5128163" y="3618834"/>
            <a:ext cx="225380" cy="225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838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080" y="4679950"/>
            <a:ext cx="4924425" cy="1436370"/>
          </a:xfrm>
        </p:spPr>
        <p:txBody>
          <a:bodyPr/>
          <a:lstStyle/>
          <a:p>
            <a:r>
              <a:rPr lang="zh-CN" altLang="en-US" sz="1600" dirty="0"/>
              <a:t>变量传递</a:t>
            </a:r>
            <a:endParaRPr lang="en-US" altLang="zh-CN" sz="1600" dirty="0"/>
          </a:p>
          <a:p>
            <a:pPr lvl="1"/>
            <a:r>
              <a:rPr lang="zh-CN" altLang="en-US" sz="1200" dirty="0"/>
              <a:t>元件值赋值到页面加载变量</a:t>
            </a:r>
            <a:endParaRPr lang="en-US" altLang="zh-CN" sz="1200" dirty="0"/>
          </a:p>
          <a:p>
            <a:pPr lvl="1"/>
            <a:r>
              <a:rPr lang="zh-CN" altLang="en-US" sz="1200" dirty="0"/>
              <a:t>页面加载变量赋值到元件</a:t>
            </a:r>
            <a:endParaRPr lang="en-US" altLang="zh-CN" sz="1200" dirty="0"/>
          </a:p>
          <a:p>
            <a:pPr lvl="1"/>
            <a:r>
              <a:rPr lang="zh-CN" altLang="en-US" sz="1200" dirty="0"/>
              <a:t>页面与页面之间的变量传递</a:t>
            </a:r>
            <a:br>
              <a:rPr lang="zh-CN" altLang="en-US" sz="1200" dirty="0"/>
            </a:b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750627" y="1514901"/>
            <a:ext cx="2101755" cy="14193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631474" y="1430302"/>
            <a:ext cx="282925" cy="289315"/>
          </a:xfrm>
          <a:prstGeom prst="ellips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charset="-122"/>
              </a:rPr>
              <a:t>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141494" y="1501253"/>
            <a:ext cx="2101755" cy="14193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 b="1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016585" y="1362059"/>
            <a:ext cx="315976" cy="289320"/>
          </a:xfrm>
          <a:prstGeom prst="ellips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rPr>
              <a:t>2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809" y="3029803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latin typeface="+mn-ea"/>
                <a:ea typeface="+mn-ea"/>
              </a:rPr>
              <a:t>页面一（登录页面）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0298" y="3043451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latin typeface="+mn-ea"/>
                <a:ea typeface="+mn-ea"/>
              </a:rPr>
              <a:t>页面二（登录成功提示页面）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1820" y="196527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变量（元件名）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41742" y="192433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变量（元件名）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2688609" y="1910687"/>
            <a:ext cx="750627" cy="368489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452880" y="1678675"/>
            <a:ext cx="1910687" cy="764274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4768" y="1937982"/>
            <a:ext cx="1819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 err="1">
                <a:solidFill>
                  <a:schemeClr val="bg1"/>
                </a:solidFill>
                <a:latin typeface="+mn-ea"/>
                <a:ea typeface="+mn-ea"/>
              </a:rPr>
              <a:t>OnLoadVariable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5390865" y="1883392"/>
            <a:ext cx="750627" cy="368489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44203" y="25521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</a:rPr>
              <a:t>全局变量</a:t>
            </a:r>
          </a:p>
        </p:txBody>
      </p:sp>
    </p:spTree>
    <p:extLst>
      <p:ext uri="{BB962C8B-B14F-4D97-AF65-F5344CB8AC3E}">
        <p14:creationId xmlns:p14="http://schemas.microsoft.com/office/powerpoint/2010/main" val="752838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endParaRPr lang="en-US" altLang="zh-CN" dirty="0"/>
          </a:p>
          <a:p>
            <a:pPr lvl="1"/>
            <a:r>
              <a:rPr lang="zh-CN" altLang="en-US" dirty="0"/>
              <a:t>制作登录及登录成功的跳转页面</a:t>
            </a:r>
            <a:endParaRPr lang="en-US" altLang="zh-CN" dirty="0"/>
          </a:p>
          <a:p>
            <a:r>
              <a:rPr lang="zh-CN" altLang="en-US" dirty="0"/>
              <a:t>第二步</a:t>
            </a:r>
            <a:endParaRPr lang="en-US" altLang="zh-CN" dirty="0"/>
          </a:p>
          <a:p>
            <a:pPr lvl="1"/>
            <a:r>
              <a:rPr lang="zh-CN" altLang="en-US" dirty="0"/>
              <a:t>将用户名变量值传递到登录成功页面</a:t>
            </a:r>
            <a:endParaRPr lang="en-US" altLang="zh-CN" dirty="0"/>
          </a:p>
          <a:p>
            <a:r>
              <a:rPr lang="zh-CN" altLang="en-US" dirty="0"/>
              <a:t>练习时间</a:t>
            </a:r>
            <a:r>
              <a:rPr lang="zh-CN" altLang="en-US" dirty="0">
                <a:sym typeface="Wingdings" pitchFamily="2" charset="2"/>
              </a:rPr>
              <a:t>（</a:t>
            </a:r>
            <a:r>
              <a:rPr lang="en-US" altLang="zh-CN" dirty="0">
                <a:sym typeface="Wingdings" pitchFamily="2" charset="2"/>
              </a:rPr>
              <a:t>10</a:t>
            </a:r>
            <a:r>
              <a:rPr lang="zh-CN" altLang="en-US" dirty="0">
                <a:sym typeface="Wingdings" pitchFamily="2" charset="2"/>
              </a:rPr>
              <a:t>分钟）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1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17431" y="3348518"/>
            <a:ext cx="7678894" cy="334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Axure RP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快速入门知识</a:t>
            </a:r>
            <a:endParaRPr lang="en-US" altLang="zh-CN" dirty="0"/>
          </a:p>
          <a:p>
            <a:pPr lvl="1"/>
            <a:r>
              <a:rPr lang="zh-CN" altLang="en-US" dirty="0"/>
              <a:t>软件界面</a:t>
            </a:r>
            <a:endParaRPr lang="en-US" altLang="zh-CN" dirty="0"/>
          </a:p>
          <a:p>
            <a:pPr lvl="1"/>
            <a:r>
              <a:rPr lang="zh-CN" altLang="en-US" dirty="0"/>
              <a:t>线框图与注解</a:t>
            </a:r>
            <a:endParaRPr lang="en-US" altLang="zh-CN" dirty="0"/>
          </a:p>
          <a:p>
            <a:pPr lvl="1"/>
            <a:r>
              <a:rPr lang="zh-CN" altLang="en-US" dirty="0"/>
              <a:t>基础交互</a:t>
            </a:r>
            <a:endParaRPr lang="en-US" altLang="zh-CN" dirty="0"/>
          </a:p>
          <a:p>
            <a:pPr lvl="1"/>
            <a:r>
              <a:rPr lang="zh-CN" altLang="en-US" dirty="0"/>
              <a:t>动态面板</a:t>
            </a:r>
            <a:endParaRPr lang="en-US" altLang="zh-CN" dirty="0"/>
          </a:p>
          <a:p>
            <a:pPr lvl="1"/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流程图</a:t>
            </a:r>
            <a:endParaRPr lang="en-US" altLang="zh-CN" dirty="0"/>
          </a:p>
          <a:p>
            <a:pPr lvl="1"/>
            <a:r>
              <a:rPr lang="zh-CN" altLang="en-US" dirty="0"/>
              <a:t>交互原型</a:t>
            </a:r>
            <a:endParaRPr lang="en-US" altLang="zh-CN" dirty="0"/>
          </a:p>
          <a:p>
            <a:pPr lvl="1"/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/>
              <a:t>课程小结及案例</a:t>
            </a:r>
          </a:p>
        </p:txBody>
      </p:sp>
    </p:spTree>
    <p:extLst>
      <p:ext uri="{BB962C8B-B14F-4D97-AF65-F5344CB8AC3E}">
        <p14:creationId xmlns:p14="http://schemas.microsoft.com/office/powerpoint/2010/main" val="619613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动态面板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070350"/>
            <a:ext cx="8077200" cy="1949449"/>
          </a:xfrm>
        </p:spPr>
        <p:txBody>
          <a:bodyPr/>
          <a:lstStyle/>
          <a:p>
            <a:r>
              <a:rPr lang="zh-CN" altLang="en-US" sz="1400" dirty="0"/>
              <a:t>动态面板</a:t>
            </a:r>
            <a:endParaRPr lang="en-US" altLang="zh-CN" sz="1400" dirty="0"/>
          </a:p>
          <a:p>
            <a:pPr lvl="1"/>
            <a:r>
              <a:rPr lang="zh-CN" altLang="en-US" sz="1200" dirty="0"/>
              <a:t>可以包含多种状态（类似层）</a:t>
            </a:r>
            <a:endParaRPr lang="en-US" altLang="zh-CN" sz="1200" dirty="0"/>
          </a:p>
          <a:p>
            <a:r>
              <a:rPr lang="zh-CN" altLang="en-US" sz="1400" dirty="0"/>
              <a:t>动态面板的状态</a:t>
            </a:r>
            <a:endParaRPr lang="en-US" altLang="zh-CN" sz="1400" dirty="0"/>
          </a:p>
          <a:p>
            <a:pPr lvl="1"/>
            <a:r>
              <a:rPr lang="zh-CN" altLang="en-US" sz="1200" dirty="0"/>
              <a:t>每一种状态均可单独编辑设计，在不同场景下显示不同状态</a:t>
            </a:r>
            <a:endParaRPr lang="en-US" altLang="zh-CN" sz="1200" dirty="0"/>
          </a:p>
          <a:p>
            <a:r>
              <a:rPr lang="zh-CN" altLang="en-US" sz="1400" dirty="0"/>
              <a:t>动态面板管理器</a:t>
            </a:r>
            <a:endParaRPr lang="en-US" altLang="zh-CN" sz="1400" dirty="0"/>
          </a:p>
          <a:p>
            <a:pPr lvl="1"/>
            <a:r>
              <a:rPr lang="zh-CN" altLang="en-US" sz="1200" dirty="0"/>
              <a:t>动态面板的导航器</a:t>
            </a:r>
            <a:endParaRPr lang="en-US" altLang="zh-CN" sz="1200" dirty="0"/>
          </a:p>
          <a:p>
            <a:r>
              <a:rPr lang="zh-CN" altLang="en-US" sz="1400" dirty="0"/>
              <a:t>显示</a:t>
            </a:r>
            <a:r>
              <a:rPr lang="en-US" altLang="zh-CN" sz="1400" dirty="0"/>
              <a:t>/</a:t>
            </a:r>
            <a:r>
              <a:rPr lang="zh-CN" altLang="en-US" sz="1400" dirty="0"/>
              <a:t>隐藏动态面板</a:t>
            </a:r>
            <a:endParaRPr lang="en-US" altLang="zh-CN" sz="1400" dirty="0"/>
          </a:p>
          <a:p>
            <a:pPr lvl="1"/>
            <a:r>
              <a:rPr lang="zh-CN" altLang="en-US" sz="1200" dirty="0"/>
              <a:t>动态面板的属性</a:t>
            </a:r>
          </a:p>
          <a:p>
            <a:endParaRPr lang="zh-CN" altLang="en-US" sz="1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757237" y="1685925"/>
            <a:ext cx="2695575" cy="2076450"/>
            <a:chOff x="1885950" y="1914525"/>
            <a:chExt cx="2695575" cy="2076450"/>
          </a:xfrm>
        </p:grpSpPr>
        <p:sp>
          <p:nvSpPr>
            <p:cNvPr id="7" name="平行四边形 6"/>
            <p:cNvSpPr/>
            <p:nvPr/>
          </p:nvSpPr>
          <p:spPr bwMode="auto">
            <a:xfrm>
              <a:off x="1885950" y="3124200"/>
              <a:ext cx="2695575" cy="866775"/>
            </a:xfrm>
            <a:prstGeom prst="parallelogram">
              <a:avLst>
                <a:gd name="adj" fmla="val 8214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6" name="平行四边形 5"/>
            <p:cNvSpPr/>
            <p:nvPr/>
          </p:nvSpPr>
          <p:spPr bwMode="auto">
            <a:xfrm>
              <a:off x="1885950" y="2505075"/>
              <a:ext cx="2695575" cy="866775"/>
            </a:xfrm>
            <a:prstGeom prst="parallelogram">
              <a:avLst>
                <a:gd name="adj" fmla="val 8214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5" name="平行四边形 4"/>
            <p:cNvSpPr/>
            <p:nvPr/>
          </p:nvSpPr>
          <p:spPr bwMode="auto">
            <a:xfrm>
              <a:off x="1885950" y="1914525"/>
              <a:ext cx="2695575" cy="866775"/>
            </a:xfrm>
            <a:prstGeom prst="parallelogram">
              <a:avLst>
                <a:gd name="adj" fmla="val 8214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1" y="1604962"/>
            <a:ext cx="273367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流程图: 过程 8"/>
          <p:cNvSpPr/>
          <p:nvPr/>
        </p:nvSpPr>
        <p:spPr bwMode="auto">
          <a:xfrm>
            <a:off x="5505451" y="3030843"/>
            <a:ext cx="790575" cy="704850"/>
          </a:xfrm>
          <a:prstGeom prst="flowChartProcess">
            <a:avLst/>
          </a:prstGeom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448551" y="3030843"/>
            <a:ext cx="790575" cy="704850"/>
            <a:chOff x="4429125" y="2733675"/>
            <a:chExt cx="790575" cy="704850"/>
          </a:xfrm>
        </p:grpSpPr>
        <p:sp>
          <p:nvSpPr>
            <p:cNvPr id="11" name="流程图: 过程 10"/>
            <p:cNvSpPr/>
            <p:nvPr/>
          </p:nvSpPr>
          <p:spPr bwMode="auto">
            <a:xfrm>
              <a:off x="4429125" y="2733675"/>
              <a:ext cx="790575" cy="704850"/>
            </a:xfrm>
            <a:prstGeom prst="flowChartProcess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" name="流程图: 过程 11"/>
            <p:cNvSpPr/>
            <p:nvPr/>
          </p:nvSpPr>
          <p:spPr bwMode="auto">
            <a:xfrm>
              <a:off x="4543424" y="2835581"/>
              <a:ext cx="561975" cy="501038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05451" y="3814762"/>
            <a:ext cx="790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面板可见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8551" y="3814762"/>
            <a:ext cx="790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面板隐藏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3326" y="1671637"/>
            <a:ext cx="790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状态</a:t>
            </a:r>
            <a:r>
              <a:rPr lang="en-US" altLang="zh-CN" dirty="0">
                <a:latin typeface="+mn-ea"/>
                <a:ea typeface="+mn-ea"/>
              </a:rPr>
              <a:t>A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3326" y="2276475"/>
            <a:ext cx="790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状态</a:t>
            </a:r>
            <a:r>
              <a:rPr lang="en-US" altLang="zh-CN" dirty="0">
                <a:latin typeface="+mn-ea"/>
                <a:ea typeface="+mn-ea"/>
              </a:rPr>
              <a:t>B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3326" y="2885099"/>
            <a:ext cx="790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状态</a:t>
            </a:r>
            <a:r>
              <a:rPr lang="en-US" altLang="zh-CN" dirty="0">
                <a:latin typeface="+mn-ea"/>
                <a:ea typeface="+mn-ea"/>
              </a:rPr>
              <a:t>C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43326" y="3510676"/>
            <a:ext cx="790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状态</a:t>
            </a:r>
            <a:r>
              <a:rPr lang="en-US" altLang="zh-CN" dirty="0">
                <a:latin typeface="+mn-ea"/>
                <a:ea typeface="+mn-ea"/>
              </a:rPr>
              <a:t>N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3861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995" y="2990495"/>
            <a:ext cx="2624725" cy="74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4423" y="1348497"/>
            <a:ext cx="2344927" cy="220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445" y="1608231"/>
            <a:ext cx="4249572" cy="96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用动态面板隐藏</a:t>
            </a:r>
            <a:r>
              <a:rPr lang="en-US" altLang="zh-CN" dirty="0"/>
              <a:t>\</a:t>
            </a:r>
            <a:r>
              <a:rPr lang="zh-CN" altLang="en-US" dirty="0"/>
              <a:t>显示切换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645" y="5084786"/>
            <a:ext cx="8077200" cy="8667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动态面板：</a:t>
            </a:r>
            <a:r>
              <a:rPr lang="zh-CN" altLang="en-US" sz="1400" dirty="0"/>
              <a:t>具有多种状态的层</a:t>
            </a:r>
            <a:endParaRPr lang="en-US" altLang="zh-CN" sz="1400" dirty="0"/>
          </a:p>
          <a:p>
            <a:r>
              <a:rPr lang="zh-CN" altLang="en-US" sz="1400" dirty="0"/>
              <a:t>可设置可见</a:t>
            </a:r>
            <a:r>
              <a:rPr lang="en-US" altLang="zh-CN" sz="1400" dirty="0"/>
              <a:t>/</a:t>
            </a:r>
            <a:r>
              <a:rPr lang="zh-CN" altLang="en-US" sz="1400" dirty="0"/>
              <a:t>隐藏</a:t>
            </a:r>
            <a:endParaRPr lang="en-US" altLang="zh-CN" sz="1400" dirty="0"/>
          </a:p>
          <a:p>
            <a:r>
              <a:rPr lang="zh-CN" altLang="en-US" sz="1400" dirty="0"/>
              <a:t>可由动作对动态面板的各种状态和可见属性进行切换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725159" y="1429829"/>
            <a:ext cx="225380" cy="225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charset="-122"/>
              </a:rPr>
              <a:t>1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145921" y="1405099"/>
            <a:ext cx="225380" cy="225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695999" y="2866104"/>
            <a:ext cx="225380" cy="225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charset="-122"/>
              </a:rPr>
              <a:t>3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7836" y="2866104"/>
            <a:ext cx="1851790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编辑这个状态，写上提示文字</a:t>
            </a:r>
          </a:p>
        </p:txBody>
      </p:sp>
      <p:sp>
        <p:nvSpPr>
          <p:cNvPr id="22" name="椭圆 21"/>
          <p:cNvSpPr/>
          <p:nvPr/>
        </p:nvSpPr>
        <p:spPr bwMode="auto">
          <a:xfrm>
            <a:off x="5094210" y="4029520"/>
            <a:ext cx="225380" cy="2253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charset="-122"/>
              </a:rPr>
              <a:t>4</a:t>
            </a:r>
            <a:endParaRPr kumimoji="0" lang="zh-CN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34453" y="3854924"/>
            <a:ext cx="3378542" cy="223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5427982" y="4204970"/>
            <a:ext cx="1679285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dirty="0"/>
              <a:t>对按钮</a:t>
            </a:r>
            <a:r>
              <a:rPr lang="en-US" altLang="zh-CN" dirty="0" err="1"/>
              <a:t>onclick</a:t>
            </a:r>
            <a:r>
              <a:rPr lang="zh-CN" altLang="en-US" dirty="0"/>
              <a:t>操作增加事件和点击动作</a:t>
            </a:r>
          </a:p>
        </p:txBody>
      </p:sp>
    </p:spTree>
    <p:extLst>
      <p:ext uri="{BB962C8B-B14F-4D97-AF65-F5344CB8AC3E}">
        <p14:creationId xmlns:p14="http://schemas.microsoft.com/office/powerpoint/2010/main" val="27345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  <a:cs typeface="Arial" charset="0"/>
              </a:rPr>
              <a:t>为什么原型设计？</a:t>
            </a: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266700" y="1625600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3600" b="1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800" dirty="0">
                <a:ea typeface="宋体" pitchFamily="2" charset="-122"/>
              </a:rPr>
              <a:t>根据调查报告显示，大约</a:t>
            </a:r>
            <a:r>
              <a:rPr lang="en-US" altLang="zh-CN" sz="2800" dirty="0">
                <a:ea typeface="宋体" pitchFamily="2" charset="-122"/>
              </a:rPr>
              <a:t>66%</a:t>
            </a:r>
            <a:r>
              <a:rPr lang="zh-CN" altLang="en-US" sz="2800" dirty="0">
                <a:ea typeface="宋体" pitchFamily="2" charset="-122"/>
              </a:rPr>
              <a:t>的软件开发不是失败，就是超预算、延期或交付缩水的功能。</a:t>
            </a:r>
            <a:endParaRPr lang="en-US" altLang="zh-CN" sz="28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zh-CN" sz="28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800" dirty="0">
                <a:ea typeface="宋体" pitchFamily="2" charset="-122"/>
              </a:rPr>
              <a:t>项目失败或亏损的前三大原因为：</a:t>
            </a:r>
          </a:p>
          <a:p>
            <a:pPr marL="342900" indent="-342900" algn="l"/>
            <a:r>
              <a:rPr lang="zh-CN" altLang="en-US" sz="2800" dirty="0">
                <a:ea typeface="宋体" pitchFamily="2" charset="-122"/>
              </a:rPr>
              <a:t>            缺乏使用者的参与 </a:t>
            </a:r>
          </a:p>
          <a:p>
            <a:pPr marL="342900" indent="-342900" algn="l"/>
            <a:r>
              <a:rPr lang="zh-CN" altLang="en-US" sz="2800" dirty="0">
                <a:ea typeface="宋体" pitchFamily="2" charset="-122"/>
              </a:rPr>
              <a:t>            需求或规格不完整 </a:t>
            </a:r>
          </a:p>
          <a:p>
            <a:pPr marL="342900" indent="-342900" algn="l"/>
            <a:r>
              <a:rPr lang="zh-CN" altLang="en-US" sz="2800" dirty="0">
                <a:ea typeface="宋体" pitchFamily="2" charset="-122"/>
              </a:rPr>
              <a:t>            需求或规格变更 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zh-CN" sz="28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589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endParaRPr lang="en-US" altLang="zh-CN" dirty="0"/>
          </a:p>
          <a:p>
            <a:pPr lvl="1"/>
            <a:r>
              <a:rPr lang="zh-CN" altLang="en-US" dirty="0"/>
              <a:t>制作示例交互</a:t>
            </a:r>
            <a:r>
              <a:rPr lang="en-US" altLang="zh-CN" dirty="0"/>
              <a:t>:Hello world</a:t>
            </a:r>
          </a:p>
          <a:p>
            <a:r>
              <a:rPr lang="zh-CN" altLang="en-US" dirty="0"/>
              <a:t>第二步</a:t>
            </a:r>
            <a:endParaRPr lang="en-US" altLang="zh-CN" dirty="0"/>
          </a:p>
          <a:p>
            <a:pPr lvl="1"/>
            <a:r>
              <a:rPr lang="zh-CN" altLang="en-US" dirty="0"/>
              <a:t>制作动态面板状态切换效果</a:t>
            </a:r>
            <a:endParaRPr lang="en-US" altLang="zh-CN" dirty="0"/>
          </a:p>
          <a:p>
            <a:r>
              <a:rPr lang="zh-CN" altLang="en-US" dirty="0"/>
              <a:t>第三步</a:t>
            </a:r>
            <a:endParaRPr lang="en-US" altLang="zh-CN" dirty="0"/>
          </a:p>
          <a:p>
            <a:pPr lvl="1"/>
            <a:r>
              <a:rPr lang="zh-CN" altLang="en-US" dirty="0"/>
              <a:t>标注一个组件</a:t>
            </a:r>
            <a:endParaRPr lang="en-US" altLang="zh-CN" dirty="0"/>
          </a:p>
          <a:p>
            <a:r>
              <a:rPr lang="zh-CN" altLang="en-US" dirty="0"/>
              <a:t>练习时间</a:t>
            </a:r>
            <a:r>
              <a:rPr lang="zh-CN" altLang="en-US" dirty="0">
                <a:sym typeface="Wingdings" pitchFamily="2" charset="2"/>
              </a:rPr>
              <a:t>（</a:t>
            </a:r>
            <a:r>
              <a:rPr lang="en-US" altLang="zh-CN" dirty="0">
                <a:sym typeface="Wingdings" pitchFamily="2" charset="2"/>
              </a:rPr>
              <a:t>10</a:t>
            </a:r>
            <a:r>
              <a:rPr lang="zh-CN" altLang="en-US" dirty="0">
                <a:sym typeface="Wingdings" pitchFamily="2" charset="2"/>
              </a:rPr>
              <a:t>分钟）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15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17431" y="3734888"/>
            <a:ext cx="7678894" cy="334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Axure RP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快速入门知识</a:t>
            </a:r>
            <a:endParaRPr lang="en-US" altLang="zh-CN" dirty="0"/>
          </a:p>
          <a:p>
            <a:pPr lvl="1"/>
            <a:r>
              <a:rPr lang="zh-CN" altLang="en-US" dirty="0"/>
              <a:t>软件界面</a:t>
            </a:r>
            <a:endParaRPr lang="en-US" altLang="zh-CN" dirty="0"/>
          </a:p>
          <a:p>
            <a:pPr lvl="1"/>
            <a:r>
              <a:rPr lang="zh-CN" altLang="en-US" dirty="0"/>
              <a:t>线框图与注解</a:t>
            </a:r>
            <a:endParaRPr lang="en-US" altLang="zh-CN" dirty="0"/>
          </a:p>
          <a:p>
            <a:pPr lvl="1"/>
            <a:r>
              <a:rPr lang="zh-CN" altLang="en-US" dirty="0"/>
              <a:t>基础交互</a:t>
            </a:r>
            <a:endParaRPr lang="en-US" altLang="zh-CN" dirty="0"/>
          </a:p>
          <a:p>
            <a:pPr lvl="1"/>
            <a:r>
              <a:rPr lang="zh-CN" altLang="en-US" dirty="0"/>
              <a:t>动态面板</a:t>
            </a:r>
            <a:endParaRPr lang="en-US" altLang="zh-CN" dirty="0"/>
          </a:p>
          <a:p>
            <a:pPr lvl="1"/>
            <a:r>
              <a:rPr lang="zh-CN" altLang="en-US" dirty="0"/>
              <a:t>母板</a:t>
            </a:r>
            <a:endParaRPr lang="en-US" altLang="zh-CN" dirty="0"/>
          </a:p>
          <a:p>
            <a:pPr lvl="1"/>
            <a:r>
              <a:rPr lang="zh-CN" altLang="en-US" dirty="0"/>
              <a:t>流程图</a:t>
            </a:r>
            <a:endParaRPr lang="en-US" altLang="zh-CN" dirty="0"/>
          </a:p>
          <a:p>
            <a:pPr lvl="1"/>
            <a:r>
              <a:rPr lang="zh-CN" altLang="en-US" dirty="0"/>
              <a:t>交互原型</a:t>
            </a:r>
            <a:endParaRPr lang="en-US" altLang="zh-CN" dirty="0"/>
          </a:p>
          <a:p>
            <a:pPr lvl="1"/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/>
              <a:t>课程小结及案例</a:t>
            </a:r>
          </a:p>
        </p:txBody>
      </p:sp>
    </p:spTree>
    <p:extLst>
      <p:ext uri="{BB962C8B-B14F-4D97-AF65-F5344CB8AC3E}">
        <p14:creationId xmlns:p14="http://schemas.microsoft.com/office/powerpoint/2010/main" val="1212360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用母板制作页面模板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7" y="1636519"/>
            <a:ext cx="1962150" cy="15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5489" y="3342851"/>
            <a:ext cx="297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+mn-ea"/>
                <a:ea typeface="+mn-ea"/>
              </a:rPr>
              <a:t>一组可以复用的设计集（积木）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8622" y="2223733"/>
            <a:ext cx="439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1800" dirty="0">
                <a:latin typeface="+mn-ea"/>
                <a:ea typeface="+mn-ea"/>
              </a:rPr>
              <a:t>   常用于导航、页脚、页眉等常出现在所有页面中，但不常进行修改的部分</a:t>
            </a:r>
          </a:p>
        </p:txBody>
      </p:sp>
    </p:spTree>
    <p:extLst>
      <p:ext uri="{BB962C8B-B14F-4D97-AF65-F5344CB8AC3E}">
        <p14:creationId xmlns:p14="http://schemas.microsoft.com/office/powerpoint/2010/main" val="3481948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母板</a:t>
            </a:r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49522"/>
              </p:ext>
            </p:extLst>
          </p:nvPr>
        </p:nvGraphicFramePr>
        <p:xfrm>
          <a:off x="619125" y="4653915"/>
          <a:ext cx="80772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6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09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模块属性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使用时可移动，不可修改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如登录框，用户信息等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作为背景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使用时不可移动，不可修改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如页面模板，或者页眉、页脚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自定义组件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使用时可移动，可修改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如特定样式的文字块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1" y="5410200"/>
            <a:ext cx="1238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5686425"/>
            <a:ext cx="1333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5076825"/>
            <a:ext cx="1333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8692" y="1478365"/>
            <a:ext cx="3550792" cy="2670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8165" y="1501822"/>
            <a:ext cx="2082208" cy="1514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830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endParaRPr lang="en-US" altLang="zh-CN" dirty="0"/>
          </a:p>
          <a:p>
            <a:pPr lvl="1"/>
            <a:r>
              <a:rPr lang="zh-CN" altLang="en-US" dirty="0"/>
              <a:t>制作一个页面模块</a:t>
            </a:r>
            <a:endParaRPr lang="en-US" altLang="zh-CN" dirty="0"/>
          </a:p>
          <a:p>
            <a:r>
              <a:rPr lang="zh-CN" altLang="en-US" dirty="0"/>
              <a:t>第二步</a:t>
            </a:r>
            <a:endParaRPr lang="en-US" altLang="zh-CN" dirty="0"/>
          </a:p>
          <a:p>
            <a:pPr lvl="1"/>
            <a:r>
              <a:rPr lang="zh-CN" altLang="en-US" dirty="0"/>
              <a:t>用模块快速制作多个页面</a:t>
            </a:r>
            <a:endParaRPr lang="en-US" altLang="zh-CN" dirty="0"/>
          </a:p>
          <a:p>
            <a:r>
              <a:rPr lang="zh-CN" altLang="en-US" dirty="0"/>
              <a:t>练习时间</a:t>
            </a:r>
            <a:r>
              <a:rPr lang="zh-CN" altLang="en-US" dirty="0">
                <a:sym typeface="Wingdings" pitchFamily="2" charset="2"/>
              </a:rPr>
              <a:t>（</a:t>
            </a:r>
            <a:r>
              <a:rPr lang="en-US" altLang="zh-CN" dirty="0">
                <a:sym typeface="Wingdings" pitchFamily="2" charset="2"/>
              </a:rPr>
              <a:t>5</a:t>
            </a:r>
            <a:r>
              <a:rPr lang="zh-CN" altLang="en-US" dirty="0">
                <a:sym typeface="Wingdings" pitchFamily="2" charset="2"/>
              </a:rPr>
              <a:t>分钟）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002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17431" y="4069742"/>
            <a:ext cx="7678894" cy="334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Axure RP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快速入门知识</a:t>
            </a:r>
            <a:endParaRPr lang="en-US" altLang="zh-CN" dirty="0"/>
          </a:p>
          <a:p>
            <a:pPr lvl="1"/>
            <a:r>
              <a:rPr lang="zh-CN" altLang="en-US" dirty="0"/>
              <a:t>软件界面</a:t>
            </a:r>
            <a:endParaRPr lang="en-US" altLang="zh-CN" dirty="0"/>
          </a:p>
          <a:p>
            <a:pPr lvl="1"/>
            <a:r>
              <a:rPr lang="zh-CN" altLang="en-US" dirty="0"/>
              <a:t>线框图与注解</a:t>
            </a:r>
            <a:endParaRPr lang="en-US" altLang="zh-CN" dirty="0"/>
          </a:p>
          <a:p>
            <a:pPr lvl="1"/>
            <a:r>
              <a:rPr lang="zh-CN" altLang="en-US" dirty="0"/>
              <a:t>基础交互</a:t>
            </a:r>
            <a:endParaRPr lang="en-US" altLang="zh-CN" dirty="0"/>
          </a:p>
          <a:p>
            <a:pPr lvl="1"/>
            <a:r>
              <a:rPr lang="zh-CN" altLang="en-US" dirty="0"/>
              <a:t>动态面板</a:t>
            </a:r>
            <a:endParaRPr lang="en-US" altLang="zh-CN" dirty="0"/>
          </a:p>
          <a:p>
            <a:pPr lvl="1"/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流程图</a:t>
            </a:r>
            <a:endParaRPr lang="en-US" altLang="zh-CN" dirty="0"/>
          </a:p>
          <a:p>
            <a:pPr lvl="1"/>
            <a:r>
              <a:rPr lang="zh-CN" altLang="en-US" dirty="0"/>
              <a:t>交互原型</a:t>
            </a:r>
            <a:endParaRPr lang="en-US" altLang="zh-CN" dirty="0"/>
          </a:p>
          <a:p>
            <a:pPr lvl="1"/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/>
              <a:t>课程小结及案例</a:t>
            </a:r>
          </a:p>
        </p:txBody>
      </p:sp>
    </p:spTree>
    <p:extLst>
      <p:ext uri="{BB962C8B-B14F-4D97-AF65-F5344CB8AC3E}">
        <p14:creationId xmlns:p14="http://schemas.microsoft.com/office/powerpoint/2010/main" val="2822655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90650"/>
            <a:ext cx="7010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线框图、流程图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386388"/>
            <a:ext cx="8077200" cy="633412"/>
          </a:xfrm>
        </p:spPr>
        <p:txBody>
          <a:bodyPr/>
          <a:lstStyle/>
          <a:p>
            <a:r>
              <a:rPr lang="zh-CN" altLang="en-US" sz="1400" dirty="0"/>
              <a:t>用线框图组件画出界面、示意图</a:t>
            </a:r>
            <a:endParaRPr lang="en-US" altLang="zh-CN" sz="1400" dirty="0"/>
          </a:p>
          <a:p>
            <a:r>
              <a:rPr lang="zh-CN" altLang="en-US" sz="1400" dirty="0"/>
              <a:t>用流程图组件画出逻辑、关系；流程图控件可以直接引用页面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926" y="4943475"/>
            <a:ext cx="1552106" cy="28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线框图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6051" y="5068017"/>
            <a:ext cx="1552106" cy="28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流程图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7"/>
          <a:stretch/>
        </p:blipFill>
        <p:spPr bwMode="auto">
          <a:xfrm>
            <a:off x="6696075" y="4176712"/>
            <a:ext cx="19145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 bwMode="auto">
          <a:xfrm flipH="1" flipV="1">
            <a:off x="6305550" y="4676775"/>
            <a:ext cx="781050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59898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图表类型：线框图</a:t>
            </a:r>
            <a:r>
              <a:rPr lang="en-US" altLang="zh-CN" dirty="0"/>
              <a:t>/</a:t>
            </a:r>
            <a:r>
              <a:rPr lang="zh-CN" altLang="en-US" dirty="0"/>
              <a:t>流程图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118100"/>
            <a:ext cx="8077200" cy="901700"/>
          </a:xfrm>
        </p:spPr>
        <p:txBody>
          <a:bodyPr/>
          <a:lstStyle/>
          <a:p>
            <a:r>
              <a:rPr lang="zh-CN" altLang="en-US" sz="1400" dirty="0"/>
              <a:t>指定为流程图只是方便识别当前页面是一个流程图</a:t>
            </a:r>
            <a:endParaRPr lang="en-US" altLang="zh-CN" sz="1400" dirty="0"/>
          </a:p>
          <a:p>
            <a:r>
              <a:rPr lang="zh-CN" altLang="en-US" sz="1400" dirty="0"/>
              <a:t>可以直接生成流程图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781" y="2904487"/>
            <a:ext cx="1714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887" y="2517586"/>
            <a:ext cx="1619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25812" y="2498536"/>
            <a:ext cx="10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+mn-ea"/>
                <a:ea typeface="+mn-ea"/>
              </a:rPr>
              <a:t>线框图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2231" y="2885437"/>
            <a:ext cx="10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+mn-ea"/>
                <a:ea typeface="+mn-ea"/>
              </a:rPr>
              <a:t>流程图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8102" y="1347006"/>
            <a:ext cx="4518547" cy="304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5612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自动生成流程图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295900"/>
            <a:ext cx="8077200" cy="723900"/>
          </a:xfrm>
        </p:spPr>
        <p:txBody>
          <a:bodyPr/>
          <a:lstStyle/>
          <a:p>
            <a:r>
              <a:rPr lang="zh-CN" altLang="en-US" sz="1400" dirty="0"/>
              <a:t>根据站点地图直接生成流程图，默认使用站点地图的层级结构</a:t>
            </a:r>
            <a:endParaRPr lang="en-US" altLang="zh-CN" sz="1400" dirty="0"/>
          </a:p>
          <a:p>
            <a:r>
              <a:rPr lang="zh-CN" altLang="en-US" sz="1400" dirty="0"/>
              <a:t>两种类型：纵向和横向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227" y="1285663"/>
            <a:ext cx="6578791" cy="349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5369" y="3440089"/>
            <a:ext cx="2632588" cy="173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4769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17431" y="4443233"/>
            <a:ext cx="7678894" cy="334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Axure RP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快速入门知识</a:t>
            </a:r>
            <a:endParaRPr lang="en-US" altLang="zh-CN" dirty="0"/>
          </a:p>
          <a:p>
            <a:pPr lvl="1"/>
            <a:r>
              <a:rPr lang="zh-CN" altLang="en-US" dirty="0"/>
              <a:t>软件界面</a:t>
            </a:r>
            <a:endParaRPr lang="en-US" altLang="zh-CN" dirty="0"/>
          </a:p>
          <a:p>
            <a:pPr lvl="1"/>
            <a:r>
              <a:rPr lang="zh-CN" altLang="en-US" dirty="0"/>
              <a:t>线框图与注解</a:t>
            </a:r>
            <a:endParaRPr lang="en-US" altLang="zh-CN" dirty="0"/>
          </a:p>
          <a:p>
            <a:pPr lvl="1"/>
            <a:r>
              <a:rPr lang="zh-CN" altLang="en-US" dirty="0"/>
              <a:t>基础交互</a:t>
            </a:r>
            <a:endParaRPr lang="en-US" altLang="zh-CN" dirty="0"/>
          </a:p>
          <a:p>
            <a:pPr lvl="1"/>
            <a:r>
              <a:rPr lang="zh-CN" altLang="en-US" dirty="0"/>
              <a:t>动态面板</a:t>
            </a:r>
            <a:endParaRPr lang="en-US" altLang="zh-CN" dirty="0"/>
          </a:p>
          <a:p>
            <a:pPr lvl="1"/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流程图</a:t>
            </a:r>
            <a:endParaRPr lang="en-US" altLang="zh-CN" dirty="0"/>
          </a:p>
          <a:p>
            <a:pPr lvl="1"/>
            <a:r>
              <a:rPr lang="zh-CN" altLang="en-US" dirty="0"/>
              <a:t>交互原型</a:t>
            </a:r>
            <a:endParaRPr lang="en-US" altLang="zh-CN" dirty="0"/>
          </a:p>
          <a:p>
            <a:pPr lvl="1"/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/>
              <a:t>课程小结及案例</a:t>
            </a:r>
          </a:p>
        </p:txBody>
      </p:sp>
    </p:spTree>
    <p:extLst>
      <p:ext uri="{BB962C8B-B14F-4D97-AF65-F5344CB8AC3E}">
        <p14:creationId xmlns:p14="http://schemas.microsoft.com/office/powerpoint/2010/main" val="150221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dirty="0">
              <a:ea typeface="宋体" pitchFamily="2" charset="-122"/>
              <a:cs typeface="Arial" charset="0"/>
            </a:endParaRP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4963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3600" b="1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800" dirty="0">
                <a:ea typeface="宋体" pitchFamily="2" charset="-122"/>
              </a:rPr>
              <a:t>制作原型是个有效的简化文档编制、吸引使用者参与、早期辨认需求遗漏、降低迭代周期。</a:t>
            </a:r>
            <a:endParaRPr lang="en-US" altLang="zh-CN" sz="28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zh-CN" sz="28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800" dirty="0">
                <a:ea typeface="宋体" pitchFamily="2" charset="-122"/>
              </a:rPr>
              <a:t>将大量文字性文档转变为带有注释与互动性的可视画面，极大提高与客户沟通的效率、让客户参与到设计中来并且帮助他们找到核心需求。</a:t>
            </a:r>
            <a:endParaRPr lang="en-US" altLang="zh-CN" sz="28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460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基于浏览器的交互原型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209628"/>
              </p:ext>
            </p:extLst>
          </p:nvPr>
        </p:nvGraphicFramePr>
        <p:xfrm>
          <a:off x="609600" y="1371600"/>
          <a:ext cx="43815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87239566"/>
              </p:ext>
            </p:extLst>
          </p:nvPr>
        </p:nvGraphicFramePr>
        <p:xfrm>
          <a:off x="6391275" y="1400174"/>
          <a:ext cx="215265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18328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生成原型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702" y="1392355"/>
            <a:ext cx="3757684" cy="4148635"/>
          </a:xfrm>
        </p:spPr>
        <p:txBody>
          <a:bodyPr/>
          <a:lstStyle/>
          <a:p>
            <a:r>
              <a:rPr lang="zh-CN" altLang="en-US" sz="1400" dirty="0"/>
              <a:t>菜单：生成</a:t>
            </a:r>
            <a:r>
              <a:rPr lang="en-US" altLang="zh-CN" sz="1400" dirty="0"/>
              <a:t>-</a:t>
            </a:r>
            <a:r>
              <a:rPr lang="zh-CN" altLang="en-US" sz="1400" dirty="0"/>
              <a:t>原型（快捷键</a:t>
            </a:r>
            <a:r>
              <a:rPr lang="en-US" altLang="zh-CN" sz="1400" dirty="0"/>
              <a:t>F5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/>
            <a:r>
              <a:rPr lang="zh-CN" altLang="en-US" sz="1200" dirty="0"/>
              <a:t>常规：修改目录及原型打开方式</a:t>
            </a:r>
            <a:endParaRPr lang="en-US" altLang="zh-CN" sz="1200" dirty="0"/>
          </a:p>
          <a:p>
            <a:pPr lvl="1"/>
            <a:r>
              <a:rPr lang="zh-CN" altLang="en-US" sz="1200" dirty="0"/>
              <a:t>页面：可以选择要生成原型的页面</a:t>
            </a:r>
            <a:endParaRPr lang="en-US" altLang="zh-CN" sz="1200" dirty="0"/>
          </a:p>
          <a:p>
            <a:pPr lvl="1"/>
            <a:r>
              <a:rPr lang="zh-CN" altLang="en-US" sz="1200" dirty="0"/>
              <a:t>注释：是否显示页面注释，显示哪些注释，是否显示注释名</a:t>
            </a:r>
            <a:endParaRPr lang="en-US" altLang="zh-CN" sz="1200" dirty="0"/>
          </a:p>
          <a:p>
            <a:pPr lvl="1"/>
            <a:r>
              <a:rPr lang="zh-CN" altLang="en-US" sz="1200" dirty="0"/>
              <a:t>标注：是否显示控件标注</a:t>
            </a:r>
            <a:endParaRPr lang="en-US" altLang="zh-CN" sz="1200" dirty="0"/>
          </a:p>
          <a:p>
            <a:pPr lvl="1"/>
            <a:r>
              <a:rPr lang="zh-CN" altLang="en-US" sz="1200" dirty="0"/>
              <a:t>交互：对于事件场景描述的显示选项，流程图的显示选项</a:t>
            </a:r>
            <a:endParaRPr lang="en-US" altLang="zh-CN" sz="1200" dirty="0"/>
          </a:p>
          <a:p>
            <a:pPr lvl="1"/>
            <a:r>
              <a:rPr lang="zh-CN" altLang="en-US" sz="1200" dirty="0"/>
              <a:t>标志：在原型内添加</a:t>
            </a:r>
            <a:r>
              <a:rPr lang="en-US" altLang="zh-CN" sz="1200" dirty="0"/>
              <a:t>logo</a:t>
            </a:r>
          </a:p>
          <a:p>
            <a:pPr lvl="1"/>
            <a:r>
              <a:rPr lang="zh-CN" altLang="en-US" sz="1200" dirty="0"/>
              <a:t>手机</a:t>
            </a:r>
            <a:r>
              <a:rPr lang="en-US" altLang="zh-CN" sz="1200" dirty="0"/>
              <a:t>/</a:t>
            </a:r>
            <a:r>
              <a:rPr lang="zh-CN" altLang="en-US" sz="1200" dirty="0"/>
              <a:t>移动设备：方便导出手机等移动设备的原型</a:t>
            </a:r>
            <a:endParaRPr lang="en-US" altLang="zh-CN" sz="1200" dirty="0"/>
          </a:p>
          <a:p>
            <a:pPr lvl="1"/>
            <a:r>
              <a:rPr lang="zh-CN" altLang="en-US" sz="1200" dirty="0"/>
              <a:t>发布：生成一个</a:t>
            </a:r>
            <a:r>
              <a:rPr lang="en-US" altLang="zh-CN" sz="1200" dirty="0"/>
              <a:t>chm</a:t>
            </a:r>
            <a:r>
              <a:rPr lang="zh-CN" altLang="en-US" sz="1200" dirty="0"/>
              <a:t>格式（微软帮助格式）的交互原型</a:t>
            </a:r>
            <a:endParaRPr lang="en-US" altLang="zh-CN" sz="1200" dirty="0"/>
          </a:p>
          <a:p>
            <a:pPr lvl="1"/>
            <a:r>
              <a:rPr lang="zh-CN" altLang="en-US" sz="1200" dirty="0"/>
              <a:t>高级：是否将文本块转化为图片，是否以磅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pt</a:t>
            </a:r>
            <a:r>
              <a:rPr lang="en-US" altLang="zh-CN" sz="1200" dirty="0"/>
              <a:t>)</a:t>
            </a:r>
            <a:r>
              <a:rPr lang="zh-CN" altLang="en-US" sz="1200" dirty="0"/>
              <a:t>代替像素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px</a:t>
            </a:r>
            <a:r>
              <a:rPr lang="en-US" altLang="zh-CN" sz="1200" dirty="0"/>
              <a:t>)</a:t>
            </a:r>
            <a:r>
              <a:rPr lang="zh-CN" altLang="en-US" sz="1200" dirty="0"/>
              <a:t>作为字体大小单位，是否应用草图效果</a:t>
            </a:r>
            <a:endParaRPr lang="en-US" altLang="zh-CN" sz="1200" dirty="0"/>
          </a:p>
          <a:p>
            <a:pPr lvl="1"/>
            <a:r>
              <a:rPr lang="zh-CN" altLang="en-US" sz="1200" dirty="0"/>
              <a:t>讨论：需要申请在</a:t>
            </a:r>
            <a:r>
              <a:rPr lang="en-US" altLang="zh-CN" sz="1200" dirty="0" err="1"/>
              <a:t>axure</a:t>
            </a:r>
            <a:r>
              <a:rPr lang="zh-CN" altLang="en-US" sz="1200" dirty="0"/>
              <a:t>官网申请导论</a:t>
            </a:r>
            <a:r>
              <a:rPr lang="en-US" altLang="zh-CN" sz="1200" dirty="0"/>
              <a:t>id</a:t>
            </a:r>
            <a:r>
              <a:rPr lang="zh-CN" altLang="en-US" sz="1200" dirty="0"/>
              <a:t>，原型使用者可在页面进行讨论，讨论内容会上传到服务器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6817" y="1307634"/>
            <a:ext cx="4513203" cy="439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662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636" y="1345086"/>
            <a:ext cx="7288775" cy="388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基于浏览器的原型交互界面</a:t>
            </a:r>
          </a:p>
        </p:txBody>
      </p:sp>
      <p:sp>
        <p:nvSpPr>
          <p:cNvPr id="7" name="矩形 6"/>
          <p:cNvSpPr/>
          <p:nvPr/>
        </p:nvSpPr>
        <p:spPr>
          <a:xfrm>
            <a:off x="2524835" y="1999938"/>
            <a:ext cx="5897565" cy="309067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5762172" y="3415419"/>
            <a:ext cx="1227943" cy="2843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原型交互区域</a:t>
            </a:r>
          </a:p>
        </p:txBody>
      </p:sp>
      <p:sp>
        <p:nvSpPr>
          <p:cNvPr id="9" name="矩形 8"/>
          <p:cNvSpPr/>
          <p:nvPr/>
        </p:nvSpPr>
        <p:spPr>
          <a:xfrm>
            <a:off x="1183114" y="2013585"/>
            <a:ext cx="1232540" cy="299514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96128" y="4142390"/>
            <a:ext cx="1227943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/>
              <a:t>站点导航及页面注释区域</a:t>
            </a:r>
          </a:p>
        </p:txBody>
      </p:sp>
    </p:spTree>
    <p:extLst>
      <p:ext uri="{BB962C8B-B14F-4D97-AF65-F5344CB8AC3E}">
        <p14:creationId xmlns:p14="http://schemas.microsoft.com/office/powerpoint/2010/main" val="432815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17431" y="4816724"/>
            <a:ext cx="7678894" cy="334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Axure RP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快速入门知识</a:t>
            </a:r>
            <a:endParaRPr lang="en-US" altLang="zh-CN" dirty="0"/>
          </a:p>
          <a:p>
            <a:pPr lvl="1"/>
            <a:r>
              <a:rPr lang="zh-CN" altLang="en-US" dirty="0"/>
              <a:t>软件界面</a:t>
            </a:r>
            <a:endParaRPr lang="en-US" altLang="zh-CN" dirty="0"/>
          </a:p>
          <a:p>
            <a:pPr lvl="1"/>
            <a:r>
              <a:rPr lang="zh-CN" altLang="en-US" dirty="0"/>
              <a:t>线框图与注解</a:t>
            </a:r>
            <a:endParaRPr lang="en-US" altLang="zh-CN" dirty="0"/>
          </a:p>
          <a:p>
            <a:pPr lvl="1"/>
            <a:r>
              <a:rPr lang="zh-CN" altLang="en-US" dirty="0"/>
              <a:t>基础交互</a:t>
            </a:r>
            <a:endParaRPr lang="en-US" altLang="zh-CN" dirty="0"/>
          </a:p>
          <a:p>
            <a:pPr lvl="1"/>
            <a:r>
              <a:rPr lang="zh-CN" altLang="en-US" dirty="0"/>
              <a:t>动态面板</a:t>
            </a:r>
            <a:endParaRPr lang="en-US" altLang="zh-CN" dirty="0"/>
          </a:p>
          <a:p>
            <a:pPr lvl="1"/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流程图</a:t>
            </a:r>
            <a:endParaRPr lang="en-US" altLang="zh-CN" dirty="0"/>
          </a:p>
          <a:p>
            <a:pPr lvl="1"/>
            <a:r>
              <a:rPr lang="zh-CN" altLang="en-US" dirty="0"/>
              <a:t>交互原型</a:t>
            </a:r>
            <a:endParaRPr lang="en-US" altLang="zh-CN" dirty="0"/>
          </a:p>
          <a:p>
            <a:pPr lvl="1"/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/>
              <a:t>课程小结及案例</a:t>
            </a:r>
          </a:p>
        </p:txBody>
      </p:sp>
    </p:spTree>
    <p:extLst>
      <p:ext uri="{BB962C8B-B14F-4D97-AF65-F5344CB8AC3E}">
        <p14:creationId xmlns:p14="http://schemas.microsoft.com/office/powerpoint/2010/main" val="1502219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规格说明书</a:t>
            </a:r>
            <a:r>
              <a:rPr lang="en-US" altLang="zh-CN" dirty="0"/>
              <a:t>(</a:t>
            </a:r>
            <a:r>
              <a:rPr lang="zh-CN" altLang="en-US" dirty="0"/>
              <a:t>原型定义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524331"/>
              </p:ext>
            </p:extLst>
          </p:nvPr>
        </p:nvGraphicFramePr>
        <p:xfrm>
          <a:off x="609600" y="1371600"/>
          <a:ext cx="43815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6632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规格书生成器配置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124450"/>
            <a:ext cx="8077200" cy="895350"/>
          </a:xfrm>
        </p:spPr>
        <p:txBody>
          <a:bodyPr/>
          <a:lstStyle/>
          <a:p>
            <a:r>
              <a:rPr lang="zh-CN" altLang="en-US" sz="1800" dirty="0"/>
              <a:t>可生成</a:t>
            </a:r>
            <a:r>
              <a:rPr lang="en-US" altLang="zh-CN" sz="1800" dirty="0"/>
              <a:t>Word 2007</a:t>
            </a:r>
            <a:r>
              <a:rPr lang="zh-CN" altLang="en-US" sz="1800" dirty="0"/>
              <a:t>、</a:t>
            </a:r>
            <a:r>
              <a:rPr lang="en-US" altLang="zh-CN" sz="1800" dirty="0"/>
              <a:t>Word 2003 </a:t>
            </a:r>
            <a:r>
              <a:rPr lang="zh-CN" altLang="en-US" sz="1800" dirty="0"/>
              <a:t>及</a:t>
            </a:r>
            <a:r>
              <a:rPr lang="en-US" altLang="zh-CN" sz="1800" dirty="0"/>
              <a:t>Word 2000</a:t>
            </a:r>
            <a:r>
              <a:rPr lang="zh-CN" altLang="en-US" sz="1800" dirty="0"/>
              <a:t>格式规格书</a:t>
            </a:r>
            <a:endParaRPr lang="en-US" altLang="zh-CN" sz="18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5308" y="1414107"/>
            <a:ext cx="3361452" cy="3335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3823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配置格式定义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985593"/>
              </p:ext>
            </p:extLst>
          </p:nvPr>
        </p:nvGraphicFramePr>
        <p:xfrm>
          <a:off x="609599" y="1371601"/>
          <a:ext cx="8086725" cy="474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6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60"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常规（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General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） 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生成的规格说明书存放的目录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60"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页面（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Pages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选择要包含哪些页面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60"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模块（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Masters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选择要包含那些模块。可以设置是否将模块显示在页面部分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760"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页面注释（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Notes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选择在规格说明书中显示那些页面注释项和显示的顺序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760"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界面插图（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Screenshot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选择是否显示线框图插图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7827"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控件注释（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Annotations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选择显示哪些控件注释项和显示的顺序。点击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Add New Table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按钮，可以将控件注释项分成多个表格，在表格中设置要显示哪些注释项和显示的顺序。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388"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控件（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Widgets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可以设置特定控件的配置。例如，可以设置在说明书中显示下拉列表框，并可以指定要显示的标题。 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8426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Word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模板（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Word Template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为规格说明书设置文档模板。点击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― Import Axure Template‖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可以导入预置的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axure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中的模板，或点击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― import‖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导入自己的模板。一个模板是一个标准的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docx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文件，在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docx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文件中的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―[[INSERT AXURE SPEC]]‖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位置会自动生成规格说明书的内容。另外，还可以设置是两栏布局，还是单栏布局。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  <a:p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44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生成规格书示例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105400"/>
            <a:ext cx="8077200" cy="914400"/>
          </a:xfrm>
        </p:spPr>
        <p:txBody>
          <a:bodyPr/>
          <a:lstStyle/>
          <a:p>
            <a:r>
              <a:rPr lang="zh-CN" altLang="en-US" sz="1800" dirty="0"/>
              <a:t>规格书自动汇总站点地图、页面、用户界面、模块、交互、注解等信息，按顺序自动出现在</a:t>
            </a:r>
            <a:r>
              <a:rPr lang="en-US" altLang="zh-CN" sz="1800" dirty="0"/>
              <a:t>word</a:t>
            </a:r>
            <a:r>
              <a:rPr lang="zh-CN" altLang="en-US" sz="1800" dirty="0"/>
              <a:t>里。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7865" y="1303291"/>
            <a:ext cx="3769717" cy="2954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803" y="1291561"/>
            <a:ext cx="3959630" cy="2966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5218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09600" y="5177076"/>
            <a:ext cx="8086725" cy="43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Axure RP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快速入门知识</a:t>
            </a:r>
            <a:endParaRPr lang="en-US" altLang="zh-CN" dirty="0"/>
          </a:p>
          <a:p>
            <a:pPr lvl="1"/>
            <a:r>
              <a:rPr lang="zh-CN" altLang="en-US" dirty="0"/>
              <a:t>软件界面</a:t>
            </a:r>
            <a:endParaRPr lang="en-US" altLang="zh-CN" dirty="0"/>
          </a:p>
          <a:p>
            <a:pPr lvl="1"/>
            <a:r>
              <a:rPr lang="zh-CN" altLang="en-US" dirty="0"/>
              <a:t>线框图与注解</a:t>
            </a:r>
            <a:endParaRPr lang="en-US" altLang="zh-CN" dirty="0"/>
          </a:p>
          <a:p>
            <a:pPr lvl="1"/>
            <a:r>
              <a:rPr lang="zh-CN" altLang="en-US" dirty="0"/>
              <a:t>基础交互</a:t>
            </a:r>
            <a:endParaRPr lang="en-US" altLang="zh-CN" dirty="0"/>
          </a:p>
          <a:p>
            <a:pPr lvl="1"/>
            <a:r>
              <a:rPr lang="zh-CN" altLang="en-US" dirty="0"/>
              <a:t>动态面板</a:t>
            </a:r>
            <a:endParaRPr lang="en-US" altLang="zh-CN" dirty="0"/>
          </a:p>
          <a:p>
            <a:pPr lvl="1"/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流程图</a:t>
            </a:r>
            <a:endParaRPr lang="en-US" altLang="zh-CN" dirty="0"/>
          </a:p>
          <a:p>
            <a:pPr lvl="1"/>
            <a:r>
              <a:rPr lang="zh-CN" altLang="en-US" dirty="0"/>
              <a:t>交互原型</a:t>
            </a:r>
            <a:endParaRPr lang="en-US" altLang="zh-CN" dirty="0"/>
          </a:p>
          <a:p>
            <a:pPr lvl="1"/>
            <a:r>
              <a:rPr lang="zh-CN" altLang="en-US" dirty="0"/>
              <a:t>规格书</a:t>
            </a:r>
            <a:endParaRPr lang="en-US" altLang="zh-CN" dirty="0"/>
          </a:p>
          <a:p>
            <a:r>
              <a:rPr lang="zh-CN" altLang="en-US" dirty="0"/>
              <a:t>课程小结及案例</a:t>
            </a:r>
          </a:p>
        </p:txBody>
      </p:sp>
    </p:spTree>
    <p:extLst>
      <p:ext uri="{BB962C8B-B14F-4D97-AF65-F5344CB8AC3E}">
        <p14:creationId xmlns:p14="http://schemas.microsoft.com/office/powerpoint/2010/main" val="4109029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</a:t>
            </a:r>
            <a:endParaRPr lang="en-US" altLang="zh-CN" dirty="0"/>
          </a:p>
          <a:p>
            <a:pPr lvl="1"/>
            <a:r>
              <a:rPr lang="zh-CN" altLang="en-US" dirty="0"/>
              <a:t>把课堂练习生成原型（请尝试各种选项）</a:t>
            </a:r>
            <a:endParaRPr lang="en-US" altLang="zh-CN" dirty="0"/>
          </a:p>
          <a:p>
            <a:r>
              <a:rPr lang="zh-CN" altLang="en-US" dirty="0"/>
              <a:t>第二步</a:t>
            </a:r>
            <a:endParaRPr lang="en-US" altLang="zh-CN" dirty="0"/>
          </a:p>
          <a:p>
            <a:pPr lvl="1"/>
            <a:r>
              <a:rPr lang="zh-CN" altLang="en-US" dirty="0"/>
              <a:t>把课堂练习生成规格书（请尝试各种选项）</a:t>
            </a:r>
            <a:endParaRPr lang="en-US" altLang="zh-CN" dirty="0"/>
          </a:p>
          <a:p>
            <a:r>
              <a:rPr lang="zh-CN" altLang="en-US" dirty="0"/>
              <a:t>练习时间</a:t>
            </a:r>
            <a:r>
              <a:rPr lang="zh-CN" altLang="en-US" dirty="0">
                <a:sym typeface="Wingdings" pitchFamily="2" charset="2"/>
              </a:rPr>
              <a:t>（</a:t>
            </a:r>
            <a:r>
              <a:rPr lang="en-US" altLang="zh-CN" dirty="0">
                <a:sym typeface="Wingdings" pitchFamily="2" charset="2"/>
              </a:rPr>
              <a:t>10</a:t>
            </a:r>
            <a:r>
              <a:rPr lang="zh-CN" altLang="en-US" dirty="0">
                <a:sym typeface="Wingdings" pitchFamily="2" charset="2"/>
              </a:rPr>
              <a:t>分钟）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0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7805738" y="938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zh-CN" altLang="zh-CN" sz="18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258" name="Rectangle 2"/>
          <p:cNvSpPr>
            <a:spLocks noChangeArrowheads="1"/>
          </p:cNvSpPr>
          <p:nvPr/>
        </p:nvSpPr>
        <p:spPr bwMode="auto">
          <a:xfrm>
            <a:off x="536292" y="152400"/>
            <a:ext cx="2738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原型的作用和好处 </a:t>
            </a:r>
          </a:p>
        </p:txBody>
      </p:sp>
      <p:sp>
        <p:nvSpPr>
          <p:cNvPr id="17" name="矩形 16"/>
          <p:cNvSpPr/>
          <p:nvPr/>
        </p:nvSpPr>
        <p:spPr>
          <a:xfrm>
            <a:off x="359801" y="1394825"/>
            <a:ext cx="8438466" cy="302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制作原型是个有效的简化文档编制、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吸引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使用者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参与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、早期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辨认需求遗漏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展示软件系统整体面貌及具体功能、将外在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需求风险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降到最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低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的方法。将大量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文字性文档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转变为带有注释与互动性的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可视画面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，如此更能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抓住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利益相关者与使用者的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，让用户在软件开始投入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编程前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就确认需求。 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indent="0" algn="l" fontAlgn="auto">
              <a:lnSpc>
                <a:spcPct val="17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快速原型法（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Rapid Prototyping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是一种有效且高效的以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用户为中心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User-Centered Design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）的技术，可以帮助用户体验专家、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设计师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工程师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创造更加有用、可用的产品。 目前全球有财富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1000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大的公司和重要机构在使用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Axure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RP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，国内的淘宝、雅虎、腾讯、当当等公司的产品经理也都在使用。  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4068" y="5641150"/>
            <a:ext cx="9129932" cy="6471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微软雅黑" pitchFamily="34" charset="-122"/>
                <a:ea typeface="微软雅黑" pitchFamily="34" charset="-122"/>
              </a:rPr>
              <a:t>抽象文字 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kumimoji="1" lang="en-US" altLang="zh-CN" sz="2000" b="1" i="0" u="none" strike="noStrike" cap="none" normalizeH="0" dirty="0">
                <a:ln>
                  <a:noFill/>
                </a:ln>
                <a:solidFill>
                  <a:srgbClr val="FF9900"/>
                </a:solidFill>
                <a:effectLst/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zh-CN" altLang="en-US" sz="20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形象</a:t>
            </a:r>
            <a:r>
              <a:rPr kumimoji="1" lang="zh-CN" altLang="en-US" sz="2000" b="1" i="0" u="none" strike="noStrike" cap="none" normalizeH="0" dirty="0">
                <a:ln>
                  <a:noFill/>
                </a:ln>
                <a:solidFill>
                  <a:srgbClr val="FF9900"/>
                </a:solidFill>
                <a:effectLst/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可视化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807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Axure</a:t>
            </a:r>
            <a:r>
              <a:rPr lang="zh-CN" altLang="en-US" dirty="0"/>
              <a:t>使用小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不要过分追求交互效果，而忽略需求自身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简单小细节让原型看起来更上流</a:t>
            </a:r>
            <a:endParaRPr lang="en-US" altLang="zh-CN" dirty="0"/>
          </a:p>
          <a:p>
            <a:r>
              <a:rPr lang="zh-CN" altLang="en-US" sz="2000" dirty="0"/>
              <a:t>圆角矩形的使用</a:t>
            </a:r>
            <a:endParaRPr lang="en-US" altLang="zh-CN" sz="2000" dirty="0"/>
          </a:p>
          <a:p>
            <a:r>
              <a:rPr lang="zh-CN" altLang="en-US" sz="2000" dirty="0"/>
              <a:t>渐变色填充</a:t>
            </a:r>
            <a:endParaRPr lang="en-US" altLang="zh-CN" sz="2000" dirty="0"/>
          </a:p>
          <a:p>
            <a:r>
              <a:rPr lang="zh-CN" altLang="en-US" sz="2000" dirty="0"/>
              <a:t>线条样式的修改</a:t>
            </a:r>
            <a:endParaRPr lang="en-US" altLang="zh-CN" sz="2000" dirty="0"/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dirty="0"/>
              <a:t>快捷键让操作更便捷</a:t>
            </a:r>
            <a:endParaRPr lang="en-US" altLang="zh-CN" dirty="0"/>
          </a:p>
          <a:p>
            <a:pPr marL="457200" indent="-457200"/>
            <a:r>
              <a:rPr lang="en-US" altLang="zh-CN" sz="2000" dirty="0" err="1"/>
              <a:t>Ctrl+G</a:t>
            </a:r>
            <a:r>
              <a:rPr lang="zh-CN" altLang="en-US" sz="2000" dirty="0"/>
              <a:t>（元件组合） </a:t>
            </a:r>
            <a:r>
              <a:rPr lang="en-US" altLang="zh-CN" sz="2000" dirty="0" err="1"/>
              <a:t>Ctrl+Shift+G</a:t>
            </a:r>
            <a:endParaRPr lang="en-US" altLang="zh-CN" sz="2000" dirty="0"/>
          </a:p>
          <a:p>
            <a:pPr marL="457200" indent="-457200"/>
            <a:r>
              <a:rPr lang="en-US" altLang="zh-CN" sz="2000" dirty="0"/>
              <a:t>Ctrl+]</a:t>
            </a:r>
            <a:r>
              <a:rPr lang="zh-CN" altLang="en-US" sz="2000" dirty="0"/>
              <a:t>（上移一层）</a:t>
            </a:r>
            <a:r>
              <a:rPr lang="en-US" altLang="zh-CN" sz="2000" dirty="0"/>
              <a:t> Ctrl+[</a:t>
            </a:r>
            <a:r>
              <a:rPr lang="zh-CN" altLang="en-US" sz="2000" dirty="0"/>
              <a:t>（下移一层）</a:t>
            </a:r>
            <a:endParaRPr lang="en-US" altLang="zh-CN" sz="2000" dirty="0"/>
          </a:p>
          <a:p>
            <a:pPr marL="457200" indent="-457200"/>
            <a:r>
              <a:rPr lang="en-US" altLang="zh-CN" sz="2000" dirty="0" err="1"/>
              <a:t>Ctrl+Alt+L</a:t>
            </a:r>
            <a:r>
              <a:rPr lang="zh-CN" altLang="en-US" sz="2000" dirty="0"/>
              <a:t>（左对齐）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8542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/>
              <a:t>谢谢！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7805738" y="9382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zh-CN" altLang="zh-CN" sz="18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258" name="Rectangle 2"/>
          <p:cNvSpPr>
            <a:spLocks noChangeArrowheads="1"/>
          </p:cNvSpPr>
          <p:nvPr/>
        </p:nvSpPr>
        <p:spPr bwMode="auto">
          <a:xfrm>
            <a:off x="562711" y="134929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b="1" dirty="0">
                <a:latin typeface="微软雅黑" pitchFamily="34" charset="-122"/>
                <a:ea typeface="微软雅黑" pitchFamily="34" charset="-122"/>
              </a:rPr>
              <a:t>适用阶段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447" y="1192311"/>
            <a:ext cx="5566696" cy="478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" name="AutoShape 10" descr="http://t10.baidu.com/it/u=3077544778,1883832381&amp;fm=11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" name="AutoShape 12" descr="http://t10.baidu.com/it/u=3077544778,1883832381&amp;fm=11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" name="AutoShape 14" descr="http://t10.baidu.com/it/u=3077544778,1883832381&amp;fm=11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3188" y="1562687"/>
            <a:ext cx="323557" cy="35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7256" y="1942513"/>
            <a:ext cx="323557" cy="35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5545" y="2350476"/>
            <a:ext cx="323557" cy="35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直接连接符 23"/>
          <p:cNvCxnSpPr/>
          <p:nvPr/>
        </p:nvCxnSpPr>
        <p:spPr bwMode="auto">
          <a:xfrm>
            <a:off x="548640" y="2757268"/>
            <a:ext cx="8046720" cy="14068"/>
          </a:xfrm>
          <a:prstGeom prst="line">
            <a:avLst/>
          </a:prstGeom>
          <a:solidFill>
            <a:srgbClr val="FFFFFF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562711" y="1575582"/>
            <a:ext cx="8046720" cy="14068"/>
          </a:xfrm>
          <a:prstGeom prst="line">
            <a:avLst/>
          </a:prstGeom>
          <a:solidFill>
            <a:srgbClr val="FFFFFF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520505" y="4375052"/>
            <a:ext cx="8046720" cy="14068"/>
          </a:xfrm>
          <a:prstGeom prst="line">
            <a:avLst/>
          </a:prstGeom>
          <a:solidFill>
            <a:srgbClr val="FFFFFF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520505" y="3981156"/>
            <a:ext cx="8046720" cy="14068"/>
          </a:xfrm>
          <a:prstGeom prst="line">
            <a:avLst/>
          </a:prstGeom>
          <a:solidFill>
            <a:srgbClr val="FFFFFF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8604" y="2786574"/>
            <a:ext cx="323557" cy="35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166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  <a:cs typeface="Arial" charset="0"/>
              </a:rPr>
              <a:t>原型设计的范围</a:t>
            </a:r>
          </a:p>
        </p:txBody>
      </p:sp>
      <p:pic>
        <p:nvPicPr>
          <p:cNvPr id="12291" name="Picture 2" descr="C:\Users\Administrator\Desktop\6ce5_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24" y="1485899"/>
            <a:ext cx="8455176" cy="227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266700" y="4051300"/>
            <a:ext cx="83439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ea typeface="宋体" pitchFamily="2" charset="-122"/>
              </a:rPr>
              <a:t>现在原型设计工具被括用户体验设计师（</a:t>
            </a:r>
            <a:r>
              <a:rPr lang="en-US" altLang="zh-CN" sz="2800" dirty="0">
                <a:ea typeface="宋体" pitchFamily="2" charset="-122"/>
              </a:rPr>
              <a:t>UX</a:t>
            </a:r>
            <a:r>
              <a:rPr lang="zh-CN" altLang="en-US" sz="2800" dirty="0">
                <a:ea typeface="宋体" pitchFamily="2" charset="-122"/>
              </a:rPr>
              <a:t>）、交互设计师（</a:t>
            </a:r>
            <a:r>
              <a:rPr lang="en-US" altLang="zh-CN" sz="2800" dirty="0">
                <a:ea typeface="宋体" pitchFamily="2" charset="-122"/>
              </a:rPr>
              <a:t>UI</a:t>
            </a:r>
            <a:r>
              <a:rPr lang="zh-CN" altLang="en-US" sz="2800" dirty="0">
                <a:ea typeface="宋体" pitchFamily="2" charset="-122"/>
              </a:rPr>
              <a:t>）、业务分析师（</a:t>
            </a:r>
            <a:r>
              <a:rPr lang="en-US" altLang="zh-CN" sz="2800" dirty="0">
                <a:ea typeface="宋体" pitchFamily="2" charset="-122"/>
              </a:rPr>
              <a:t>BA</a:t>
            </a:r>
            <a:r>
              <a:rPr lang="zh-CN" altLang="en-US" sz="2800" dirty="0">
                <a:ea typeface="宋体" pitchFamily="2" charset="-122"/>
              </a:rPr>
              <a:t>）、信息架构师（</a:t>
            </a:r>
            <a:r>
              <a:rPr lang="en-US" altLang="zh-CN" sz="2800" dirty="0">
                <a:ea typeface="宋体" pitchFamily="2" charset="-122"/>
              </a:rPr>
              <a:t>IA</a:t>
            </a:r>
            <a:r>
              <a:rPr lang="zh-CN" altLang="en-US" sz="2800" dirty="0">
                <a:ea typeface="宋体" pitchFamily="2" charset="-122"/>
              </a:rPr>
              <a:t>）、可用性专家（</a:t>
            </a:r>
            <a:r>
              <a:rPr lang="en-US" altLang="zh-CN" sz="2800" dirty="0">
                <a:ea typeface="宋体" pitchFamily="2" charset="-122"/>
              </a:rPr>
              <a:t>UE</a:t>
            </a:r>
            <a:r>
              <a:rPr lang="zh-CN" altLang="en-US" sz="2800" dirty="0">
                <a:ea typeface="宋体" pitchFamily="2" charset="-122"/>
              </a:rPr>
              <a:t>）和产品经理（</a:t>
            </a:r>
            <a:r>
              <a:rPr lang="en-US" altLang="zh-CN" sz="2800" dirty="0">
                <a:ea typeface="宋体" pitchFamily="2" charset="-122"/>
              </a:rPr>
              <a:t>PM</a:t>
            </a:r>
            <a:r>
              <a:rPr lang="zh-CN" altLang="en-US" sz="2800" dirty="0">
                <a:ea typeface="宋体" pitchFamily="2" charset="-122"/>
              </a:rPr>
              <a:t>）广泛使用。</a:t>
            </a:r>
          </a:p>
        </p:txBody>
      </p:sp>
    </p:spTree>
    <p:extLst>
      <p:ext uri="{BB962C8B-B14F-4D97-AF65-F5344CB8AC3E}">
        <p14:creationId xmlns:p14="http://schemas.microsoft.com/office/powerpoint/2010/main" val="366012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  <a:cs typeface="Arial" charset="0"/>
              </a:rPr>
              <a:t>专用原型设计工具出现以前？</a:t>
            </a: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266700" y="1498600"/>
            <a:ext cx="85598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800" b="1" dirty="0">
                <a:ea typeface="宋体" pitchFamily="2" charset="-122"/>
              </a:rPr>
              <a:t>纸面原型</a:t>
            </a:r>
            <a:r>
              <a:rPr lang="zh-CN" altLang="en-US" sz="2800" dirty="0">
                <a:ea typeface="宋体" pitchFamily="2" charset="-122"/>
              </a:rPr>
              <a:t>：上手容易。不便于流程、交互，                          演示。</a:t>
            </a:r>
            <a:endParaRPr lang="en-US" altLang="zh-CN" sz="28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zh-CN" sz="24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800" dirty="0">
                <a:ea typeface="宋体" pitchFamily="2" charset="-122"/>
              </a:rPr>
              <a:t>Word</a:t>
            </a:r>
            <a:r>
              <a:rPr lang="zh-CN" altLang="en-US" sz="2800" dirty="0">
                <a:ea typeface="宋体" pitchFamily="2" charset="-122"/>
              </a:rPr>
              <a:t>：上手普通，有流程、文字批注。不便于交互，演示。</a:t>
            </a:r>
            <a:endParaRPr lang="en-US" altLang="zh-CN" sz="28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zh-CN" sz="28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2800" dirty="0">
                <a:ea typeface="宋体" pitchFamily="2" charset="-122"/>
              </a:rPr>
              <a:t>PPT</a:t>
            </a:r>
            <a:r>
              <a:rPr lang="zh-CN" altLang="en-US" sz="2800" dirty="0">
                <a:ea typeface="宋体" pitchFamily="2" charset="-122"/>
              </a:rPr>
              <a:t>：上手普通，有流程、部分交互、演示。不利于大篇幅文字文字批注。</a:t>
            </a:r>
            <a:endParaRPr lang="en-US" altLang="zh-CN" sz="28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zh-CN" altLang="en-US" sz="28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zh-CN" sz="2800" dirty="0">
              <a:ea typeface="宋体" pitchFamily="2" charset="-122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n-US" altLang="zh-CN" sz="28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201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2005-3-15 20:13:37&quot;&gt;&lt;Slide id=&quot;256&quot; dur=&quot;1.953&quot;/&gt;&lt;/Timings&gt;&lt;/WMTools&gt;"/>
</p:tagLst>
</file>

<file path=ppt/theme/theme1.xml><?xml version="1.0" encoding="utf-8"?>
<a:theme xmlns:a="http://schemas.openxmlformats.org/drawingml/2006/main" name="超级Q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600" smtClean="0">
            <a:latin typeface="+mn-ea"/>
            <a:ea typeface="+mn-ea"/>
          </a:defRPr>
        </a:defPPr>
      </a:lstStyle>
    </a:tx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8796</TotalTime>
  <Words>3512</Words>
  <Application>Microsoft Macintosh PowerPoint</Application>
  <PresentationFormat>全屏显示(4:3)</PresentationFormat>
  <Paragraphs>568</Paragraphs>
  <Slides>61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华文细黑</vt:lpstr>
      <vt:lpstr>宋体</vt:lpstr>
      <vt:lpstr>微软雅黑</vt:lpstr>
      <vt:lpstr>Vrinda</vt:lpstr>
      <vt:lpstr>Arial</vt:lpstr>
      <vt:lpstr>Verdana</vt:lpstr>
      <vt:lpstr>Wingdings</vt:lpstr>
      <vt:lpstr>超级QQ</vt:lpstr>
      <vt:lpstr>界面原型设计</vt:lpstr>
      <vt:lpstr>什么是原型设计？</vt:lpstr>
      <vt:lpstr>Prototype design</vt:lpstr>
      <vt:lpstr>为什么原型设计？</vt:lpstr>
      <vt:lpstr>PowerPoint 演示文稿</vt:lpstr>
      <vt:lpstr>PowerPoint 演示文稿</vt:lpstr>
      <vt:lpstr>PowerPoint 演示文稿</vt:lpstr>
      <vt:lpstr>原型设计的范围</vt:lpstr>
      <vt:lpstr>专用原型设计工具出现以前？</vt:lpstr>
      <vt:lpstr>PowerPoint 演示文稿</vt:lpstr>
      <vt:lpstr>PowerPoint 演示文稿</vt:lpstr>
      <vt:lpstr>原型设计以及Axure基础</vt:lpstr>
      <vt:lpstr>各个工具对比表</vt:lpstr>
      <vt:lpstr>什么是Axure RP？</vt:lpstr>
      <vt:lpstr>Axure RP可以用在哪？</vt:lpstr>
      <vt:lpstr>为什么要用Axure RP？</vt:lpstr>
      <vt:lpstr>Axure RP 能做什么？</vt:lpstr>
      <vt:lpstr>Axure RP还能做什么？</vt:lpstr>
      <vt:lpstr>目录</vt:lpstr>
      <vt:lpstr>Axure RP 软件界面</vt:lpstr>
      <vt:lpstr>目录</vt:lpstr>
      <vt:lpstr>站点地图</vt:lpstr>
      <vt:lpstr>元件</vt:lpstr>
      <vt:lpstr>元件库</vt:lpstr>
      <vt:lpstr>注解</vt:lpstr>
      <vt:lpstr>课堂练习（1）</vt:lpstr>
      <vt:lpstr>目录</vt:lpstr>
      <vt:lpstr>初识交互</vt:lpstr>
      <vt:lpstr>元件的交互</vt:lpstr>
      <vt:lpstr>事件</vt:lpstr>
      <vt:lpstr>动作</vt:lpstr>
      <vt:lpstr>第一个交互：基础链接</vt:lpstr>
      <vt:lpstr>多场景交互</vt:lpstr>
      <vt:lpstr>变量传递</vt:lpstr>
      <vt:lpstr>变量传递</vt:lpstr>
      <vt:lpstr>课堂练习（2）</vt:lpstr>
      <vt:lpstr>目录</vt:lpstr>
      <vt:lpstr>动态面板</vt:lpstr>
      <vt:lpstr>用动态面板隐藏\显示切换</vt:lpstr>
      <vt:lpstr>课堂练习（3）</vt:lpstr>
      <vt:lpstr>目录</vt:lpstr>
      <vt:lpstr>用母板制作页面模板</vt:lpstr>
      <vt:lpstr>母板</vt:lpstr>
      <vt:lpstr>课堂练习（3）</vt:lpstr>
      <vt:lpstr>目录</vt:lpstr>
      <vt:lpstr>线框图、流程图</vt:lpstr>
      <vt:lpstr>图表类型：线框图/流程图</vt:lpstr>
      <vt:lpstr>自动生成流程图</vt:lpstr>
      <vt:lpstr>目录</vt:lpstr>
      <vt:lpstr>基于浏览器的交互原型</vt:lpstr>
      <vt:lpstr>生成原型</vt:lpstr>
      <vt:lpstr>基于浏览器的原型交互界面</vt:lpstr>
      <vt:lpstr>目录</vt:lpstr>
      <vt:lpstr>规格说明书(原型定义)</vt:lpstr>
      <vt:lpstr>规格书生成器配置</vt:lpstr>
      <vt:lpstr>配置格式定义</vt:lpstr>
      <vt:lpstr>生成规格书示例</vt:lpstr>
      <vt:lpstr>目录</vt:lpstr>
      <vt:lpstr>课堂练习（4）</vt:lpstr>
      <vt:lpstr>Axure使用小tips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ZGC</dc:creator>
  <cp:lastModifiedBy>Microsoft Office 用户</cp:lastModifiedBy>
  <cp:revision>349</cp:revision>
  <dcterms:created xsi:type="dcterms:W3CDTF">2011-02-03T02:53:56Z</dcterms:created>
  <dcterms:modified xsi:type="dcterms:W3CDTF">2018-03-28T03:36:52Z</dcterms:modified>
</cp:coreProperties>
</file>