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336" r:id="rId5"/>
    <p:sldId id="260" r:id="rId6"/>
    <p:sldId id="271" r:id="rId7"/>
    <p:sldId id="338" r:id="rId8"/>
    <p:sldId id="337" r:id="rId9"/>
    <p:sldId id="339" r:id="rId10"/>
    <p:sldId id="287" r:id="rId11"/>
    <p:sldId id="272" r:id="rId12"/>
    <p:sldId id="266" r:id="rId13"/>
    <p:sldId id="26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0027" autoAdjust="0"/>
  </p:normalViewPr>
  <p:slideViewPr>
    <p:cSldViewPr snapToGrid="0" showGuides="1">
      <p:cViewPr varScale="1">
        <p:scale>
          <a:sx n="71" d="100"/>
          <a:sy n="71" d="100"/>
        </p:scale>
        <p:origin x="129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D2E6B-CCC0-984E-BCA9-68F0A74B3B28}" type="doc">
      <dgm:prSet loTypeId="urn:microsoft.com/office/officeart/2005/8/layout/hChevron3" loCatId="" qsTypeId="urn:microsoft.com/office/officeart/2005/8/quickstyle/3D3" qsCatId="3D" csTypeId="urn:microsoft.com/office/officeart/2005/8/colors/accent1_2" csCatId="accent1" phldr="1"/>
      <dgm:spPr/>
    </dgm:pt>
    <dgm:pt modelId="{F83B1C46-24C6-C348-994D-B8B89EF4A4A0}">
      <dgm:prSet phldrT="[文本]"/>
      <dgm:spPr/>
      <dgm:t>
        <a:bodyPr/>
        <a:lstStyle/>
        <a:p>
          <a:r>
            <a:rPr lang="zh-CN" altLang="en-US" dirty="0"/>
            <a:t>了解</a:t>
          </a:r>
        </a:p>
      </dgm:t>
    </dgm:pt>
    <dgm:pt modelId="{1020D98B-E5B3-9142-88CD-033B113B6644}" type="parTrans" cxnId="{0DEBBFF4-ABE3-7942-90B8-358BFEC24D89}">
      <dgm:prSet/>
      <dgm:spPr/>
      <dgm:t>
        <a:bodyPr/>
        <a:lstStyle/>
        <a:p>
          <a:endParaRPr lang="zh-CN" altLang="en-US"/>
        </a:p>
      </dgm:t>
    </dgm:pt>
    <dgm:pt modelId="{78FAF8B1-ED96-7146-B890-E3F982C55046}" type="sibTrans" cxnId="{0DEBBFF4-ABE3-7942-90B8-358BFEC24D89}">
      <dgm:prSet/>
      <dgm:spPr/>
      <dgm:t>
        <a:bodyPr/>
        <a:lstStyle/>
        <a:p>
          <a:endParaRPr lang="zh-CN" altLang="en-US"/>
        </a:p>
      </dgm:t>
    </dgm:pt>
    <dgm:pt modelId="{3BE2980A-FBC7-0E42-9261-8E2700B98744}">
      <dgm:prSet phldrT="[文本]"/>
      <dgm:spPr/>
      <dgm:t>
        <a:bodyPr/>
        <a:lstStyle/>
        <a:p>
          <a:r>
            <a:rPr lang="zh-CN" altLang="en-US" dirty="0"/>
            <a:t>掌握</a:t>
          </a:r>
        </a:p>
      </dgm:t>
    </dgm:pt>
    <dgm:pt modelId="{7109DF4D-C7AB-8141-B637-89BBA631943A}" type="parTrans" cxnId="{06A370D7-6AB1-9C4C-87C5-1152A57E627F}">
      <dgm:prSet/>
      <dgm:spPr/>
      <dgm:t>
        <a:bodyPr/>
        <a:lstStyle/>
        <a:p>
          <a:endParaRPr lang="zh-CN" altLang="en-US"/>
        </a:p>
      </dgm:t>
    </dgm:pt>
    <dgm:pt modelId="{979AB7D7-A79E-B148-9CDC-F3FFC5899C18}" type="sibTrans" cxnId="{06A370D7-6AB1-9C4C-87C5-1152A57E627F}">
      <dgm:prSet/>
      <dgm:spPr/>
      <dgm:t>
        <a:bodyPr/>
        <a:lstStyle/>
        <a:p>
          <a:endParaRPr lang="zh-CN" altLang="en-US"/>
        </a:p>
      </dgm:t>
    </dgm:pt>
    <dgm:pt modelId="{B675228D-9C69-AE43-9BDB-7B1E5E27BB3F}">
      <dgm:prSet phldrT="[文本]"/>
      <dgm:spPr/>
      <dgm:t>
        <a:bodyPr/>
        <a:lstStyle/>
        <a:p>
          <a:r>
            <a:rPr lang="zh-CN" altLang="en-US" dirty="0"/>
            <a:t>运用</a:t>
          </a:r>
        </a:p>
      </dgm:t>
    </dgm:pt>
    <dgm:pt modelId="{4AA21598-FF8E-3444-8F49-2CF0CE1C16BF}" type="parTrans" cxnId="{508381AC-F7D6-0D44-8265-72C03BA246CE}">
      <dgm:prSet/>
      <dgm:spPr/>
      <dgm:t>
        <a:bodyPr/>
        <a:lstStyle/>
        <a:p>
          <a:endParaRPr lang="zh-CN" altLang="en-US"/>
        </a:p>
      </dgm:t>
    </dgm:pt>
    <dgm:pt modelId="{AC7C3581-FA12-C247-AC41-13A042EAA710}" type="sibTrans" cxnId="{508381AC-F7D6-0D44-8265-72C03BA246CE}">
      <dgm:prSet/>
      <dgm:spPr/>
      <dgm:t>
        <a:bodyPr/>
        <a:lstStyle/>
        <a:p>
          <a:endParaRPr lang="zh-CN" altLang="en-US"/>
        </a:p>
      </dgm:t>
    </dgm:pt>
    <dgm:pt modelId="{8F142192-170B-914C-B38B-1D8B05A3DDEF}" type="pres">
      <dgm:prSet presAssocID="{F2FD2E6B-CCC0-984E-BCA9-68F0A74B3B28}" presName="Name0" presStyleCnt="0">
        <dgm:presLayoutVars>
          <dgm:dir/>
          <dgm:resizeHandles val="exact"/>
        </dgm:presLayoutVars>
      </dgm:prSet>
      <dgm:spPr/>
    </dgm:pt>
    <dgm:pt modelId="{E0C59EE9-2A3D-7A43-BEBF-3967EF91360D}" type="pres">
      <dgm:prSet presAssocID="{F83B1C46-24C6-C348-994D-B8B89EF4A4A0}" presName="parTxOnly" presStyleLbl="node1" presStyleIdx="0" presStyleCnt="3">
        <dgm:presLayoutVars>
          <dgm:bulletEnabled val="1"/>
        </dgm:presLayoutVars>
      </dgm:prSet>
      <dgm:spPr/>
    </dgm:pt>
    <dgm:pt modelId="{958A7863-D99E-0C47-930B-34806B8E5C00}" type="pres">
      <dgm:prSet presAssocID="{78FAF8B1-ED96-7146-B890-E3F982C55046}" presName="parSpace" presStyleCnt="0"/>
      <dgm:spPr/>
    </dgm:pt>
    <dgm:pt modelId="{925D0C99-CF9B-AD4F-96F1-5566DE6EBE0A}" type="pres">
      <dgm:prSet presAssocID="{3BE2980A-FBC7-0E42-9261-8E2700B98744}" presName="parTxOnly" presStyleLbl="node1" presStyleIdx="1" presStyleCnt="3">
        <dgm:presLayoutVars>
          <dgm:bulletEnabled val="1"/>
        </dgm:presLayoutVars>
      </dgm:prSet>
      <dgm:spPr/>
    </dgm:pt>
    <dgm:pt modelId="{64521407-0125-2740-A3D2-44906B0899F5}" type="pres">
      <dgm:prSet presAssocID="{979AB7D7-A79E-B148-9CDC-F3FFC5899C18}" presName="parSpace" presStyleCnt="0"/>
      <dgm:spPr/>
    </dgm:pt>
    <dgm:pt modelId="{B73E4784-05AF-644A-BDA2-0C5BDEE056FF}" type="pres">
      <dgm:prSet presAssocID="{B675228D-9C69-AE43-9BDB-7B1E5E27BB3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35460D-0497-824D-95DF-B77622B745F2}" type="presOf" srcId="{B675228D-9C69-AE43-9BDB-7B1E5E27BB3F}" destId="{B73E4784-05AF-644A-BDA2-0C5BDEE056FF}" srcOrd="0" destOrd="0" presId="urn:microsoft.com/office/officeart/2005/8/layout/hChevron3"/>
    <dgm:cxn modelId="{B676B016-0B3B-9343-930C-34ECDA04BA02}" type="presOf" srcId="{F2FD2E6B-CCC0-984E-BCA9-68F0A74B3B28}" destId="{8F142192-170B-914C-B38B-1D8B05A3DDEF}" srcOrd="0" destOrd="0" presId="urn:microsoft.com/office/officeart/2005/8/layout/hChevron3"/>
    <dgm:cxn modelId="{EA27EB30-1433-F945-A378-D7E3911AF738}" type="presOf" srcId="{3BE2980A-FBC7-0E42-9261-8E2700B98744}" destId="{925D0C99-CF9B-AD4F-96F1-5566DE6EBE0A}" srcOrd="0" destOrd="0" presId="urn:microsoft.com/office/officeart/2005/8/layout/hChevron3"/>
    <dgm:cxn modelId="{508381AC-F7D6-0D44-8265-72C03BA246CE}" srcId="{F2FD2E6B-CCC0-984E-BCA9-68F0A74B3B28}" destId="{B675228D-9C69-AE43-9BDB-7B1E5E27BB3F}" srcOrd="2" destOrd="0" parTransId="{4AA21598-FF8E-3444-8F49-2CF0CE1C16BF}" sibTransId="{AC7C3581-FA12-C247-AC41-13A042EAA710}"/>
    <dgm:cxn modelId="{06A370D7-6AB1-9C4C-87C5-1152A57E627F}" srcId="{F2FD2E6B-CCC0-984E-BCA9-68F0A74B3B28}" destId="{3BE2980A-FBC7-0E42-9261-8E2700B98744}" srcOrd="1" destOrd="0" parTransId="{7109DF4D-C7AB-8141-B637-89BBA631943A}" sibTransId="{979AB7D7-A79E-B148-9CDC-F3FFC5899C18}"/>
    <dgm:cxn modelId="{0DEBBFF4-ABE3-7942-90B8-358BFEC24D89}" srcId="{F2FD2E6B-CCC0-984E-BCA9-68F0A74B3B28}" destId="{F83B1C46-24C6-C348-994D-B8B89EF4A4A0}" srcOrd="0" destOrd="0" parTransId="{1020D98B-E5B3-9142-88CD-033B113B6644}" sibTransId="{78FAF8B1-ED96-7146-B890-E3F982C55046}"/>
    <dgm:cxn modelId="{B7CA93FE-0A26-0A46-82A0-3C9E61831FDE}" type="presOf" srcId="{F83B1C46-24C6-C348-994D-B8B89EF4A4A0}" destId="{E0C59EE9-2A3D-7A43-BEBF-3967EF91360D}" srcOrd="0" destOrd="0" presId="urn:microsoft.com/office/officeart/2005/8/layout/hChevron3"/>
    <dgm:cxn modelId="{71E9A3B0-2183-554C-9137-7844AE0B16AA}" type="presParOf" srcId="{8F142192-170B-914C-B38B-1D8B05A3DDEF}" destId="{E0C59EE9-2A3D-7A43-BEBF-3967EF91360D}" srcOrd="0" destOrd="0" presId="urn:microsoft.com/office/officeart/2005/8/layout/hChevron3"/>
    <dgm:cxn modelId="{A4C0C662-8CD1-1741-BA40-2DD272E7CF6C}" type="presParOf" srcId="{8F142192-170B-914C-B38B-1D8B05A3DDEF}" destId="{958A7863-D99E-0C47-930B-34806B8E5C00}" srcOrd="1" destOrd="0" presId="urn:microsoft.com/office/officeart/2005/8/layout/hChevron3"/>
    <dgm:cxn modelId="{64F93CD0-7DF4-E948-B21D-03314BC100BD}" type="presParOf" srcId="{8F142192-170B-914C-B38B-1D8B05A3DDEF}" destId="{925D0C99-CF9B-AD4F-96F1-5566DE6EBE0A}" srcOrd="2" destOrd="0" presId="urn:microsoft.com/office/officeart/2005/8/layout/hChevron3"/>
    <dgm:cxn modelId="{3363E088-D09D-2343-8E4B-3C980E29E906}" type="presParOf" srcId="{8F142192-170B-914C-B38B-1D8B05A3DDEF}" destId="{64521407-0125-2740-A3D2-44906B0899F5}" srcOrd="3" destOrd="0" presId="urn:microsoft.com/office/officeart/2005/8/layout/hChevron3"/>
    <dgm:cxn modelId="{A75B20CC-66A0-4042-AE7E-46E02AA7B59D}" type="presParOf" srcId="{8F142192-170B-914C-B38B-1D8B05A3DDEF}" destId="{B73E4784-05AF-644A-BDA2-0C5BDEE056F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080F74-C049-4B12-AEC4-E4F9651ACB2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C3A8B6A-EB62-4722-8BFE-A2607484B13A}">
      <dgm:prSet phldrT="[文本]"/>
      <dgm:spPr/>
      <dgm:t>
        <a:bodyPr/>
        <a:lstStyle/>
        <a:p>
          <a:r>
            <a:rPr lang="zh-CN" altLang="en-US" dirty="0"/>
            <a:t>课件与电子书</a:t>
          </a:r>
        </a:p>
      </dgm:t>
    </dgm:pt>
    <dgm:pt modelId="{1F50AD9D-DD6F-4086-BF5B-A825A0489C00}" type="parTrans" cxnId="{A4C5578C-30B9-4135-9303-E932E50D3E63}">
      <dgm:prSet/>
      <dgm:spPr/>
      <dgm:t>
        <a:bodyPr/>
        <a:lstStyle/>
        <a:p>
          <a:endParaRPr lang="zh-CN" altLang="en-US"/>
        </a:p>
      </dgm:t>
    </dgm:pt>
    <dgm:pt modelId="{1D3E0960-5721-440A-A5F5-0FBA2610E3B1}" type="sibTrans" cxnId="{A4C5578C-30B9-4135-9303-E932E50D3E63}">
      <dgm:prSet/>
      <dgm:spPr/>
      <dgm:t>
        <a:bodyPr/>
        <a:lstStyle/>
        <a:p>
          <a:endParaRPr lang="zh-CN" altLang="en-US"/>
        </a:p>
      </dgm:t>
    </dgm:pt>
    <dgm:pt modelId="{68686E8C-9C2C-49F0-BA6A-117C4A83B8FF}">
      <dgm:prSet phldrT="[文本]"/>
      <dgm:spPr/>
      <dgm:t>
        <a:bodyPr/>
        <a:lstStyle/>
        <a:p>
          <a:r>
            <a:rPr lang="zh-CN" altLang="en-US" dirty="0"/>
            <a:t>实验指导书</a:t>
          </a:r>
        </a:p>
      </dgm:t>
    </dgm:pt>
    <dgm:pt modelId="{CCBC4576-616F-431E-A7C0-D33274CC1BF0}" type="parTrans" cxnId="{E3BD67C7-7224-4472-8EFD-EB0D6C6999A6}">
      <dgm:prSet/>
      <dgm:spPr/>
      <dgm:t>
        <a:bodyPr/>
        <a:lstStyle/>
        <a:p>
          <a:endParaRPr lang="zh-CN" altLang="en-US"/>
        </a:p>
      </dgm:t>
    </dgm:pt>
    <dgm:pt modelId="{DD315546-3DAE-41C2-9705-01691F9123DE}" type="sibTrans" cxnId="{E3BD67C7-7224-4472-8EFD-EB0D6C6999A6}">
      <dgm:prSet/>
      <dgm:spPr/>
      <dgm:t>
        <a:bodyPr/>
        <a:lstStyle/>
        <a:p>
          <a:endParaRPr lang="zh-CN" altLang="en-US"/>
        </a:p>
      </dgm:t>
    </dgm:pt>
    <dgm:pt modelId="{30D256E7-2CD6-4AE8-9BE4-6FDC03C87C45}">
      <dgm:prSet phldrT="[文本]"/>
      <dgm:spPr/>
      <dgm:t>
        <a:bodyPr/>
        <a:lstStyle/>
        <a:p>
          <a:r>
            <a:rPr lang="zh-CN" altLang="en-US" dirty="0"/>
            <a:t>相关报告的上传</a:t>
          </a:r>
        </a:p>
      </dgm:t>
    </dgm:pt>
    <dgm:pt modelId="{F3171A35-B32B-4D84-BB5A-D220A220CD71}" type="parTrans" cxnId="{2F72CE45-F5F2-43FD-8BC9-997D4264B0E2}">
      <dgm:prSet/>
      <dgm:spPr/>
      <dgm:t>
        <a:bodyPr/>
        <a:lstStyle/>
        <a:p>
          <a:endParaRPr lang="zh-CN" altLang="en-US"/>
        </a:p>
      </dgm:t>
    </dgm:pt>
    <dgm:pt modelId="{7D3A6F8D-16B4-49D3-A764-16C6266978B7}" type="sibTrans" cxnId="{2F72CE45-F5F2-43FD-8BC9-997D4264B0E2}">
      <dgm:prSet/>
      <dgm:spPr/>
      <dgm:t>
        <a:bodyPr/>
        <a:lstStyle/>
        <a:p>
          <a:endParaRPr lang="zh-CN" altLang="en-US"/>
        </a:p>
      </dgm:t>
    </dgm:pt>
    <dgm:pt modelId="{D957A0AD-CB15-4FDB-914E-CBB1626A1B4C}" type="pres">
      <dgm:prSet presAssocID="{E9080F74-C049-4B12-AEC4-E4F9651ACB21}" presName="linearFlow" presStyleCnt="0">
        <dgm:presLayoutVars>
          <dgm:dir/>
          <dgm:resizeHandles val="exact"/>
        </dgm:presLayoutVars>
      </dgm:prSet>
      <dgm:spPr/>
    </dgm:pt>
    <dgm:pt modelId="{B7866B38-8572-4C72-9750-F866D8F25684}" type="pres">
      <dgm:prSet presAssocID="{BC3A8B6A-EB62-4722-8BFE-A2607484B13A}" presName="composite" presStyleCnt="0"/>
      <dgm:spPr/>
    </dgm:pt>
    <dgm:pt modelId="{9E5E9A5B-46B7-4F87-AD4B-060CA7ED539A}" type="pres">
      <dgm:prSet presAssocID="{BC3A8B6A-EB62-4722-8BFE-A2607484B13A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F00CB99-5107-4DB2-9771-D634A6991528}" type="pres">
      <dgm:prSet presAssocID="{BC3A8B6A-EB62-4722-8BFE-A2607484B13A}" presName="txShp" presStyleLbl="node1" presStyleIdx="0" presStyleCnt="3">
        <dgm:presLayoutVars>
          <dgm:bulletEnabled val="1"/>
        </dgm:presLayoutVars>
      </dgm:prSet>
      <dgm:spPr/>
    </dgm:pt>
    <dgm:pt modelId="{C3BD0457-64D1-4B89-9DA1-85251F4BCF25}" type="pres">
      <dgm:prSet presAssocID="{1D3E0960-5721-440A-A5F5-0FBA2610E3B1}" presName="spacing" presStyleCnt="0"/>
      <dgm:spPr/>
    </dgm:pt>
    <dgm:pt modelId="{626D66F7-92DA-439A-B0CB-7A56EBCF2D0F}" type="pres">
      <dgm:prSet presAssocID="{68686E8C-9C2C-49F0-BA6A-117C4A83B8FF}" presName="composite" presStyleCnt="0"/>
      <dgm:spPr/>
    </dgm:pt>
    <dgm:pt modelId="{8FDFAA2D-0864-48E0-AF5E-C638F26E2845}" type="pres">
      <dgm:prSet presAssocID="{68686E8C-9C2C-49F0-BA6A-117C4A83B8FF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95D566-FC6C-4B18-823D-A6CC47F1F0D7}" type="pres">
      <dgm:prSet presAssocID="{68686E8C-9C2C-49F0-BA6A-117C4A83B8FF}" presName="txShp" presStyleLbl="node1" presStyleIdx="1" presStyleCnt="3">
        <dgm:presLayoutVars>
          <dgm:bulletEnabled val="1"/>
        </dgm:presLayoutVars>
      </dgm:prSet>
      <dgm:spPr/>
    </dgm:pt>
    <dgm:pt modelId="{FD50C66E-9D1F-482F-AF7A-FAEE65BF0FD5}" type="pres">
      <dgm:prSet presAssocID="{DD315546-3DAE-41C2-9705-01691F9123DE}" presName="spacing" presStyleCnt="0"/>
      <dgm:spPr/>
    </dgm:pt>
    <dgm:pt modelId="{2F19D630-DF21-4A4E-BD81-4FE8772BA0F5}" type="pres">
      <dgm:prSet presAssocID="{30D256E7-2CD6-4AE8-9BE4-6FDC03C87C45}" presName="composite" presStyleCnt="0"/>
      <dgm:spPr/>
    </dgm:pt>
    <dgm:pt modelId="{6C1C1677-51B3-48DA-8F46-FF7EBF00263D}" type="pres">
      <dgm:prSet presAssocID="{30D256E7-2CD6-4AE8-9BE4-6FDC03C87C45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A3439E9-68C9-49D9-8028-489CE8500C3C}" type="pres">
      <dgm:prSet presAssocID="{30D256E7-2CD6-4AE8-9BE4-6FDC03C87C45}" presName="txShp" presStyleLbl="node1" presStyleIdx="2" presStyleCnt="3">
        <dgm:presLayoutVars>
          <dgm:bulletEnabled val="1"/>
        </dgm:presLayoutVars>
      </dgm:prSet>
      <dgm:spPr/>
    </dgm:pt>
  </dgm:ptLst>
  <dgm:cxnLst>
    <dgm:cxn modelId="{2F72CE45-F5F2-43FD-8BC9-997D4264B0E2}" srcId="{E9080F74-C049-4B12-AEC4-E4F9651ACB21}" destId="{30D256E7-2CD6-4AE8-9BE4-6FDC03C87C45}" srcOrd="2" destOrd="0" parTransId="{F3171A35-B32B-4D84-BB5A-D220A220CD71}" sibTransId="{7D3A6F8D-16B4-49D3-A764-16C6266978B7}"/>
    <dgm:cxn modelId="{C3C67B75-960D-DB4E-8EBD-90645BCFA887}" type="presOf" srcId="{BC3A8B6A-EB62-4722-8BFE-A2607484B13A}" destId="{AF00CB99-5107-4DB2-9771-D634A6991528}" srcOrd="0" destOrd="0" presId="urn:microsoft.com/office/officeart/2005/8/layout/vList3"/>
    <dgm:cxn modelId="{3DE24684-5B55-D547-9F98-24E9C312E91E}" type="presOf" srcId="{68686E8C-9C2C-49F0-BA6A-117C4A83B8FF}" destId="{8D95D566-FC6C-4B18-823D-A6CC47F1F0D7}" srcOrd="0" destOrd="0" presId="urn:microsoft.com/office/officeart/2005/8/layout/vList3"/>
    <dgm:cxn modelId="{A4C5578C-30B9-4135-9303-E932E50D3E63}" srcId="{E9080F74-C049-4B12-AEC4-E4F9651ACB21}" destId="{BC3A8B6A-EB62-4722-8BFE-A2607484B13A}" srcOrd="0" destOrd="0" parTransId="{1F50AD9D-DD6F-4086-BF5B-A825A0489C00}" sibTransId="{1D3E0960-5721-440A-A5F5-0FBA2610E3B1}"/>
    <dgm:cxn modelId="{34BE6E92-1BBC-9841-AF82-C699A1ED1BC8}" type="presOf" srcId="{30D256E7-2CD6-4AE8-9BE4-6FDC03C87C45}" destId="{EA3439E9-68C9-49D9-8028-489CE8500C3C}" srcOrd="0" destOrd="0" presId="urn:microsoft.com/office/officeart/2005/8/layout/vList3"/>
    <dgm:cxn modelId="{E3BD67C7-7224-4472-8EFD-EB0D6C6999A6}" srcId="{E9080F74-C049-4B12-AEC4-E4F9651ACB21}" destId="{68686E8C-9C2C-49F0-BA6A-117C4A83B8FF}" srcOrd="1" destOrd="0" parTransId="{CCBC4576-616F-431E-A7C0-D33274CC1BF0}" sibTransId="{DD315546-3DAE-41C2-9705-01691F9123DE}"/>
    <dgm:cxn modelId="{936448ED-D28A-F848-9BEA-01D5C842B54E}" type="presOf" srcId="{E9080F74-C049-4B12-AEC4-E4F9651ACB21}" destId="{D957A0AD-CB15-4FDB-914E-CBB1626A1B4C}" srcOrd="0" destOrd="0" presId="urn:microsoft.com/office/officeart/2005/8/layout/vList3"/>
    <dgm:cxn modelId="{063F04D2-E061-4D46-B40D-41A34578B1D0}" type="presParOf" srcId="{D957A0AD-CB15-4FDB-914E-CBB1626A1B4C}" destId="{B7866B38-8572-4C72-9750-F866D8F25684}" srcOrd="0" destOrd="0" presId="urn:microsoft.com/office/officeart/2005/8/layout/vList3"/>
    <dgm:cxn modelId="{12DFFF3C-D754-A747-A4A4-2D0DE72BE6D4}" type="presParOf" srcId="{B7866B38-8572-4C72-9750-F866D8F25684}" destId="{9E5E9A5B-46B7-4F87-AD4B-060CA7ED539A}" srcOrd="0" destOrd="0" presId="urn:microsoft.com/office/officeart/2005/8/layout/vList3"/>
    <dgm:cxn modelId="{08DA64C2-C03C-F145-97CA-CD549CDB11F5}" type="presParOf" srcId="{B7866B38-8572-4C72-9750-F866D8F25684}" destId="{AF00CB99-5107-4DB2-9771-D634A6991528}" srcOrd="1" destOrd="0" presId="urn:microsoft.com/office/officeart/2005/8/layout/vList3"/>
    <dgm:cxn modelId="{111825F2-31A3-D344-B20E-129CB7747834}" type="presParOf" srcId="{D957A0AD-CB15-4FDB-914E-CBB1626A1B4C}" destId="{C3BD0457-64D1-4B89-9DA1-85251F4BCF25}" srcOrd="1" destOrd="0" presId="urn:microsoft.com/office/officeart/2005/8/layout/vList3"/>
    <dgm:cxn modelId="{85DD7699-3E57-6948-823F-E5BCA5A80FE8}" type="presParOf" srcId="{D957A0AD-CB15-4FDB-914E-CBB1626A1B4C}" destId="{626D66F7-92DA-439A-B0CB-7A56EBCF2D0F}" srcOrd="2" destOrd="0" presId="urn:microsoft.com/office/officeart/2005/8/layout/vList3"/>
    <dgm:cxn modelId="{ACFC24B8-027F-034E-8DD1-9F3A4FE2E3AA}" type="presParOf" srcId="{626D66F7-92DA-439A-B0CB-7A56EBCF2D0F}" destId="{8FDFAA2D-0864-48E0-AF5E-C638F26E2845}" srcOrd="0" destOrd="0" presId="urn:microsoft.com/office/officeart/2005/8/layout/vList3"/>
    <dgm:cxn modelId="{636761AE-0E82-5343-A079-919773A4DA7F}" type="presParOf" srcId="{626D66F7-92DA-439A-B0CB-7A56EBCF2D0F}" destId="{8D95D566-FC6C-4B18-823D-A6CC47F1F0D7}" srcOrd="1" destOrd="0" presId="urn:microsoft.com/office/officeart/2005/8/layout/vList3"/>
    <dgm:cxn modelId="{FE725645-96B0-E54E-8A45-748D9E7CEC43}" type="presParOf" srcId="{D957A0AD-CB15-4FDB-914E-CBB1626A1B4C}" destId="{FD50C66E-9D1F-482F-AF7A-FAEE65BF0FD5}" srcOrd="3" destOrd="0" presId="urn:microsoft.com/office/officeart/2005/8/layout/vList3"/>
    <dgm:cxn modelId="{F093F178-8523-0D4E-B88D-7F3692D0BB0A}" type="presParOf" srcId="{D957A0AD-CB15-4FDB-914E-CBB1626A1B4C}" destId="{2F19D630-DF21-4A4E-BD81-4FE8772BA0F5}" srcOrd="4" destOrd="0" presId="urn:microsoft.com/office/officeart/2005/8/layout/vList3"/>
    <dgm:cxn modelId="{6A3DB669-6D1E-1446-9B38-17D75BD3493C}" type="presParOf" srcId="{2F19D630-DF21-4A4E-BD81-4FE8772BA0F5}" destId="{6C1C1677-51B3-48DA-8F46-FF7EBF00263D}" srcOrd="0" destOrd="0" presId="urn:microsoft.com/office/officeart/2005/8/layout/vList3"/>
    <dgm:cxn modelId="{4D575461-2C56-5F40-9BCA-C71CBBC3E022}" type="presParOf" srcId="{2F19D630-DF21-4A4E-BD81-4FE8772BA0F5}" destId="{EA3439E9-68C9-49D9-8028-489CE8500C3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方式一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课堂讲授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方式二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课堂讨论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方式三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小组交流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方式四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实验报告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/>
      <dgm:spPr/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/>
      <dgm:spPr/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/>
      <dgm:spPr/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/>
      <dgm:spPr/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59EE9-2A3D-7A43-BEBF-3967EF91360D}">
      <dsp:nvSpPr>
        <dsp:cNvPr id="0" name=""/>
        <dsp:cNvSpPr/>
      </dsp:nvSpPr>
      <dsp:spPr>
        <a:xfrm>
          <a:off x="3571" y="2084652"/>
          <a:ext cx="3123406" cy="1249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1366" tIns="130683" rIns="65342" bIns="13068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了解</a:t>
          </a:r>
        </a:p>
      </dsp:txBody>
      <dsp:txXfrm>
        <a:off x="3571" y="2084652"/>
        <a:ext cx="2811066" cy="1249362"/>
      </dsp:txXfrm>
    </dsp:sp>
    <dsp:sp modelId="{925D0C99-CF9B-AD4F-96F1-5566DE6EBE0A}">
      <dsp:nvSpPr>
        <dsp:cNvPr id="0" name=""/>
        <dsp:cNvSpPr/>
      </dsp:nvSpPr>
      <dsp:spPr>
        <a:xfrm>
          <a:off x="2502296" y="2084652"/>
          <a:ext cx="3123406" cy="124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5" tIns="130683" rIns="65342" bIns="13068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掌握</a:t>
          </a:r>
        </a:p>
      </dsp:txBody>
      <dsp:txXfrm>
        <a:off x="3126977" y="2084652"/>
        <a:ext cx="1874044" cy="1249362"/>
      </dsp:txXfrm>
    </dsp:sp>
    <dsp:sp modelId="{B73E4784-05AF-644A-BDA2-0C5BDEE056FF}">
      <dsp:nvSpPr>
        <dsp:cNvPr id="0" name=""/>
        <dsp:cNvSpPr/>
      </dsp:nvSpPr>
      <dsp:spPr>
        <a:xfrm>
          <a:off x="5001021" y="2084652"/>
          <a:ext cx="3123406" cy="124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5" tIns="130683" rIns="65342" bIns="13068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/>
            <a:t>运用</a:t>
          </a:r>
        </a:p>
      </dsp:txBody>
      <dsp:txXfrm>
        <a:off x="5625702" y="2084652"/>
        <a:ext cx="1874044" cy="1249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0CB99-5107-4DB2-9771-D634A6991528}">
      <dsp:nvSpPr>
        <dsp:cNvPr id="0" name=""/>
        <dsp:cNvSpPr/>
      </dsp:nvSpPr>
      <dsp:spPr>
        <a:xfrm rot="10800000">
          <a:off x="1239396" y="2345"/>
          <a:ext cx="3814295" cy="1114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513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课件与电子书</a:t>
          </a:r>
        </a:p>
      </dsp:txBody>
      <dsp:txXfrm rot="10800000">
        <a:off x="1518049" y="2345"/>
        <a:ext cx="3535642" cy="1114612"/>
      </dsp:txXfrm>
    </dsp:sp>
    <dsp:sp modelId="{9E5E9A5B-46B7-4F87-AD4B-060CA7ED539A}">
      <dsp:nvSpPr>
        <dsp:cNvPr id="0" name=""/>
        <dsp:cNvSpPr/>
      </dsp:nvSpPr>
      <dsp:spPr>
        <a:xfrm>
          <a:off x="682090" y="2345"/>
          <a:ext cx="1114612" cy="111461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5D566-FC6C-4B18-823D-A6CC47F1F0D7}">
      <dsp:nvSpPr>
        <dsp:cNvPr id="0" name=""/>
        <dsp:cNvSpPr/>
      </dsp:nvSpPr>
      <dsp:spPr>
        <a:xfrm rot="10800000">
          <a:off x="1239396" y="1449678"/>
          <a:ext cx="3814295" cy="1114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513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实验指导书</a:t>
          </a:r>
        </a:p>
      </dsp:txBody>
      <dsp:txXfrm rot="10800000">
        <a:off x="1518049" y="1449678"/>
        <a:ext cx="3535642" cy="1114612"/>
      </dsp:txXfrm>
    </dsp:sp>
    <dsp:sp modelId="{8FDFAA2D-0864-48E0-AF5E-C638F26E2845}">
      <dsp:nvSpPr>
        <dsp:cNvPr id="0" name=""/>
        <dsp:cNvSpPr/>
      </dsp:nvSpPr>
      <dsp:spPr>
        <a:xfrm>
          <a:off x="682090" y="1449678"/>
          <a:ext cx="1114612" cy="111461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439E9-68C9-49D9-8028-489CE8500C3C}">
      <dsp:nvSpPr>
        <dsp:cNvPr id="0" name=""/>
        <dsp:cNvSpPr/>
      </dsp:nvSpPr>
      <dsp:spPr>
        <a:xfrm rot="10800000">
          <a:off x="1239396" y="2897010"/>
          <a:ext cx="3814295" cy="1114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513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相关报告的上传</a:t>
          </a:r>
        </a:p>
      </dsp:txBody>
      <dsp:txXfrm rot="10800000">
        <a:off x="1518049" y="2897010"/>
        <a:ext cx="3535642" cy="1114612"/>
      </dsp:txXfrm>
    </dsp:sp>
    <dsp:sp modelId="{6C1C1677-51B3-48DA-8F46-FF7EBF00263D}">
      <dsp:nvSpPr>
        <dsp:cNvPr id="0" name=""/>
        <dsp:cNvSpPr/>
      </dsp:nvSpPr>
      <dsp:spPr>
        <a:xfrm>
          <a:off x="682090" y="2897010"/>
          <a:ext cx="1114612" cy="111461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1173315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课堂讲授</a:t>
          </a:r>
        </a:p>
      </dsp:txBody>
      <dsp:txXfrm>
        <a:off x="1063655" y="1173315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766326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方式一</a:t>
          </a:r>
        </a:p>
      </dsp:txBody>
      <dsp:txXfrm>
        <a:off x="154488" y="915331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1173315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课堂讨论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1173315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766326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方式二</a:t>
          </a:r>
        </a:p>
      </dsp:txBody>
      <dsp:txXfrm>
        <a:off x="2698170" y="915331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1173315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小组交流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51018" y="1173315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766326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方式三</a:t>
          </a:r>
        </a:p>
      </dsp:txBody>
      <dsp:txXfrm>
        <a:off x="5241852" y="915331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1173315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实验报告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94700" y="1173315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766326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方式四</a:t>
          </a:r>
        </a:p>
      </dsp:txBody>
      <dsp:txXfrm>
        <a:off x="7785534" y="915331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zh-CN" altLang="en-US"/>
              <a:t>2018/3/16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zh-CN" altLang="en-US"/>
              <a:t>2018/3/16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65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2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215F-C70E-44BD-8B70-1C10ADB2E5C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02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14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44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34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zh-CN" altLang="en-US" dirty="0"/>
              <a:t>单击此处编辑母版标题样式 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 单击此处编辑母版副标题样式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pic>
        <p:nvPicPr>
          <p:cNvPr id="12" name="Picture 22" descr="XH-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" y="1310656"/>
            <a:ext cx="1143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0" y="944419"/>
            <a:ext cx="7361838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8545" y="944419"/>
            <a:ext cx="4211782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187708" y="6356351"/>
            <a:ext cx="1828800" cy="3651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Picture 22" descr="XH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87708" y="6347113"/>
            <a:ext cx="1828800" cy="3651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2" descr="XH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z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940273" y="6356351"/>
            <a:ext cx="1828800" cy="3651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线连接线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2" descr="XH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865188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-12700" y="-12700"/>
            <a:ext cx="260351" cy="866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180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6552" y="147987"/>
            <a:ext cx="10515600" cy="571343"/>
          </a:xfrm>
        </p:spPr>
        <p:txBody>
          <a:bodyPr/>
          <a:lstStyle>
            <a:lvl1pPr>
              <a:defRPr sz="27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902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School of software, Yunnan University</a:t>
            </a:r>
          </a:p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22" descr="XH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线连接线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线连接线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  <p:pic>
        <p:nvPicPr>
          <p:cNvPr id="20" name="Picture 22" descr="XH-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" y="1310656"/>
            <a:ext cx="1143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线连接线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线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线连接线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线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pic>
        <p:nvPicPr>
          <p:cNvPr id="16" name="Picture 22" descr="XH-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1" y="0"/>
            <a:ext cx="1143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545" y="868218"/>
            <a:ext cx="5881255" cy="5303981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868218"/>
            <a:ext cx="5844308" cy="5303981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187708" y="6356351"/>
            <a:ext cx="1828800" cy="3651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8" name="Picture 22" descr="XH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544" y="925946"/>
            <a:ext cx="5885827" cy="5333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8543" y="1459344"/>
            <a:ext cx="5885827" cy="471285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925946"/>
            <a:ext cx="5850398" cy="5333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1459343"/>
            <a:ext cx="5850398" cy="471285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187708" y="6356351"/>
            <a:ext cx="1828800" cy="3651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1" name="Picture 22" descr="XH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069582" y="6347112"/>
            <a:ext cx="1828800" cy="3651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6" name="Picture 22" descr="XH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125001" y="6356351"/>
            <a:ext cx="1828800" cy="3651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5" name="Picture 22" descr="XH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0330" y="916708"/>
            <a:ext cx="6376178" cy="5255491"/>
          </a:xfrm>
        </p:spPr>
        <p:txBody>
          <a:bodyPr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8545" y="916708"/>
            <a:ext cx="5283200" cy="5255491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187708" y="6356351"/>
            <a:ext cx="1828800" cy="365125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Picture 22" descr="XH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8545" y="76200"/>
            <a:ext cx="11877963" cy="487218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545" y="782096"/>
            <a:ext cx="11877963" cy="53901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</a:p>
          <a:p>
            <a:pPr lvl="6"/>
            <a:r>
              <a:rPr lang="zh-CN" altLang="en-US" dirty="0"/>
              <a:t>第七级</a:t>
            </a:r>
          </a:p>
          <a:p>
            <a:pPr lvl="7"/>
            <a:r>
              <a:rPr lang="zh-CN" altLang="en-US" dirty="0"/>
              <a:t>第八级</a:t>
            </a:r>
          </a:p>
          <a:p>
            <a:pPr lvl="8"/>
            <a:r>
              <a:rPr lang="zh-CN" altLang="en-US" dirty="0"/>
              <a:t>第九级</a:t>
            </a:r>
          </a:p>
          <a:p>
            <a:pPr lvl="4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School of software, Yunnan University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87708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组 14"/>
          <p:cNvGrpSpPr/>
          <p:nvPr/>
        </p:nvGrpSpPr>
        <p:grpSpPr>
          <a:xfrm>
            <a:off x="138545" y="613291"/>
            <a:ext cx="11877963" cy="168805"/>
            <a:chOff x="1073150" y="1219201"/>
            <a:chExt cx="10058400" cy="63125"/>
          </a:xfrm>
        </p:grpSpPr>
        <p:cxnSp>
          <p:nvCxnSpPr>
            <p:cNvPr id="13" name="直线连接线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2" descr="XH-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172199"/>
            <a:ext cx="768307" cy="71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8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zl@yn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zh-Hans" altLang="en-US" dirty="0"/>
              <a:t>网页设计与网站开发</a:t>
            </a:r>
            <a:br>
              <a:rPr lang="en-US" altLang="zh-CN" dirty="0"/>
            </a:br>
            <a:endParaRPr lang="en-US" sz="24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104900" y="3896751"/>
            <a:ext cx="5734050" cy="18006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任课教师：何臻力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Email</a:t>
            </a:r>
            <a:r>
              <a:rPr lang="zh-CN" altLang="en-US" sz="2000"/>
              <a:t>：</a:t>
            </a:r>
            <a:r>
              <a:rPr lang="en-US" altLang="zh-CN" sz="2000">
                <a:hlinkClick r:id="rId3"/>
              </a:rPr>
              <a:t>hezl@ynu.edu.cn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QQ</a:t>
            </a:r>
            <a:r>
              <a:rPr lang="zh-CN" altLang="en-US" sz="2000"/>
              <a:t>：</a:t>
            </a:r>
            <a:r>
              <a:rPr lang="en-US" altLang="zh-CN" sz="2000"/>
              <a:t>594849561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663300"/>
                </a:solidFill>
              </a:rPr>
              <a:t>School of software, Yunnan University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247A66-7087-A048-B26A-644CB5932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688" y="1415441"/>
            <a:ext cx="4684570" cy="38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课件以及教材电子书等资料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36562" y="100205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/>
              <a:t>ftp://113.55.4.20</a:t>
            </a:r>
          </a:p>
          <a:p>
            <a:r>
              <a:rPr lang="zh-CN" altLang="en-US" sz="3200" b="1" dirty="0"/>
              <a:t>账号：</a:t>
            </a:r>
            <a:r>
              <a:rPr lang="en-US" altLang="zh-CN" sz="3200" b="1" dirty="0" err="1"/>
              <a:t>hezhenli_std</a:t>
            </a:r>
            <a:endParaRPr lang="en-US" altLang="zh-CN" sz="3200" b="1" dirty="0"/>
          </a:p>
          <a:p>
            <a:r>
              <a:rPr lang="zh-CN" altLang="en-US" sz="3200" b="1" dirty="0"/>
              <a:t>密码：</a:t>
            </a:r>
            <a:r>
              <a:rPr lang="en-US" altLang="zh-CN" sz="3200" b="1" dirty="0" err="1"/>
              <a:t>std</a:t>
            </a:r>
            <a:endParaRPr lang="en-US" altLang="zh-CN" sz="3200" b="1" dirty="0"/>
          </a:p>
        </p:txBody>
      </p:sp>
      <p:graphicFrame>
        <p:nvGraphicFramePr>
          <p:cNvPr id="8" name="图示 3"/>
          <p:cNvGraphicFramePr/>
          <p:nvPr>
            <p:extLst>
              <p:ext uri="{D42A27DB-BD31-4B8C-83A1-F6EECF244321}">
                <p14:modId xmlns:p14="http://schemas.microsoft.com/office/powerpoint/2010/main" val="855469287"/>
              </p:ext>
            </p:extLst>
          </p:nvPr>
        </p:nvGraphicFramePr>
        <p:xfrm>
          <a:off x="6318880" y="1330035"/>
          <a:ext cx="5735782" cy="4013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3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教学方式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 descr="堆叠列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91066"/>
              </p:ext>
            </p:extLst>
          </p:nvPr>
        </p:nvGraphicFramePr>
        <p:xfrm>
          <a:off x="1086426" y="1004776"/>
          <a:ext cx="9982200" cy="295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8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考核方式</a:t>
            </a:r>
            <a:endParaRPr lang="en-US" dirty="0"/>
          </a:p>
        </p:txBody>
      </p:sp>
      <p:pic>
        <p:nvPicPr>
          <p:cNvPr id="5" name="图片占位符 4" descr="书架上书的特写，前景和背景中有更多模糊的书" title="示例图片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400" dirty="0"/>
              <a:t>总学分：</a:t>
            </a:r>
            <a:r>
              <a:rPr lang="en-US" altLang="zh-CN" sz="2400" dirty="0"/>
              <a:t>2</a:t>
            </a:r>
            <a:r>
              <a:rPr lang="zh-CN" altLang="en-US" sz="2400" dirty="0"/>
              <a:t>学分</a:t>
            </a:r>
            <a:endParaRPr lang="en-US" altLang="zh-CN" sz="2400" dirty="0"/>
          </a:p>
          <a:p>
            <a:r>
              <a:rPr lang="zh-CN" altLang="en-US" sz="2400" dirty="0"/>
              <a:t>总学时：</a:t>
            </a:r>
            <a:r>
              <a:rPr lang="en-US" altLang="zh-CN" sz="2400" dirty="0"/>
              <a:t>36</a:t>
            </a:r>
            <a:r>
              <a:rPr lang="zh-CN" altLang="en-US" sz="2400" dirty="0"/>
              <a:t>学时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12</a:t>
            </a:fld>
            <a:endParaRPr lang="en-US" altLang="zh-CN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99866"/>
              </p:ext>
            </p:extLst>
          </p:nvPr>
        </p:nvGraphicFramePr>
        <p:xfrm>
          <a:off x="139700" y="2994025"/>
          <a:ext cx="420687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" name="Equation" r:id="rId4" imgW="2095200" imgH="838080" progId="Equation.DSMT4">
                  <p:embed/>
                </p:oleObj>
              </mc:Choice>
              <mc:Fallback>
                <p:oleObj name="Equation" r:id="rId4" imgW="2095200" imgH="838080" progId="Equation.DSMT4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2994025"/>
                        <a:ext cx="4206875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共勉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55248" y="994809"/>
            <a:ext cx="11836751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黑体" panose="02010609060101010101" pitchFamily="49" charset="-122"/>
              </a:rPr>
              <a:t>请不要抱怨课业要求，适当的压力有助于身心健康；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黑体" panose="02010609060101010101" pitchFamily="49" charset="-122"/>
              </a:rPr>
              <a:t>请不要误解他人的批评，因为批评你的人，恰恰是在乎你的人；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黑体" panose="02010609060101010101" pitchFamily="49" charset="-122"/>
              </a:rPr>
              <a:t>请不要抵触课堂约束，因为无原则的自由和放纵会付出更高昂的代价；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ea typeface="黑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ea typeface="黑体" panose="02010609060101010101" pitchFamily="49" charset="-122"/>
              </a:rPr>
              <a:t>请不要挑战道德底线，因为诚信是不能讨价还价的。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You!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9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我们的学习目标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t>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289" y="900752"/>
            <a:ext cx="2576087" cy="1803779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35406080"/>
              </p:ext>
            </p:extLst>
          </p:nvPr>
        </p:nvGraphicFramePr>
        <p:xfrm>
          <a:off x="1711738" y="11202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</a:t>
            </a:r>
            <a:r>
              <a:rPr lang="zh-Hans" altLang="en-US" dirty="0"/>
              <a:t>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D81E4-EA18-BD45-AD21-094C712F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206" y="1092445"/>
            <a:ext cx="4549707" cy="52546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EFCB5F-8E9C-7C4F-9448-CC35A96AB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41" y="858145"/>
            <a:ext cx="4241421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9BD41A-0A7E-2C42-A119-86643B37C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236147"/>
            <a:ext cx="3425957" cy="4385224"/>
          </a:xfrm>
          <a:prstGeom prst="rect">
            <a:avLst/>
          </a:prstGeom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参考教材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marL="700088" lvl="1" indent="-342900">
              <a:buFont typeface="+mj-lt"/>
              <a:buAutoNum type="arabicPeriod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342900" lvl="1" indent="-342900">
              <a:spcBef>
                <a:spcPts val="1350"/>
              </a:spcBef>
              <a:buClr>
                <a:schemeClr val="accent1">
                  <a:lumMod val="75000"/>
                </a:schemeClr>
              </a:buClr>
              <a:buSzPct val="70000"/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</a:rPr>
              <a:t>网站重构</a:t>
            </a:r>
            <a:r>
              <a:rPr lang="en-US" altLang="zh-CN" sz="2000" b="1" dirty="0">
                <a:solidFill>
                  <a:schemeClr val="bg1"/>
                </a:solidFill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</a:rPr>
              <a:t> 作者</a:t>
            </a:r>
            <a:r>
              <a:rPr lang="en-US" altLang="zh-CN" sz="2000" b="1" dirty="0">
                <a:solidFill>
                  <a:schemeClr val="bg1"/>
                </a:solidFill>
              </a:rPr>
              <a:t>: [</a:t>
            </a:r>
            <a:r>
              <a:rPr lang="zh-CN" altLang="en-US" sz="2000" b="1" dirty="0">
                <a:solidFill>
                  <a:schemeClr val="bg1"/>
                </a:solidFill>
              </a:rPr>
              <a:t>美</a:t>
            </a:r>
            <a:r>
              <a:rPr lang="en-US" altLang="zh-CN" sz="2000" b="1" dirty="0">
                <a:solidFill>
                  <a:schemeClr val="bg1"/>
                </a:solidFill>
              </a:rPr>
              <a:t>] Jeffrey </a:t>
            </a:r>
            <a:r>
              <a:rPr lang="en-US" altLang="zh-CN" sz="2000" b="1" dirty="0" err="1">
                <a:solidFill>
                  <a:schemeClr val="bg1"/>
                </a:solidFill>
              </a:rPr>
              <a:t>Zeldman</a:t>
            </a:r>
            <a:r>
              <a:rPr lang="en-US" altLang="zh-CN" sz="2000" b="1" dirty="0">
                <a:solidFill>
                  <a:schemeClr val="bg1"/>
                </a:solidFill>
              </a:rPr>
              <a:t> ,</a:t>
            </a:r>
            <a:r>
              <a:rPr lang="zh-CN" altLang="en-US" sz="2000" b="1" dirty="0">
                <a:solidFill>
                  <a:schemeClr val="bg1"/>
                </a:solidFill>
              </a:rPr>
              <a:t> 出版社</a:t>
            </a:r>
            <a:r>
              <a:rPr lang="en-US" altLang="zh-CN" sz="2000" b="1" dirty="0">
                <a:solidFill>
                  <a:schemeClr val="bg1"/>
                </a:solidFill>
              </a:rPr>
              <a:t>: </a:t>
            </a:r>
            <a:r>
              <a:rPr lang="zh-CN" altLang="en-US" sz="2000" b="1" dirty="0">
                <a:solidFill>
                  <a:schemeClr val="bg1"/>
                </a:solidFill>
              </a:rPr>
              <a:t>电子工业出版社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lvl="1" indent="-342900">
              <a:spcBef>
                <a:spcPts val="1350"/>
              </a:spcBef>
              <a:buClr>
                <a:schemeClr val="accent1">
                  <a:lumMod val="75000"/>
                </a:schemeClr>
              </a:buClr>
              <a:buSzPct val="70000"/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</a:rPr>
              <a:t>深入浅出 </a:t>
            </a:r>
            <a:r>
              <a:rPr lang="en-US" altLang="zh-CN" sz="2000" b="1" dirty="0" err="1">
                <a:solidFill>
                  <a:schemeClr val="bg1"/>
                </a:solidFill>
              </a:rPr>
              <a:t>nodejs</a:t>
            </a:r>
            <a:r>
              <a:rPr lang="en-US" altLang="zh-CN" sz="2000" b="1" dirty="0">
                <a:solidFill>
                  <a:schemeClr val="bg1"/>
                </a:solidFill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</a:rPr>
              <a:t>朴灵 著 </a:t>
            </a:r>
            <a:r>
              <a:rPr lang="en-US" altLang="zh-CN" sz="2000" b="1" dirty="0">
                <a:solidFill>
                  <a:schemeClr val="bg1"/>
                </a:solidFill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</a:rPr>
              <a:t>人民邮电出版社</a:t>
            </a:r>
            <a:r>
              <a:rPr lang="en-US" altLang="zh-CN" sz="2000" b="1" dirty="0">
                <a:solidFill>
                  <a:schemeClr val="bg1"/>
                </a:solidFill>
              </a:rPr>
              <a:t>, </a:t>
            </a:r>
            <a:r>
              <a:rPr lang="is-IS" altLang="zh-CN" sz="2000" b="1" dirty="0">
                <a:solidFill>
                  <a:schemeClr val="bg1"/>
                </a:solidFill>
              </a:rPr>
              <a:t>2013-12-01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lvl="1" indent="-342900">
              <a:spcBef>
                <a:spcPts val="1350"/>
              </a:spcBef>
              <a:buClr>
                <a:schemeClr val="accent1">
                  <a:lumMod val="75000"/>
                </a:schemeClr>
              </a:buClr>
              <a:buSzPct val="70000"/>
              <a:buFont typeface="+mj-lt"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</a:rPr>
              <a:t>写给大家看的</a:t>
            </a:r>
            <a:r>
              <a:rPr lang="en-US" altLang="zh-CN" sz="2000" b="1" dirty="0">
                <a:solidFill>
                  <a:schemeClr val="bg1"/>
                </a:solidFill>
              </a:rPr>
              <a:t>Web</a:t>
            </a:r>
            <a:r>
              <a:rPr lang="zh-CN" altLang="en-US" sz="2000" b="1" dirty="0">
                <a:solidFill>
                  <a:schemeClr val="bg1"/>
                </a:solidFill>
              </a:rPr>
              <a:t>设计书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zh-CN" altLang="en-US" sz="2000" b="1" dirty="0">
                <a:solidFill>
                  <a:schemeClr val="bg1"/>
                </a:solidFill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</a:rPr>
              <a:t>版</a:t>
            </a:r>
            <a:r>
              <a:rPr lang="en-US" altLang="zh-CN" sz="2000" b="1" dirty="0">
                <a:solidFill>
                  <a:schemeClr val="bg1"/>
                </a:solidFill>
              </a:rPr>
              <a:t>) [</a:t>
            </a:r>
            <a:r>
              <a:rPr lang="zh-CN" altLang="en-US" sz="2000" b="1" dirty="0">
                <a:solidFill>
                  <a:schemeClr val="bg1"/>
                </a:solidFill>
              </a:rPr>
              <a:t>美</a:t>
            </a:r>
            <a:r>
              <a:rPr lang="en-US" altLang="zh-CN" sz="2000" b="1" dirty="0">
                <a:solidFill>
                  <a:schemeClr val="bg1"/>
                </a:solidFill>
              </a:rPr>
              <a:t>] Lisa </a:t>
            </a:r>
            <a:r>
              <a:rPr lang="en-US" altLang="zh-CN" sz="2000" b="1" dirty="0" err="1">
                <a:solidFill>
                  <a:schemeClr val="bg1"/>
                </a:solidFill>
              </a:rPr>
              <a:t>Lopuck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著；北京麦秆创智信息技术有限公司 译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342900" lvl="1" indent="-342900">
              <a:spcBef>
                <a:spcPts val="1350"/>
              </a:spcBef>
              <a:buClr>
                <a:schemeClr val="accent1">
                  <a:lumMod val="75000"/>
                </a:schemeClr>
              </a:buClr>
              <a:buSzPct val="70000"/>
              <a:buFont typeface="+mj-lt"/>
              <a:buAutoNum type="arabicPeriod"/>
            </a:pPr>
            <a:r>
              <a:rPr lang="en-US" altLang="zh-CN" sz="2000" b="1" dirty="0">
                <a:solidFill>
                  <a:schemeClr val="bg1"/>
                </a:solidFill>
              </a:rPr>
              <a:t>HTML5</a:t>
            </a:r>
            <a:r>
              <a:rPr lang="zh-CN" altLang="en-US" sz="2000" b="1" dirty="0">
                <a:solidFill>
                  <a:schemeClr val="bg1"/>
                </a:solidFill>
              </a:rPr>
              <a:t>和</a:t>
            </a:r>
            <a:r>
              <a:rPr lang="en-US" altLang="zh-CN" sz="2000" b="1" dirty="0">
                <a:solidFill>
                  <a:schemeClr val="bg1"/>
                </a:solidFill>
              </a:rPr>
              <a:t>JavaScript Web</a:t>
            </a:r>
            <a:r>
              <a:rPr lang="zh-CN" altLang="en-US" sz="2000" b="1" dirty="0">
                <a:solidFill>
                  <a:schemeClr val="bg1"/>
                </a:solidFill>
              </a:rPr>
              <a:t>应用开发，</a:t>
            </a:r>
            <a:r>
              <a:rPr lang="en-US" altLang="zh-CN" sz="2000" b="1" dirty="0">
                <a:solidFill>
                  <a:schemeClr val="bg1"/>
                </a:solidFill>
              </a:rPr>
              <a:t>[</a:t>
            </a:r>
            <a:r>
              <a:rPr lang="zh-CN" altLang="en-US" sz="2000" b="1" dirty="0">
                <a:solidFill>
                  <a:schemeClr val="bg1"/>
                </a:solidFill>
              </a:rPr>
              <a:t>美</a:t>
            </a:r>
            <a:r>
              <a:rPr lang="en-US" altLang="zh-CN" sz="2000" b="1" dirty="0">
                <a:solidFill>
                  <a:schemeClr val="bg1"/>
                </a:solidFill>
              </a:rPr>
              <a:t>] Wesley Hales </a:t>
            </a:r>
            <a:r>
              <a:rPr lang="zh-CN" altLang="en-US" sz="2000" b="1" dirty="0">
                <a:solidFill>
                  <a:schemeClr val="bg1"/>
                </a:solidFill>
              </a:rPr>
              <a:t>著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229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fld id="{2D1580D9-8D36-4C6D-B734-8A41F315468F}" type="slidenum">
              <a:rPr lang="en-US" altLang="zh-CN" b="0">
                <a:solidFill>
                  <a:schemeClr val="bg1">
                    <a:alpha val="80000"/>
                  </a:schemeClr>
                </a:solidFill>
                <a:latin typeface="Verdana" panose="020B0604030504040204" pitchFamily="34" charset="0"/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 altLang="zh-CN" b="0">
              <a:solidFill>
                <a:schemeClr val="bg1">
                  <a:alpha val="8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5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课程内容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8545" y="837738"/>
            <a:ext cx="299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理论课</a:t>
            </a:r>
          </a:p>
        </p:txBody>
      </p:sp>
      <p:graphicFrame>
        <p:nvGraphicFramePr>
          <p:cNvPr id="7" name="表格占位符 2">
            <a:extLst>
              <a:ext uri="{FF2B5EF4-FFF2-40B4-BE49-F238E27FC236}">
                <a16:creationId xmlns:a16="http://schemas.microsoft.com/office/drawing/2014/main" id="{4CF8F7EA-6E81-CF4B-9C35-C054C770A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077409"/>
              </p:ext>
            </p:extLst>
          </p:nvPr>
        </p:nvGraphicFramePr>
        <p:xfrm>
          <a:off x="1961870" y="1444941"/>
          <a:ext cx="8599719" cy="5040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396">
                  <a:extLst>
                    <a:ext uri="{9D8B030D-6E8A-4147-A177-3AD203B41FA5}">
                      <a16:colId xmlns:a16="http://schemas.microsoft.com/office/drawing/2014/main" val="1250763924"/>
                    </a:ext>
                  </a:extLst>
                </a:gridCol>
                <a:gridCol w="6081172">
                  <a:extLst>
                    <a:ext uri="{9D8B030D-6E8A-4147-A177-3AD203B41FA5}">
                      <a16:colId xmlns:a16="http://schemas.microsoft.com/office/drawing/2014/main" val="681876620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711389127"/>
                    </a:ext>
                  </a:extLst>
                </a:gridCol>
              </a:tblGrid>
              <a:tr h="50468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章 次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600" kern="100" dirty="0">
                          <a:effectLst/>
                          <a:latin typeface="+mn-lt"/>
                          <a:ea typeface="+mn-ea"/>
                        </a:rPr>
                        <a:t>主要内容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教学时数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262213"/>
                  </a:ext>
                </a:extLst>
              </a:tr>
              <a:tr h="50468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050" kern="100">
                          <a:effectLst/>
                        </a:rPr>
                        <a:t>第一章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7030A0"/>
                          </a:solidFill>
                          <a:effectLst/>
                          <a:latin typeface="楷体_GB2312" panose="02010609030101010101" pitchFamily="49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Web</a:t>
                      </a:r>
                      <a:r>
                        <a:rPr lang="zh-CN" sz="2400" kern="10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宋体" panose="02010600030101010101" pitchFamily="2" charset="-122"/>
                        </a:rPr>
                        <a:t>编程基础知识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0226802"/>
                  </a:ext>
                </a:extLst>
              </a:tr>
              <a:tr h="50468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050" kern="100">
                          <a:effectLst/>
                        </a:rPr>
                        <a:t>第二章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7030A0"/>
                          </a:solidFill>
                          <a:effectLst/>
                          <a:latin typeface="楷体_GB2312" panose="02010609030101010101" pitchFamily="49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Web</a:t>
                      </a:r>
                      <a:r>
                        <a:rPr lang="zh-CN" sz="2400" kern="10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宋体" panose="02010600030101010101" pitchFamily="2" charset="-122"/>
                        </a:rPr>
                        <a:t>程序开发环境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9656"/>
                  </a:ext>
                </a:extLst>
              </a:tr>
              <a:tr h="50468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050" kern="100">
                          <a:effectLst/>
                        </a:rPr>
                        <a:t>第三章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响应式页面设计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281534"/>
                  </a:ext>
                </a:extLst>
              </a:tr>
              <a:tr h="50468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050" kern="100">
                          <a:effectLst/>
                        </a:rPr>
                        <a:t>第四章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脚本语言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1913881"/>
                  </a:ext>
                </a:extLst>
              </a:tr>
              <a:tr h="50468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050" kern="100">
                          <a:effectLst/>
                        </a:rPr>
                        <a:t>第五章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后端程序设计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455725"/>
                  </a:ext>
                </a:extLst>
              </a:tr>
              <a:tr h="50468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050" kern="100">
                          <a:effectLst/>
                        </a:rPr>
                        <a:t>第六章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基于</a:t>
                      </a:r>
                      <a:r>
                        <a:rPr lang="en-US" sz="2400" kern="100" dirty="0" err="1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Json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的数据交互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283883"/>
                  </a:ext>
                </a:extLst>
              </a:tr>
              <a:tr h="50468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050" kern="100">
                          <a:effectLst/>
                        </a:rPr>
                        <a:t>第七章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7030A0"/>
                          </a:solidFill>
                          <a:effectLst/>
                          <a:latin typeface="楷体_GB2312" panose="02010609030101010101" pitchFamily="49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RESTful </a:t>
                      </a:r>
                      <a:r>
                        <a:rPr lang="zh-CN" sz="2400" kern="10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宋体" panose="02010600030101010101" pitchFamily="2" charset="-122"/>
                        </a:rPr>
                        <a:t>风格程序设计</a:t>
                      </a:r>
                      <a:endParaRPr lang="zh-CN" sz="1800" kern="1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900423"/>
                  </a:ext>
                </a:extLst>
              </a:tr>
              <a:tr h="50468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r>
                        <a:rPr lang="zh-CN" sz="1050" kern="100">
                          <a:effectLst/>
                        </a:rPr>
                        <a:t>第八章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综合应用实例</a:t>
                      </a:r>
                      <a:endParaRPr lang="zh-CN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0432845"/>
                  </a:ext>
                </a:extLst>
              </a:tr>
              <a:tr h="49839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800"/>
                        </a:spcAft>
                      </a:pPr>
                      <a:endParaRPr lang="en-US" sz="16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993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课程内容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8545" y="837738"/>
            <a:ext cx="299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实验课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8545" y="1068570"/>
            <a:ext cx="89100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提交纸质版实验报告，电子版提交到</a:t>
            </a:r>
            <a:r>
              <a:rPr lang="en-US" altLang="zh-CN" sz="2000" dirty="0"/>
              <a:t>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具体实验教室和实验课时间根据课程进度通知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" altLang="en-US" sz="2000" dirty="0"/>
              <a:t>实验指导书之后上传到</a:t>
            </a:r>
            <a:r>
              <a:rPr lang="en-US" altLang="zh-Hans" sz="2000" dirty="0"/>
              <a:t>FTP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www.jetbrains.com</a:t>
            </a:r>
            <a:r>
              <a:rPr lang="en-US" altLang="zh-CN" dirty="0"/>
              <a:t>/</a:t>
            </a:r>
            <a:r>
              <a:rPr lang="en-US" altLang="zh-CN" dirty="0" err="1"/>
              <a:t>webstorm</a:t>
            </a:r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43" y="1575525"/>
            <a:ext cx="8687275" cy="50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0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0C3D679-5F24-43C3-A84B-78A8CEE85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000" dirty="0"/>
              <a:t>开发环境</a:t>
            </a:r>
            <a:r>
              <a:rPr lang="en-US" altLang="zh-CN" sz="3000" dirty="0"/>
              <a:t>--- Visual</a:t>
            </a:r>
            <a:r>
              <a:rPr lang="zh-CN" altLang="en-US" sz="3000" dirty="0"/>
              <a:t> </a:t>
            </a:r>
            <a:r>
              <a:rPr lang="en-US" altLang="zh-CN" sz="3000" dirty="0"/>
              <a:t>Studio</a:t>
            </a:r>
            <a:r>
              <a:rPr lang="zh-CN" altLang="en-US" sz="3000" dirty="0"/>
              <a:t> </a:t>
            </a:r>
            <a:r>
              <a:rPr lang="en-US" altLang="zh-CN" sz="3000" dirty="0"/>
              <a:t>Code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 flipH="1">
            <a:off x="1811081" y="1600202"/>
            <a:ext cx="4042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微软开源的免费开放平台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46" y="2134377"/>
            <a:ext cx="4857750" cy="3609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H="1">
            <a:off x="6997110" y="1857378"/>
            <a:ext cx="3670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可以自己添加运行环境</a:t>
            </a:r>
          </a:p>
        </p:txBody>
      </p:sp>
    </p:spTree>
    <p:extLst>
      <p:ext uri="{BB962C8B-B14F-4D97-AF65-F5344CB8AC3E}">
        <p14:creationId xmlns:p14="http://schemas.microsoft.com/office/powerpoint/2010/main" val="37568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0C3D679-5F24-43C3-A84B-78A8CEE85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000" dirty="0"/>
              <a:t>开发环境</a:t>
            </a:r>
            <a:r>
              <a:rPr lang="en-US" altLang="zh-CN" sz="3000" dirty="0"/>
              <a:t>--- Chrome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 flipH="1">
            <a:off x="1811081" y="1600202"/>
            <a:ext cx="4042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运行，调试平台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564904"/>
            <a:ext cx="52324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带细条纹和彩虹设计图案的学术演示文稿（宽屏）</Template>
  <TotalTime>0</TotalTime>
  <Words>374</Words>
  <Application>Microsoft Office PowerPoint</Application>
  <PresentationFormat>宽屏</PresentationFormat>
  <Paragraphs>99</Paragraphs>
  <Slides>14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Microsoft YaHei UI</vt:lpstr>
      <vt:lpstr>黑体</vt:lpstr>
      <vt:lpstr>楷体_GB2312</vt:lpstr>
      <vt:lpstr>宋体</vt:lpstr>
      <vt:lpstr>微软雅黑</vt:lpstr>
      <vt:lpstr>Arial</vt:lpstr>
      <vt:lpstr>Euphemia</vt:lpstr>
      <vt:lpstr>Plantagenet Cherokee</vt:lpstr>
      <vt:lpstr>Times New Roman</vt:lpstr>
      <vt:lpstr>Verdana</vt:lpstr>
      <vt:lpstr>Wingdings</vt:lpstr>
      <vt:lpstr>Academic Literature 16x9</vt:lpstr>
      <vt:lpstr>Equation</vt:lpstr>
      <vt:lpstr>网页设计与网站开发 </vt:lpstr>
      <vt:lpstr>我们的学习目标</vt:lpstr>
      <vt:lpstr>课程教材</vt:lpstr>
      <vt:lpstr>参考教材</vt:lpstr>
      <vt:lpstr>课程内容</vt:lpstr>
      <vt:lpstr>课程内容</vt:lpstr>
      <vt:lpstr>https://www.jetbrains.com/webstorm/</vt:lpstr>
      <vt:lpstr>开发环境--- Visual Studio Code</vt:lpstr>
      <vt:lpstr>开发环境--- Chrome</vt:lpstr>
      <vt:lpstr>课件以及教材电子书等资料</vt:lpstr>
      <vt:lpstr>教学方式</vt:lpstr>
      <vt:lpstr>考核方式</vt:lpstr>
      <vt:lpstr>共勉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2018-03-16T04:33:17Z</dcterms:created>
  <dcterms:modified xsi:type="dcterms:W3CDTF">2018-03-16T04:33:23Z</dcterms:modified>
  <cp:version/>
</cp:coreProperties>
</file>