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66" r:id="rId5"/>
    <p:sldId id="268" r:id="rId6"/>
    <p:sldId id="260" r:id="rId7"/>
    <p:sldId id="263" r:id="rId8"/>
    <p:sldId id="264" r:id="rId9"/>
    <p:sldId id="265" r:id="rId10"/>
    <p:sldId id="261" r:id="rId11"/>
    <p:sldId id="262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/>
    <p:restoredTop sz="93836"/>
  </p:normalViewPr>
  <p:slideViewPr>
    <p:cSldViewPr snapToGrid="0">
      <p:cViewPr varScale="1">
        <p:scale>
          <a:sx n="68" d="100"/>
          <a:sy n="68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" r="756" b="1419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B510-4D13-4850-A41A-ED701EFD9A2D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40A5-8732-41FF-93F7-315CE29498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730103" y="2607526"/>
            <a:ext cx="8973461" cy="543113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730103" y="1114699"/>
            <a:ext cx="8973461" cy="1492827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defRPr sz="3600" b="1" kern="1000" baseline="0">
                <a:solidFill>
                  <a:schemeClr val="tx1">
                    <a:lumMod val="7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31271100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B510-4D13-4850-A41A-ED701EFD9A2D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40A5-8732-41FF-93F7-315CE294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B510-4D13-4850-A41A-ED701EFD9A2D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40A5-8732-41FF-93F7-315CE294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4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B510-4D13-4850-A41A-ED701EFD9A2D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40A5-8732-41FF-93F7-315CE294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6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3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B510-4D13-4850-A41A-ED701EFD9A2D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40A5-8732-41FF-93F7-315CE294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459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3" y="1244601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B510-4D13-4850-A41A-ED701EFD9A2D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40A5-8732-41FF-93F7-315CE294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2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B510-4D13-4850-A41A-ED701EFD9A2D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40A5-8732-41FF-93F7-315CE294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87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B510-4D13-4850-A41A-ED701EFD9A2D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40A5-8732-41FF-93F7-315CE294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46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5" t="270" r="457" b="1850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B510-4D13-4850-A41A-ED701EFD9A2D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40A5-8732-41FF-93F7-315CE294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B510-4D13-4850-A41A-ED701EFD9A2D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40A5-8732-41FF-93F7-315CE294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B510-4D13-4850-A41A-ED701EFD9A2D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40A5-8732-41FF-93F7-315CE2949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7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4616" r="130" b="30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264684"/>
            <a:ext cx="335360" cy="43204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B510-4D13-4850-A41A-ED701EFD9A2D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D40A5-8732-41FF-93F7-315CE29498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35058" y="125060"/>
            <a:ext cx="11657650" cy="6344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216452" y="941477"/>
            <a:ext cx="11776256" cy="527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15808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2"/>
        </a:buClr>
        <a:buSzPct val="60000"/>
        <a:buFont typeface="Wingdings 3" panose="05040102010807070707" pitchFamily="18" charset="2"/>
        <a:buChar char=""/>
        <a:defRPr lang="zh-CN" altLang="en-US" sz="320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357188" indent="-357188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24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exen@163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/E:/QQ&#25991;&#20214;/849583369/Image/C2C/J5B171I2(4WFW~B7L%2560AR4V1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陈清毅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用户界面设计</a:t>
            </a:r>
            <a:r>
              <a:rPr lang="en-US" altLang="zh-CN" dirty="0"/>
              <a:t>-</a:t>
            </a:r>
            <a:r>
              <a:rPr lang="zh-CN" altLang="en-US" dirty="0"/>
              <a:t>课题设计</a:t>
            </a:r>
          </a:p>
        </p:txBody>
      </p:sp>
    </p:spTree>
    <p:extLst>
      <p:ext uri="{BB962C8B-B14F-4D97-AF65-F5344CB8AC3E}">
        <p14:creationId xmlns:p14="http://schemas.microsoft.com/office/powerpoint/2010/main" val="134965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医院物资管理</a:t>
            </a:r>
            <a:endParaRPr lang="en-US" altLang="zh-Hans" dirty="0"/>
          </a:p>
          <a:p>
            <a:r>
              <a:rPr lang="zh-Hans" altLang="en-US" dirty="0"/>
              <a:t>  耗材</a:t>
            </a:r>
            <a:endParaRPr lang="en-US" altLang="zh-Hans" dirty="0"/>
          </a:p>
          <a:p>
            <a:r>
              <a:rPr lang="zh-Hans" altLang="en-US" dirty="0"/>
              <a:t>  固定资产</a:t>
            </a: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266344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D229F-5B81-D64E-BC97-5F9BC73D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25B49E-2F91-9142-821A-C03AA8BA2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-341443" y="801560"/>
            <a:ext cx="6504341" cy="51513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28AD7A-AD10-5C42-9E46-49CDF64E2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91200" y="804196"/>
            <a:ext cx="6858000" cy="51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4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云南大学</a:t>
            </a:r>
            <a:r>
              <a:rPr lang="en-US" altLang="zh-CN" dirty="0"/>
              <a:t>-</a:t>
            </a:r>
            <a:r>
              <a:rPr lang="zh-CN" altLang="en-US" dirty="0"/>
              <a:t>纪检监察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5500" y="1854200"/>
            <a:ext cx="7927170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5400" dirty="0">
                <a:latin typeface="Arial" panose="020B0604020202020204" pitchFamily="34" charset="0"/>
                <a:ea typeface="微软雅黑" panose="020B0503020204020204" pitchFamily="34" charset="-122"/>
                <a:hlinkClick r:id="rId2"/>
              </a:rPr>
              <a:t>hexen@163.com</a:t>
            </a:r>
            <a:endParaRPr kumimoji="1" lang="en-US" altLang="zh-CN" sz="5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5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专业 学号 姓名 项目名称</a:t>
            </a:r>
          </a:p>
        </p:txBody>
      </p:sp>
    </p:spTree>
    <p:extLst>
      <p:ext uri="{BB962C8B-B14F-4D97-AF65-F5344CB8AC3E}">
        <p14:creationId xmlns:p14="http://schemas.microsoft.com/office/powerpoint/2010/main" val="304951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地震演练系统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D2CD4-D4B7-4E47-B6B9-0B5BD080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811B6F-86C2-FE45-9769-1EBB8EEE2C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58" y="125060"/>
            <a:ext cx="9361392" cy="67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CA0F9-B4A9-1849-985C-75B5D423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AAEE8D-905C-0144-BD1A-2B044228B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26860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 descr="/E:\QQ文件\849583369\Image\C2C\J5B171I2(4WFW~B7L`AR4V1.png">
            <a:extLst>
              <a:ext uri="{FF2B5EF4-FFF2-40B4-BE49-F238E27FC236}">
                <a16:creationId xmlns:a16="http://schemas.microsoft.com/office/drawing/2014/main" id="{F52D09D3-909B-EF40-A723-51960115E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867150" cy="686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60E78A5-3B61-9B42-84C5-1B254D809B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74606" y="65624"/>
            <a:ext cx="4712494" cy="6732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488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1CAD3-7221-EB43-8C0D-E59BD444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60B84-6906-5F46-BD62-4684A769F6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736" y="0"/>
            <a:ext cx="9313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8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招生就业</a:t>
            </a:r>
            <a:endParaRPr lang="en-US" altLang="zh-Hans" dirty="0"/>
          </a:p>
          <a:p>
            <a:r>
              <a:rPr lang="zh-Hans" altLang="en-US" dirty="0"/>
              <a:t> </a:t>
            </a:r>
            <a:r>
              <a:rPr lang="en-US" altLang="zh-Hans" dirty="0"/>
              <a:t>web</a:t>
            </a:r>
            <a:r>
              <a:rPr lang="zh-Hans" altLang="en-US" dirty="0"/>
              <a:t>管理</a:t>
            </a:r>
            <a:endParaRPr lang="en-US" altLang="zh-Hans" dirty="0"/>
          </a:p>
          <a:p>
            <a:r>
              <a:rPr lang="zh-Hans" altLang="en-US" dirty="0"/>
              <a:t> </a:t>
            </a:r>
            <a:r>
              <a:rPr lang="en-US" altLang="zh-Hans" dirty="0"/>
              <a:t>APP</a:t>
            </a:r>
            <a:r>
              <a:rPr lang="zh-Hans" altLang="en-US" dirty="0"/>
              <a:t>学生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13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1689A-6198-CB4C-9504-74362814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1C3464-5BE3-A942-962D-240E2DEA5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5540" cy="4648200"/>
          </a:xfrm>
        </p:spPr>
      </p:pic>
    </p:spTree>
    <p:extLst>
      <p:ext uri="{BB962C8B-B14F-4D97-AF65-F5344CB8AC3E}">
        <p14:creationId xmlns:p14="http://schemas.microsoft.com/office/powerpoint/2010/main" val="380119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C9FFE-F72B-2D41-9BD1-E4F29F35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D02202-BB07-5A46-85F4-C30D9A1A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799493" cy="7715250"/>
          </a:xfrm>
        </p:spPr>
      </p:pic>
    </p:spTree>
    <p:extLst>
      <p:ext uri="{BB962C8B-B14F-4D97-AF65-F5344CB8AC3E}">
        <p14:creationId xmlns:p14="http://schemas.microsoft.com/office/powerpoint/2010/main" val="18106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C4C64-CB45-5647-A833-922BCFFF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B534F0-883B-A64E-B056-CB31E15F2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58784" cy="6858000"/>
          </a:xfrm>
        </p:spPr>
      </p:pic>
    </p:spTree>
    <p:extLst>
      <p:ext uri="{BB962C8B-B14F-4D97-AF65-F5344CB8AC3E}">
        <p14:creationId xmlns:p14="http://schemas.microsoft.com/office/powerpoint/2010/main" val="2028176099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463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F5A71"/>
      </a:accent1>
      <a:accent2>
        <a:srgbClr val="6A8F94"/>
      </a:accent2>
      <a:accent3>
        <a:srgbClr val="48577A"/>
      </a:accent3>
      <a:accent4>
        <a:srgbClr val="8B695B"/>
      </a:accent4>
      <a:accent5>
        <a:srgbClr val="C00000"/>
      </a:accent5>
      <a:accent6>
        <a:srgbClr val="FA9921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A000120150327A15PPBG</Template>
  <TotalTime>214</TotalTime>
  <Words>49</Words>
  <Application>Microsoft Macintosh PowerPoint</Application>
  <PresentationFormat>宽屏</PresentationFormat>
  <Paragraphs>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微软雅黑</vt:lpstr>
      <vt:lpstr>幼圆</vt:lpstr>
      <vt:lpstr>Arial</vt:lpstr>
      <vt:lpstr>Calibri</vt:lpstr>
      <vt:lpstr>Wingdings 3</vt:lpstr>
      <vt:lpstr>A000120140530A99PPBG</vt:lpstr>
      <vt:lpstr>用户界面设计-课题设计</vt:lpstr>
      <vt:lpstr>课题一</vt:lpstr>
      <vt:lpstr>PowerPoint 演示文稿</vt:lpstr>
      <vt:lpstr>PowerPoint 演示文稿</vt:lpstr>
      <vt:lpstr>PowerPoint 演示文稿</vt:lpstr>
      <vt:lpstr>课题二</vt:lpstr>
      <vt:lpstr>PowerPoint 演示文稿</vt:lpstr>
      <vt:lpstr>PowerPoint 演示文稿</vt:lpstr>
      <vt:lpstr>PowerPoint 演示文稿</vt:lpstr>
      <vt:lpstr>课题三</vt:lpstr>
      <vt:lpstr>PowerPoint 演示文稿</vt:lpstr>
      <vt:lpstr>课题四</vt:lpstr>
    </vt:vector>
  </TitlesOfParts>
  <Company>occur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用户界面设计-课题设计</dc:title>
  <dc:creator>Devas 9</dc:creator>
  <cp:lastModifiedBy>Devas 9</cp:lastModifiedBy>
  <cp:revision>18</cp:revision>
  <dcterms:created xsi:type="dcterms:W3CDTF">2015-04-23T00:26:32Z</dcterms:created>
  <dcterms:modified xsi:type="dcterms:W3CDTF">2018-04-11T04:01:26Z</dcterms:modified>
</cp:coreProperties>
</file>