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13"/>
  </p:notesMasterIdLst>
  <p:sldIdLst>
    <p:sldId id="332" r:id="rId3"/>
    <p:sldId id="334" r:id="rId4"/>
    <p:sldId id="335" r:id="rId5"/>
    <p:sldId id="378" r:id="rId6"/>
    <p:sldId id="337" r:id="rId7"/>
    <p:sldId id="333" r:id="rId8"/>
    <p:sldId id="338" r:id="rId9"/>
    <p:sldId id="336" r:id="rId10"/>
    <p:sldId id="339" r:id="rId11"/>
    <p:sldId id="340" r:id="rId12"/>
    <p:sldId id="341" r:id="rId13"/>
    <p:sldId id="342" r:id="rId14"/>
    <p:sldId id="343" r:id="rId15"/>
    <p:sldId id="344" r:id="rId16"/>
    <p:sldId id="259" r:id="rId17"/>
    <p:sldId id="345" r:id="rId18"/>
    <p:sldId id="369" r:id="rId19"/>
    <p:sldId id="371" r:id="rId20"/>
    <p:sldId id="372" r:id="rId21"/>
    <p:sldId id="373" r:id="rId22"/>
    <p:sldId id="374" r:id="rId23"/>
    <p:sldId id="260" r:id="rId24"/>
    <p:sldId id="375" r:id="rId25"/>
    <p:sldId id="368" r:id="rId26"/>
    <p:sldId id="261" r:id="rId27"/>
    <p:sldId id="262" r:id="rId28"/>
    <p:sldId id="263" r:id="rId29"/>
    <p:sldId id="264" r:id="rId30"/>
    <p:sldId id="265" r:id="rId31"/>
    <p:sldId id="266" r:id="rId32"/>
    <p:sldId id="376" r:id="rId33"/>
    <p:sldId id="267" r:id="rId34"/>
    <p:sldId id="268" r:id="rId35"/>
    <p:sldId id="269" r:id="rId36"/>
    <p:sldId id="377" r:id="rId37"/>
    <p:sldId id="270" r:id="rId38"/>
    <p:sldId id="271" r:id="rId39"/>
    <p:sldId id="272" r:id="rId40"/>
    <p:sldId id="273" r:id="rId41"/>
    <p:sldId id="379" r:id="rId42"/>
    <p:sldId id="274" r:id="rId43"/>
    <p:sldId id="275" r:id="rId44"/>
    <p:sldId id="348" r:id="rId45"/>
    <p:sldId id="276" r:id="rId46"/>
    <p:sldId id="279" r:id="rId47"/>
    <p:sldId id="280" r:id="rId48"/>
    <p:sldId id="277" r:id="rId49"/>
    <p:sldId id="346" r:id="rId50"/>
    <p:sldId id="278" r:id="rId51"/>
    <p:sldId id="281" r:id="rId52"/>
    <p:sldId id="349" r:id="rId53"/>
    <p:sldId id="283" r:id="rId54"/>
    <p:sldId id="390" r:id="rId55"/>
    <p:sldId id="394" r:id="rId56"/>
    <p:sldId id="395" r:id="rId57"/>
    <p:sldId id="396" r:id="rId58"/>
    <p:sldId id="391" r:id="rId59"/>
    <p:sldId id="392" r:id="rId60"/>
    <p:sldId id="397" r:id="rId61"/>
    <p:sldId id="399" r:id="rId62"/>
    <p:sldId id="398" r:id="rId63"/>
    <p:sldId id="400" r:id="rId64"/>
    <p:sldId id="351" r:id="rId65"/>
    <p:sldId id="352" r:id="rId66"/>
    <p:sldId id="353" r:id="rId67"/>
    <p:sldId id="354" r:id="rId68"/>
    <p:sldId id="356" r:id="rId69"/>
    <p:sldId id="357" r:id="rId70"/>
    <p:sldId id="358" r:id="rId71"/>
    <p:sldId id="359" r:id="rId72"/>
    <p:sldId id="360" r:id="rId73"/>
    <p:sldId id="361" r:id="rId74"/>
    <p:sldId id="284" r:id="rId75"/>
    <p:sldId id="285" r:id="rId76"/>
    <p:sldId id="350" r:id="rId77"/>
    <p:sldId id="286" r:id="rId78"/>
    <p:sldId id="287" r:id="rId79"/>
    <p:sldId id="364" r:id="rId80"/>
    <p:sldId id="365" r:id="rId81"/>
    <p:sldId id="300" r:id="rId82"/>
    <p:sldId id="301" r:id="rId83"/>
    <p:sldId id="302" r:id="rId84"/>
    <p:sldId id="304" r:id="rId85"/>
    <p:sldId id="303" r:id="rId86"/>
    <p:sldId id="306" r:id="rId87"/>
    <p:sldId id="307" r:id="rId88"/>
    <p:sldId id="308" r:id="rId89"/>
    <p:sldId id="309" r:id="rId90"/>
    <p:sldId id="311" r:id="rId91"/>
    <p:sldId id="312" r:id="rId92"/>
    <p:sldId id="313" r:id="rId93"/>
    <p:sldId id="314" r:id="rId94"/>
    <p:sldId id="315" r:id="rId95"/>
    <p:sldId id="316" r:id="rId96"/>
    <p:sldId id="317" r:id="rId97"/>
    <p:sldId id="319" r:id="rId98"/>
    <p:sldId id="380" r:id="rId99"/>
    <p:sldId id="382" r:id="rId100"/>
    <p:sldId id="381" r:id="rId101"/>
    <p:sldId id="401" r:id="rId102"/>
    <p:sldId id="322" r:id="rId103"/>
    <p:sldId id="402" r:id="rId104"/>
    <p:sldId id="323" r:id="rId105"/>
    <p:sldId id="404" r:id="rId106"/>
    <p:sldId id="403" r:id="rId107"/>
    <p:sldId id="324" r:id="rId108"/>
    <p:sldId id="325" r:id="rId109"/>
    <p:sldId id="329" r:id="rId110"/>
    <p:sldId id="405" r:id="rId111"/>
    <p:sldId id="331" r:id="rId1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81" autoAdjust="0"/>
  </p:normalViewPr>
  <p:slideViewPr>
    <p:cSldViewPr>
      <p:cViewPr>
        <p:scale>
          <a:sx n="66" d="100"/>
          <a:sy n="66" d="100"/>
        </p:scale>
        <p:origin x="-1494"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173DED-BD74-4F92-9D6C-8F6DF6F5F8B3}"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zh-CN" altLang="en-US"/>
        </a:p>
      </dgm:t>
    </dgm:pt>
    <dgm:pt modelId="{43BE4404-33AF-40F6-AEBF-DD30474B5BB6}">
      <dgm:prSet phldrT="[文本]"/>
      <dgm:spPr/>
      <dgm:t>
        <a:bodyPr/>
        <a:lstStyle/>
        <a:p>
          <a:r>
            <a:rPr lang="en-US" altLang="zh-CN" smtClean="0"/>
            <a:t>main</a:t>
          </a:r>
          <a:endParaRPr lang="en-US" altLang="zh-CN" dirty="0" smtClean="0"/>
        </a:p>
        <a:p>
          <a:endParaRPr lang="zh-CN" altLang="en-US" dirty="0"/>
        </a:p>
      </dgm:t>
    </dgm:pt>
    <dgm:pt modelId="{DE492124-7A82-4B3B-9E43-CE3DFF2725CF}" type="parTrans" cxnId="{39185F57-AF07-4E48-BBF9-71EE1F900B56}">
      <dgm:prSet/>
      <dgm:spPr/>
      <dgm:t>
        <a:bodyPr/>
        <a:lstStyle/>
        <a:p>
          <a:endParaRPr lang="zh-CN" altLang="en-US"/>
        </a:p>
      </dgm:t>
    </dgm:pt>
    <dgm:pt modelId="{D8F9556B-8B8F-4E02-9DEE-B4D732658798}" type="sibTrans" cxnId="{39185F57-AF07-4E48-BBF9-71EE1F900B56}">
      <dgm:prSet/>
      <dgm:spPr/>
      <dgm:t>
        <a:bodyPr/>
        <a:lstStyle/>
        <a:p>
          <a:endParaRPr lang="zh-CN" altLang="en-US"/>
        </a:p>
      </dgm:t>
    </dgm:pt>
    <dgm:pt modelId="{1D73AF88-4785-4C5F-BA7E-1BAC0B2FE6F6}">
      <dgm:prSet phldrT="[文本]"/>
      <dgm:spPr/>
      <dgm:t>
        <a:bodyPr/>
        <a:lstStyle/>
        <a:p>
          <a:r>
            <a:rPr lang="en-US" altLang="zh-CN" dirty="0" smtClean="0"/>
            <a:t>1-</a:t>
          </a:r>
          <a:r>
            <a:rPr lang="zh-CN" altLang="en-US" dirty="0" smtClean="0"/>
            <a:t>选择</a:t>
          </a:r>
          <a:r>
            <a:rPr lang="en-US" altLang="zh-CN" dirty="0" err="1" smtClean="0"/>
            <a:t>usb</a:t>
          </a:r>
          <a:r>
            <a:rPr lang="zh-CN" altLang="en-US" dirty="0" smtClean="0"/>
            <a:t>功能</a:t>
          </a:r>
          <a:endParaRPr lang="zh-CN" altLang="en-US" dirty="0"/>
        </a:p>
      </dgm:t>
    </dgm:pt>
    <dgm:pt modelId="{85743B3D-523D-4BFF-A5E9-6CAA28F8F632}" type="parTrans" cxnId="{8C5F0029-AD16-4DD6-9E27-20CD2F757346}">
      <dgm:prSet/>
      <dgm:spPr/>
      <dgm:t>
        <a:bodyPr/>
        <a:lstStyle/>
        <a:p>
          <a:endParaRPr lang="zh-CN" altLang="en-US"/>
        </a:p>
      </dgm:t>
    </dgm:pt>
    <dgm:pt modelId="{AC6E817C-DE12-48ED-9FA2-2EBB0BBE842E}" type="sibTrans" cxnId="{8C5F0029-AD16-4DD6-9E27-20CD2F757346}">
      <dgm:prSet/>
      <dgm:spPr/>
      <dgm:t>
        <a:bodyPr/>
        <a:lstStyle/>
        <a:p>
          <a:endParaRPr lang="zh-CN" altLang="en-US"/>
        </a:p>
      </dgm:t>
    </dgm:pt>
    <dgm:pt modelId="{628B4E2E-5E24-4B31-8799-49F56C15D426}">
      <dgm:prSet phldrT="[文本]"/>
      <dgm:spPr/>
      <dgm:t>
        <a:bodyPr/>
        <a:lstStyle/>
        <a:p>
          <a:r>
            <a:rPr lang="en-US" altLang="zh-CN" dirty="0" smtClean="0"/>
            <a:t>1-</a:t>
          </a:r>
          <a:r>
            <a:rPr lang="zh-CN" altLang="en-US" dirty="0" smtClean="0"/>
            <a:t>挂载</a:t>
          </a:r>
          <a:r>
            <a:rPr lang="en-US" altLang="zh-CN" dirty="0" smtClean="0"/>
            <a:t>u</a:t>
          </a:r>
          <a:r>
            <a:rPr lang="zh-CN" altLang="en-US" dirty="0" smtClean="0"/>
            <a:t>盘</a:t>
          </a:r>
          <a:endParaRPr lang="zh-CN" altLang="en-US" dirty="0"/>
        </a:p>
      </dgm:t>
    </dgm:pt>
    <dgm:pt modelId="{AF42A7BF-0203-4FB9-9C8F-4F357C3B859A}" type="parTrans" cxnId="{D60F8F80-DF16-4FCF-822C-D853861B9140}">
      <dgm:prSet/>
      <dgm:spPr/>
      <dgm:t>
        <a:bodyPr/>
        <a:lstStyle/>
        <a:p>
          <a:endParaRPr lang="zh-CN" altLang="en-US"/>
        </a:p>
      </dgm:t>
    </dgm:pt>
    <dgm:pt modelId="{6FE164E6-5655-4931-B8B4-F33D41964D74}" type="sibTrans" cxnId="{D60F8F80-DF16-4FCF-822C-D853861B9140}">
      <dgm:prSet/>
      <dgm:spPr/>
      <dgm:t>
        <a:bodyPr/>
        <a:lstStyle/>
        <a:p>
          <a:endParaRPr lang="zh-CN" altLang="en-US"/>
        </a:p>
      </dgm:t>
    </dgm:pt>
    <dgm:pt modelId="{7AA2334C-BB0A-49ED-A868-2A7079404498}">
      <dgm:prSet phldrT="[文本]"/>
      <dgm:spPr/>
      <dgm:t>
        <a:bodyPr/>
        <a:lstStyle/>
        <a:p>
          <a:r>
            <a:rPr lang="en-US" altLang="zh-CN" dirty="0" smtClean="0"/>
            <a:t>2-</a:t>
          </a:r>
          <a:r>
            <a:rPr lang="zh-CN" altLang="en-US" dirty="0" smtClean="0"/>
            <a:t>卸载</a:t>
          </a:r>
          <a:r>
            <a:rPr lang="en-US" altLang="zh-CN" dirty="0" smtClean="0"/>
            <a:t>U</a:t>
          </a:r>
          <a:r>
            <a:rPr lang="zh-CN" altLang="en-US" dirty="0" smtClean="0"/>
            <a:t>盘</a:t>
          </a:r>
          <a:endParaRPr lang="zh-CN" altLang="en-US" dirty="0"/>
        </a:p>
      </dgm:t>
    </dgm:pt>
    <dgm:pt modelId="{1451A89F-E9BC-42D2-9DE3-1B8FF9F7B28E}" type="parTrans" cxnId="{2F0DC35F-C2AB-4FB7-8D60-1AC68D42BE6A}">
      <dgm:prSet/>
      <dgm:spPr/>
      <dgm:t>
        <a:bodyPr/>
        <a:lstStyle/>
        <a:p>
          <a:endParaRPr lang="zh-CN" altLang="en-US"/>
        </a:p>
      </dgm:t>
    </dgm:pt>
    <dgm:pt modelId="{4E17F9F9-38BD-4A7C-908F-6037226ABD93}" type="sibTrans" cxnId="{2F0DC35F-C2AB-4FB7-8D60-1AC68D42BE6A}">
      <dgm:prSet/>
      <dgm:spPr/>
      <dgm:t>
        <a:bodyPr/>
        <a:lstStyle/>
        <a:p>
          <a:endParaRPr lang="zh-CN" altLang="en-US"/>
        </a:p>
      </dgm:t>
    </dgm:pt>
    <dgm:pt modelId="{95589066-3954-4328-9A1E-BDFB6EB8F31D}">
      <dgm:prSet phldrT="[文本]"/>
      <dgm:spPr/>
      <dgm:t>
        <a:bodyPr/>
        <a:lstStyle/>
        <a:p>
          <a:r>
            <a:rPr lang="zh-CN" altLang="en-US" dirty="0" smtClean="0"/>
            <a:t>压缩功能</a:t>
          </a:r>
          <a:endParaRPr lang="zh-CN" altLang="en-US" dirty="0"/>
        </a:p>
      </dgm:t>
    </dgm:pt>
    <dgm:pt modelId="{6DC0FA47-FE6F-48F2-8A06-8463551F2815}" type="parTrans" cxnId="{D6106DC1-D844-4FDB-AB40-12DB88BF47EC}">
      <dgm:prSet/>
      <dgm:spPr/>
      <dgm:t>
        <a:bodyPr/>
        <a:lstStyle/>
        <a:p>
          <a:endParaRPr lang="zh-CN" altLang="en-US"/>
        </a:p>
      </dgm:t>
    </dgm:pt>
    <dgm:pt modelId="{B2CBBC67-DAF1-445D-A8E6-A2C8C476F41B}" type="sibTrans" cxnId="{D6106DC1-D844-4FDB-AB40-12DB88BF47EC}">
      <dgm:prSet/>
      <dgm:spPr/>
      <dgm:t>
        <a:bodyPr/>
        <a:lstStyle/>
        <a:p>
          <a:endParaRPr lang="zh-CN" altLang="en-US"/>
        </a:p>
      </dgm:t>
    </dgm:pt>
    <dgm:pt modelId="{094F7ACA-A743-475B-B489-E156C81082F2}">
      <dgm:prSet phldrT="[文本]"/>
      <dgm:spPr/>
      <dgm:t>
        <a:bodyPr/>
        <a:lstStyle/>
        <a:p>
          <a:r>
            <a:rPr lang="en-US" altLang="zh-CN" dirty="0" smtClean="0"/>
            <a:t>1-</a:t>
          </a:r>
          <a:r>
            <a:rPr lang="zh-CN" altLang="en-US" dirty="0" smtClean="0"/>
            <a:t>压缩文件</a:t>
          </a:r>
          <a:endParaRPr lang="zh-CN" altLang="en-US" dirty="0"/>
        </a:p>
      </dgm:t>
    </dgm:pt>
    <dgm:pt modelId="{538C4115-0818-4343-BF27-7A48E2CD0566}" type="parTrans" cxnId="{F9C1960E-62CF-40C4-A7CD-2D4D35F3F43F}">
      <dgm:prSet/>
      <dgm:spPr/>
      <dgm:t>
        <a:bodyPr/>
        <a:lstStyle/>
        <a:p>
          <a:endParaRPr lang="zh-CN" altLang="en-US"/>
        </a:p>
      </dgm:t>
    </dgm:pt>
    <dgm:pt modelId="{9111666A-531F-464C-80D8-9D2F75BA17F6}" type="sibTrans" cxnId="{F9C1960E-62CF-40C4-A7CD-2D4D35F3F43F}">
      <dgm:prSet/>
      <dgm:spPr/>
      <dgm:t>
        <a:bodyPr/>
        <a:lstStyle/>
        <a:p>
          <a:endParaRPr lang="zh-CN" altLang="en-US"/>
        </a:p>
      </dgm:t>
    </dgm:pt>
    <dgm:pt modelId="{4E34D06A-317B-4E7A-9CEC-A822FCC03B1C}">
      <dgm:prSet phldrT="[文本]"/>
      <dgm:spPr/>
      <dgm:t>
        <a:bodyPr/>
        <a:lstStyle/>
        <a:p>
          <a:r>
            <a:rPr lang="en-US" altLang="zh-CN" dirty="0" smtClean="0"/>
            <a:t>3-</a:t>
          </a:r>
          <a:r>
            <a:rPr lang="zh-CN" altLang="en-US" dirty="0" smtClean="0"/>
            <a:t>显示</a:t>
          </a:r>
          <a:r>
            <a:rPr lang="en-US" altLang="zh-CN" dirty="0" smtClean="0"/>
            <a:t>U</a:t>
          </a:r>
          <a:r>
            <a:rPr lang="zh-CN" altLang="en-US" dirty="0" smtClean="0"/>
            <a:t>盘文件信息</a:t>
          </a:r>
          <a:endParaRPr lang="zh-CN" altLang="en-US" dirty="0"/>
        </a:p>
      </dgm:t>
    </dgm:pt>
    <dgm:pt modelId="{AE0D009F-0329-4AA2-9275-0D2200C914E5}" type="parTrans" cxnId="{61375D62-B8F9-42D7-BA2F-776C88A9D4E5}">
      <dgm:prSet/>
      <dgm:spPr/>
      <dgm:t>
        <a:bodyPr/>
        <a:lstStyle/>
        <a:p>
          <a:endParaRPr lang="zh-CN" altLang="en-US"/>
        </a:p>
      </dgm:t>
    </dgm:pt>
    <dgm:pt modelId="{0910B78C-7E1F-4F36-8060-51B6D3AED98D}" type="sibTrans" cxnId="{61375D62-B8F9-42D7-BA2F-776C88A9D4E5}">
      <dgm:prSet/>
      <dgm:spPr/>
      <dgm:t>
        <a:bodyPr/>
        <a:lstStyle/>
        <a:p>
          <a:endParaRPr lang="zh-CN" altLang="en-US"/>
        </a:p>
      </dgm:t>
    </dgm:pt>
    <dgm:pt modelId="{75FDB0AE-EBDC-4F02-8A1C-F14F5849C75E}">
      <dgm:prSet phldrT="[文本]"/>
      <dgm:spPr/>
      <dgm:t>
        <a:bodyPr/>
        <a:lstStyle/>
        <a:p>
          <a:r>
            <a:rPr lang="en-US" altLang="zh-CN" dirty="0" smtClean="0"/>
            <a:t>4-</a:t>
          </a:r>
          <a:r>
            <a:rPr lang="zh-CN" altLang="en-US" dirty="0" smtClean="0"/>
            <a:t>拷贝当前文件夹下文件到</a:t>
          </a:r>
          <a:r>
            <a:rPr lang="en-US" altLang="zh-CN" dirty="0" smtClean="0"/>
            <a:t>U</a:t>
          </a:r>
          <a:r>
            <a:rPr lang="zh-CN" altLang="en-US" dirty="0" smtClean="0"/>
            <a:t>盘</a:t>
          </a:r>
          <a:endParaRPr lang="zh-CN" altLang="en-US" dirty="0"/>
        </a:p>
      </dgm:t>
    </dgm:pt>
    <dgm:pt modelId="{84421471-7988-424F-9804-4904A5FAF377}" type="parTrans" cxnId="{DD63B3D8-8201-496F-81A4-C253BDDB687D}">
      <dgm:prSet/>
      <dgm:spPr/>
      <dgm:t>
        <a:bodyPr/>
        <a:lstStyle/>
        <a:p>
          <a:endParaRPr lang="zh-CN" altLang="en-US"/>
        </a:p>
      </dgm:t>
    </dgm:pt>
    <dgm:pt modelId="{40DFDF6D-4E99-412B-A95A-5F3490F2A135}" type="sibTrans" cxnId="{DD63B3D8-8201-496F-81A4-C253BDDB687D}">
      <dgm:prSet/>
      <dgm:spPr/>
      <dgm:t>
        <a:bodyPr/>
        <a:lstStyle/>
        <a:p>
          <a:endParaRPr lang="zh-CN" altLang="en-US"/>
        </a:p>
      </dgm:t>
    </dgm:pt>
    <dgm:pt modelId="{96638E73-AE8E-4697-B0D4-96B77815F033}">
      <dgm:prSet phldrT="[文本]"/>
      <dgm:spPr/>
      <dgm:t>
        <a:bodyPr/>
        <a:lstStyle/>
        <a:p>
          <a:r>
            <a:rPr lang="en-US" altLang="zh-CN" dirty="0" smtClean="0"/>
            <a:t>5-</a:t>
          </a:r>
          <a:r>
            <a:rPr lang="zh-CN" altLang="en-US" dirty="0" smtClean="0"/>
            <a:t>拷贝当前文件到当前文件夹</a:t>
          </a:r>
          <a:endParaRPr lang="zh-CN" altLang="en-US" dirty="0"/>
        </a:p>
      </dgm:t>
    </dgm:pt>
    <dgm:pt modelId="{A4750EFD-4BB6-471F-9B73-8E16DC05DB2D}" type="parTrans" cxnId="{1FF19EA7-E70E-4F5C-9A68-27CEF468CF3E}">
      <dgm:prSet/>
      <dgm:spPr/>
      <dgm:t>
        <a:bodyPr/>
        <a:lstStyle/>
        <a:p>
          <a:endParaRPr lang="zh-CN" altLang="en-US"/>
        </a:p>
      </dgm:t>
    </dgm:pt>
    <dgm:pt modelId="{366EA7F1-708E-42B3-B447-E77FB116391D}" type="sibTrans" cxnId="{1FF19EA7-E70E-4F5C-9A68-27CEF468CF3E}">
      <dgm:prSet/>
      <dgm:spPr/>
      <dgm:t>
        <a:bodyPr/>
        <a:lstStyle/>
        <a:p>
          <a:endParaRPr lang="zh-CN" altLang="en-US"/>
        </a:p>
      </dgm:t>
    </dgm:pt>
    <dgm:pt modelId="{257CFD62-B646-4AD7-A78E-531593393273}">
      <dgm:prSet phldrT="[文本]"/>
      <dgm:spPr/>
      <dgm:t>
        <a:bodyPr/>
        <a:lstStyle/>
        <a:p>
          <a:r>
            <a:rPr lang="en-US" altLang="zh-CN" dirty="0" smtClean="0"/>
            <a:t>6-</a:t>
          </a:r>
          <a:r>
            <a:rPr lang="zh-CN" altLang="en-US" dirty="0" smtClean="0"/>
            <a:t>删除</a:t>
          </a:r>
          <a:r>
            <a:rPr lang="en-US" altLang="zh-CN" dirty="0" smtClean="0"/>
            <a:t>U</a:t>
          </a:r>
          <a:r>
            <a:rPr lang="zh-CN" altLang="en-US" dirty="0" smtClean="0"/>
            <a:t>盘文件</a:t>
          </a:r>
          <a:endParaRPr lang="zh-CN" altLang="en-US" dirty="0"/>
        </a:p>
      </dgm:t>
    </dgm:pt>
    <dgm:pt modelId="{3B2B4EA5-51C2-410C-B3F6-B921B140723D}" type="parTrans" cxnId="{12A1F265-9893-4D99-BD31-8F05CCEF4ABA}">
      <dgm:prSet/>
      <dgm:spPr/>
      <dgm:t>
        <a:bodyPr/>
        <a:lstStyle/>
        <a:p>
          <a:endParaRPr lang="zh-CN" altLang="en-US"/>
        </a:p>
      </dgm:t>
    </dgm:pt>
    <dgm:pt modelId="{6A05920D-B2D0-4AFD-A5C8-A4C4C24BF7BE}" type="sibTrans" cxnId="{12A1F265-9893-4D99-BD31-8F05CCEF4ABA}">
      <dgm:prSet/>
      <dgm:spPr/>
      <dgm:t>
        <a:bodyPr/>
        <a:lstStyle/>
        <a:p>
          <a:endParaRPr lang="zh-CN" altLang="en-US"/>
        </a:p>
      </dgm:t>
    </dgm:pt>
    <dgm:pt modelId="{79F677F3-C5FE-4548-8944-259E39BB6836}">
      <dgm:prSet phldrT="[文本]"/>
      <dgm:spPr/>
      <dgm:t>
        <a:bodyPr/>
        <a:lstStyle/>
        <a:p>
          <a:r>
            <a:rPr lang="en-US" altLang="zh-CN" dirty="0" smtClean="0"/>
            <a:t>0-</a:t>
          </a:r>
          <a:r>
            <a:rPr lang="zh-CN" altLang="en-US" dirty="0" smtClean="0"/>
            <a:t>返回上级菜单</a:t>
          </a:r>
          <a:endParaRPr lang="zh-CN" altLang="en-US" dirty="0"/>
        </a:p>
      </dgm:t>
    </dgm:pt>
    <dgm:pt modelId="{2B2A516D-9465-496E-B4B1-4953AB1B2B38}" type="parTrans" cxnId="{73D78D4E-08EE-4D52-A9DC-99D84CD6B28F}">
      <dgm:prSet/>
      <dgm:spPr/>
      <dgm:t>
        <a:bodyPr/>
        <a:lstStyle/>
        <a:p>
          <a:endParaRPr lang="zh-CN" altLang="en-US"/>
        </a:p>
      </dgm:t>
    </dgm:pt>
    <dgm:pt modelId="{A6A581C3-D4D3-44BC-A522-C8ADF7442707}" type="sibTrans" cxnId="{73D78D4E-08EE-4D52-A9DC-99D84CD6B28F}">
      <dgm:prSet/>
      <dgm:spPr/>
      <dgm:t>
        <a:bodyPr/>
        <a:lstStyle/>
        <a:p>
          <a:endParaRPr lang="zh-CN" altLang="en-US"/>
        </a:p>
      </dgm:t>
    </dgm:pt>
    <dgm:pt modelId="{DE69B3D9-0D19-45CB-A4B2-8C452E377B56}">
      <dgm:prSet phldrT="[文本]"/>
      <dgm:spPr/>
      <dgm:t>
        <a:bodyPr/>
        <a:lstStyle/>
        <a:p>
          <a:r>
            <a:rPr lang="en-US" altLang="zh-CN" dirty="0" smtClean="0"/>
            <a:t>2-</a:t>
          </a:r>
          <a:r>
            <a:rPr lang="zh-CN" altLang="en-US" dirty="0" smtClean="0"/>
            <a:t>解压文件</a:t>
          </a:r>
          <a:endParaRPr lang="zh-CN" altLang="en-US" dirty="0"/>
        </a:p>
      </dgm:t>
    </dgm:pt>
    <dgm:pt modelId="{A5C860F3-C628-49AD-AADA-17C570B5C228}" type="parTrans" cxnId="{C71914AB-F4D1-4A1F-A7B6-F0E6F1F0E1A8}">
      <dgm:prSet/>
      <dgm:spPr/>
      <dgm:t>
        <a:bodyPr/>
        <a:lstStyle/>
        <a:p>
          <a:endParaRPr lang="zh-CN" altLang="en-US"/>
        </a:p>
      </dgm:t>
    </dgm:pt>
    <dgm:pt modelId="{4E7A5C7B-E37E-41AF-9B4C-CA4AFCD35B4F}" type="sibTrans" cxnId="{C71914AB-F4D1-4A1F-A7B6-F0E6F1F0E1A8}">
      <dgm:prSet/>
      <dgm:spPr/>
      <dgm:t>
        <a:bodyPr/>
        <a:lstStyle/>
        <a:p>
          <a:endParaRPr lang="zh-CN" altLang="en-US"/>
        </a:p>
      </dgm:t>
    </dgm:pt>
    <dgm:pt modelId="{84F51A30-2B16-4949-B995-433A634A19AC}">
      <dgm:prSet phldrT="[文本]"/>
      <dgm:spPr/>
      <dgm:t>
        <a:bodyPr/>
        <a:lstStyle/>
        <a:p>
          <a:r>
            <a:rPr lang="en-US" altLang="zh-CN" dirty="0" smtClean="0"/>
            <a:t>0-</a:t>
          </a:r>
          <a:r>
            <a:rPr lang="zh-CN" altLang="en-US" dirty="0" smtClean="0"/>
            <a:t>返回上级菜单</a:t>
          </a:r>
          <a:endParaRPr lang="zh-CN" altLang="en-US" dirty="0"/>
        </a:p>
      </dgm:t>
    </dgm:pt>
    <dgm:pt modelId="{6E8DCDD8-73C5-4122-B29F-E2CF08ACF284}" type="parTrans" cxnId="{BF262D70-30B0-4DAD-B4EB-44C0DC26FA06}">
      <dgm:prSet/>
      <dgm:spPr/>
      <dgm:t>
        <a:bodyPr/>
        <a:lstStyle/>
        <a:p>
          <a:endParaRPr lang="zh-CN" altLang="en-US"/>
        </a:p>
      </dgm:t>
    </dgm:pt>
    <dgm:pt modelId="{58472838-82E8-4A02-B3BA-113C542B1FF6}" type="sibTrans" cxnId="{BF262D70-30B0-4DAD-B4EB-44C0DC26FA06}">
      <dgm:prSet/>
      <dgm:spPr/>
      <dgm:t>
        <a:bodyPr/>
        <a:lstStyle/>
        <a:p>
          <a:endParaRPr lang="zh-CN" altLang="en-US"/>
        </a:p>
      </dgm:t>
    </dgm:pt>
    <dgm:pt modelId="{383FBF4F-42B3-401A-A2AF-E1456E80D0E8}">
      <dgm:prSet phldrT="[文本]"/>
      <dgm:spPr/>
      <dgm:t>
        <a:bodyPr/>
        <a:lstStyle/>
        <a:p>
          <a:r>
            <a:rPr lang="zh-CN" altLang="en-US" dirty="0" smtClean="0"/>
            <a:t>编辑文件属性</a:t>
          </a:r>
          <a:endParaRPr lang="zh-CN" altLang="en-US" dirty="0"/>
        </a:p>
      </dgm:t>
    </dgm:pt>
    <dgm:pt modelId="{4A2FF625-9F61-4D20-94C6-AAF187FCF11E}" type="parTrans" cxnId="{007D4769-BA93-42C0-9701-44F2FF52ECC7}">
      <dgm:prSet/>
      <dgm:spPr/>
      <dgm:t>
        <a:bodyPr/>
        <a:lstStyle/>
        <a:p>
          <a:endParaRPr lang="zh-CN" altLang="en-US"/>
        </a:p>
      </dgm:t>
    </dgm:pt>
    <dgm:pt modelId="{29D5B113-22EE-44C4-B0B5-EEBB700A0FC6}" type="sibTrans" cxnId="{007D4769-BA93-42C0-9701-44F2FF52ECC7}">
      <dgm:prSet/>
      <dgm:spPr/>
      <dgm:t>
        <a:bodyPr/>
        <a:lstStyle/>
        <a:p>
          <a:endParaRPr lang="zh-CN" altLang="en-US"/>
        </a:p>
      </dgm:t>
    </dgm:pt>
    <dgm:pt modelId="{F2118D0B-E74E-4745-AD8C-090E2B8EA638}">
      <dgm:prSet phldrT="[文本]"/>
      <dgm:spPr/>
      <dgm:t>
        <a:bodyPr/>
        <a:lstStyle/>
        <a:p>
          <a:r>
            <a:rPr lang="en-US" altLang="zh-CN" dirty="0" smtClean="0"/>
            <a:t>1-</a:t>
          </a:r>
          <a:r>
            <a:rPr lang="zh-CN" altLang="en-US" dirty="0" smtClean="0"/>
            <a:t>显示文件属性</a:t>
          </a:r>
          <a:endParaRPr lang="zh-CN" altLang="en-US" dirty="0"/>
        </a:p>
      </dgm:t>
    </dgm:pt>
    <dgm:pt modelId="{73827323-58D5-45ED-B80A-0D2E1A02FCC8}" type="parTrans" cxnId="{DB16B505-812C-4C6A-906E-1289690E1ADC}">
      <dgm:prSet/>
      <dgm:spPr/>
      <dgm:t>
        <a:bodyPr/>
        <a:lstStyle/>
        <a:p>
          <a:endParaRPr lang="zh-CN" altLang="en-US"/>
        </a:p>
      </dgm:t>
    </dgm:pt>
    <dgm:pt modelId="{D980D0F4-2E36-4C00-82A3-34892E24B386}" type="sibTrans" cxnId="{DB16B505-812C-4C6A-906E-1289690E1ADC}">
      <dgm:prSet/>
      <dgm:spPr/>
      <dgm:t>
        <a:bodyPr/>
        <a:lstStyle/>
        <a:p>
          <a:endParaRPr lang="zh-CN" altLang="en-US"/>
        </a:p>
      </dgm:t>
    </dgm:pt>
    <dgm:pt modelId="{FAFF9523-5CAC-4C95-8A6C-C0E8CCCAFA92}">
      <dgm:prSet phldrT="[文本]"/>
      <dgm:spPr/>
      <dgm:t>
        <a:bodyPr/>
        <a:lstStyle/>
        <a:p>
          <a:r>
            <a:rPr lang="en-US" altLang="zh-CN" dirty="0" smtClean="0"/>
            <a:t>2-</a:t>
          </a:r>
          <a:r>
            <a:rPr lang="zh-CN" altLang="en-US" dirty="0" smtClean="0"/>
            <a:t>编辑文件属性</a:t>
          </a:r>
          <a:endParaRPr lang="zh-CN" altLang="en-US" dirty="0"/>
        </a:p>
      </dgm:t>
    </dgm:pt>
    <dgm:pt modelId="{55A79E2E-7B39-4591-9FBF-CC2A4D32EE75}" type="parTrans" cxnId="{6B13FF4E-1200-4E81-B115-19BD26F53DC8}">
      <dgm:prSet/>
      <dgm:spPr/>
      <dgm:t>
        <a:bodyPr/>
        <a:lstStyle/>
        <a:p>
          <a:endParaRPr lang="zh-CN" altLang="en-US"/>
        </a:p>
      </dgm:t>
    </dgm:pt>
    <dgm:pt modelId="{3345A02B-F209-4DD6-A041-713545DA0CC2}" type="sibTrans" cxnId="{6B13FF4E-1200-4E81-B115-19BD26F53DC8}">
      <dgm:prSet/>
      <dgm:spPr/>
      <dgm:t>
        <a:bodyPr/>
        <a:lstStyle/>
        <a:p>
          <a:endParaRPr lang="zh-CN" altLang="en-US"/>
        </a:p>
      </dgm:t>
    </dgm:pt>
    <dgm:pt modelId="{E555520A-DF1E-4E46-A97A-8708A169F895}">
      <dgm:prSet phldrT="[文本]"/>
      <dgm:spPr/>
      <dgm:t>
        <a:bodyPr/>
        <a:lstStyle/>
        <a:p>
          <a:r>
            <a:rPr lang="en-US" altLang="zh-CN" dirty="0" smtClean="0"/>
            <a:t>0-</a:t>
          </a:r>
          <a:r>
            <a:rPr lang="zh-CN" altLang="en-US" dirty="0" smtClean="0"/>
            <a:t>返回上级菜单</a:t>
          </a:r>
          <a:endParaRPr lang="zh-CN" altLang="en-US" dirty="0"/>
        </a:p>
      </dgm:t>
    </dgm:pt>
    <dgm:pt modelId="{29368645-146B-4439-81E6-AAD8B28E2524}" type="parTrans" cxnId="{29B65381-FF10-4C2D-83BF-B8F73700AA39}">
      <dgm:prSet/>
      <dgm:spPr/>
      <dgm:t>
        <a:bodyPr/>
        <a:lstStyle/>
        <a:p>
          <a:endParaRPr lang="zh-CN" altLang="en-US"/>
        </a:p>
      </dgm:t>
    </dgm:pt>
    <dgm:pt modelId="{67968894-8DDA-4AD7-B576-C7B660BC626F}" type="sibTrans" cxnId="{29B65381-FF10-4C2D-83BF-B8F73700AA39}">
      <dgm:prSet/>
      <dgm:spPr/>
      <dgm:t>
        <a:bodyPr/>
        <a:lstStyle/>
        <a:p>
          <a:endParaRPr lang="zh-CN" altLang="en-US"/>
        </a:p>
      </dgm:t>
    </dgm:pt>
    <dgm:pt modelId="{7EA1C03E-E862-463F-B651-A4ABFE69FCDA}">
      <dgm:prSet phldrT="[文本]"/>
      <dgm:spPr/>
      <dgm:t>
        <a:bodyPr/>
        <a:lstStyle/>
        <a:p>
          <a:r>
            <a:rPr lang="zh-CN" altLang="en-US" dirty="0" smtClean="0"/>
            <a:t>系统时间功能</a:t>
          </a:r>
          <a:endParaRPr lang="zh-CN" altLang="en-US" dirty="0"/>
        </a:p>
      </dgm:t>
    </dgm:pt>
    <dgm:pt modelId="{83CE0219-F219-4F80-B2AD-E62C843A2485}" type="parTrans" cxnId="{B6A5C378-C3C3-4F7D-9C54-7BFCB3B0DD2D}">
      <dgm:prSet/>
      <dgm:spPr/>
      <dgm:t>
        <a:bodyPr/>
        <a:lstStyle/>
        <a:p>
          <a:endParaRPr lang="zh-CN" altLang="en-US"/>
        </a:p>
      </dgm:t>
    </dgm:pt>
    <dgm:pt modelId="{C665277D-7835-49BD-958F-9ED499DA7B56}" type="sibTrans" cxnId="{B6A5C378-C3C3-4F7D-9C54-7BFCB3B0DD2D}">
      <dgm:prSet/>
      <dgm:spPr/>
      <dgm:t>
        <a:bodyPr/>
        <a:lstStyle/>
        <a:p>
          <a:endParaRPr lang="zh-CN" altLang="en-US"/>
        </a:p>
      </dgm:t>
    </dgm:pt>
    <dgm:pt modelId="{AFB30B62-19CA-4E2E-BD0F-B845DBBDB1E7}">
      <dgm:prSet phldrT="[文本]"/>
      <dgm:spPr/>
      <dgm:t>
        <a:bodyPr/>
        <a:lstStyle/>
        <a:p>
          <a:r>
            <a:rPr lang="en-US" altLang="zh-CN" dirty="0" smtClean="0"/>
            <a:t>1-</a:t>
          </a:r>
          <a:r>
            <a:rPr lang="zh-CN" altLang="en-US" dirty="0" smtClean="0"/>
            <a:t>显示系统时间</a:t>
          </a:r>
          <a:endParaRPr lang="zh-CN" altLang="en-US" dirty="0"/>
        </a:p>
      </dgm:t>
    </dgm:pt>
    <dgm:pt modelId="{665868DE-ED68-448D-8684-ADA17C8D4B57}" type="parTrans" cxnId="{0D116C66-24F5-4D62-BE0B-81AA4A15604C}">
      <dgm:prSet/>
      <dgm:spPr/>
      <dgm:t>
        <a:bodyPr/>
        <a:lstStyle/>
        <a:p>
          <a:endParaRPr lang="zh-CN" altLang="en-US"/>
        </a:p>
      </dgm:t>
    </dgm:pt>
    <dgm:pt modelId="{8D3250B4-B357-49D6-A7A9-BB414727D997}" type="sibTrans" cxnId="{0D116C66-24F5-4D62-BE0B-81AA4A15604C}">
      <dgm:prSet/>
      <dgm:spPr/>
      <dgm:t>
        <a:bodyPr/>
        <a:lstStyle/>
        <a:p>
          <a:endParaRPr lang="zh-CN" altLang="en-US"/>
        </a:p>
      </dgm:t>
    </dgm:pt>
    <dgm:pt modelId="{3264FEA7-BEB1-4C22-9FB0-E84414D9B739}">
      <dgm:prSet phldrT="[文本]"/>
      <dgm:spPr/>
      <dgm:t>
        <a:bodyPr/>
        <a:lstStyle/>
        <a:p>
          <a:r>
            <a:rPr lang="en-US" altLang="zh-CN" dirty="0" smtClean="0"/>
            <a:t>2-</a:t>
          </a:r>
          <a:r>
            <a:rPr lang="zh-CN" altLang="en-US" dirty="0" smtClean="0"/>
            <a:t>修改系统时间</a:t>
          </a:r>
          <a:endParaRPr lang="zh-CN" altLang="en-US" dirty="0"/>
        </a:p>
      </dgm:t>
    </dgm:pt>
    <dgm:pt modelId="{AFDD0F90-26BC-4F9D-9F7A-3433F16CC65E}" type="parTrans" cxnId="{E9A1A840-1A0F-44BF-B144-1D8A360608D9}">
      <dgm:prSet/>
      <dgm:spPr/>
      <dgm:t>
        <a:bodyPr/>
        <a:lstStyle/>
        <a:p>
          <a:endParaRPr lang="zh-CN" altLang="en-US"/>
        </a:p>
      </dgm:t>
    </dgm:pt>
    <dgm:pt modelId="{28BC37E6-C107-45DE-BDB3-2B4AEC1C7C9F}" type="sibTrans" cxnId="{E9A1A840-1A0F-44BF-B144-1D8A360608D9}">
      <dgm:prSet/>
      <dgm:spPr/>
      <dgm:t>
        <a:bodyPr/>
        <a:lstStyle/>
        <a:p>
          <a:endParaRPr lang="zh-CN" altLang="en-US"/>
        </a:p>
      </dgm:t>
    </dgm:pt>
    <dgm:pt modelId="{E6F06F43-292C-4625-91E4-45EEFE654303}">
      <dgm:prSet phldrT="[文本]"/>
      <dgm:spPr/>
      <dgm:t>
        <a:bodyPr/>
        <a:lstStyle/>
        <a:p>
          <a:r>
            <a:rPr lang="en-US" altLang="zh-CN" dirty="0" smtClean="0"/>
            <a:t>0-</a:t>
          </a:r>
          <a:r>
            <a:rPr lang="zh-CN" altLang="en-US" dirty="0" smtClean="0"/>
            <a:t>返回上级菜单</a:t>
          </a:r>
          <a:endParaRPr lang="zh-CN" altLang="en-US" dirty="0"/>
        </a:p>
      </dgm:t>
    </dgm:pt>
    <dgm:pt modelId="{903884AC-9A87-4CAF-912D-EF75C0734C19}" type="parTrans" cxnId="{1C5A27FB-244F-41B5-BCE0-A20F5E4F7AF7}">
      <dgm:prSet/>
      <dgm:spPr/>
      <dgm:t>
        <a:bodyPr/>
        <a:lstStyle/>
        <a:p>
          <a:endParaRPr lang="zh-CN" altLang="en-US"/>
        </a:p>
      </dgm:t>
    </dgm:pt>
    <dgm:pt modelId="{2BEA9060-BE13-4C30-A0B8-345E34406A3C}" type="sibTrans" cxnId="{1C5A27FB-244F-41B5-BCE0-A20F5E4F7AF7}">
      <dgm:prSet/>
      <dgm:spPr/>
      <dgm:t>
        <a:bodyPr/>
        <a:lstStyle/>
        <a:p>
          <a:endParaRPr lang="zh-CN" altLang="en-US"/>
        </a:p>
      </dgm:t>
    </dgm:pt>
    <dgm:pt modelId="{873C73FF-3AF0-45A0-AA95-999BF844CE9D}">
      <dgm:prSet phldrT="[文本]"/>
      <dgm:spPr/>
      <dgm:t>
        <a:bodyPr/>
        <a:lstStyle/>
        <a:p>
          <a:r>
            <a:rPr lang="zh-CN" altLang="en-US" dirty="0" smtClean="0"/>
            <a:t>搜索功能</a:t>
          </a:r>
          <a:endParaRPr lang="zh-CN" altLang="en-US" dirty="0"/>
        </a:p>
      </dgm:t>
    </dgm:pt>
    <dgm:pt modelId="{A65EEDAD-4404-4FED-A83E-D929C3881F7B}" type="parTrans" cxnId="{A45855D6-8A5D-47EC-9614-A8E0FE83568E}">
      <dgm:prSet/>
      <dgm:spPr/>
      <dgm:t>
        <a:bodyPr/>
        <a:lstStyle/>
        <a:p>
          <a:endParaRPr lang="zh-CN" altLang="en-US"/>
        </a:p>
      </dgm:t>
    </dgm:pt>
    <dgm:pt modelId="{1DFFA0AA-6377-4BF1-87DF-9CD2C0EE552C}" type="sibTrans" cxnId="{A45855D6-8A5D-47EC-9614-A8E0FE83568E}">
      <dgm:prSet/>
      <dgm:spPr/>
      <dgm:t>
        <a:bodyPr/>
        <a:lstStyle/>
        <a:p>
          <a:endParaRPr lang="zh-CN" altLang="en-US"/>
        </a:p>
      </dgm:t>
    </dgm:pt>
    <dgm:pt modelId="{C1CE5573-692D-4C71-B7AF-E69349F29773}">
      <dgm:prSet phldrT="[文本]"/>
      <dgm:spPr/>
      <dgm:t>
        <a:bodyPr/>
        <a:lstStyle/>
        <a:p>
          <a:r>
            <a:rPr lang="en-US" altLang="zh-CN" dirty="0" smtClean="0"/>
            <a:t>1-</a:t>
          </a:r>
          <a:r>
            <a:rPr lang="zh-CN" altLang="en-US" dirty="0" smtClean="0"/>
            <a:t>精确搜索文件</a:t>
          </a:r>
          <a:endParaRPr lang="zh-CN" altLang="en-US" dirty="0"/>
        </a:p>
      </dgm:t>
    </dgm:pt>
    <dgm:pt modelId="{28523290-4450-4598-8B5D-D4778E903A73}" type="parTrans" cxnId="{10D77316-B3C4-4FA3-842F-BBD1BF546D9C}">
      <dgm:prSet/>
      <dgm:spPr/>
      <dgm:t>
        <a:bodyPr/>
        <a:lstStyle/>
        <a:p>
          <a:endParaRPr lang="zh-CN" altLang="en-US"/>
        </a:p>
      </dgm:t>
    </dgm:pt>
    <dgm:pt modelId="{9995F759-015F-4C7B-B01D-6B6990BBD93A}" type="sibTrans" cxnId="{10D77316-B3C4-4FA3-842F-BBD1BF546D9C}">
      <dgm:prSet/>
      <dgm:spPr/>
      <dgm:t>
        <a:bodyPr/>
        <a:lstStyle/>
        <a:p>
          <a:endParaRPr lang="zh-CN" altLang="en-US"/>
        </a:p>
      </dgm:t>
    </dgm:pt>
    <dgm:pt modelId="{1D36A7F2-F408-4A33-B474-CB841319953E}">
      <dgm:prSet phldrT="[文本]"/>
      <dgm:spPr/>
      <dgm:t>
        <a:bodyPr/>
        <a:lstStyle/>
        <a:p>
          <a:r>
            <a:rPr lang="en-US" altLang="zh-CN" dirty="0" smtClean="0"/>
            <a:t>2-</a:t>
          </a:r>
          <a:r>
            <a:rPr lang="zh-CN" altLang="en-US" dirty="0" smtClean="0"/>
            <a:t>模糊搜索</a:t>
          </a:r>
          <a:endParaRPr lang="zh-CN" altLang="en-US" dirty="0"/>
        </a:p>
      </dgm:t>
    </dgm:pt>
    <dgm:pt modelId="{7CA80535-473A-434E-B524-094625E99C7E}" type="parTrans" cxnId="{1DA6D86A-329F-4303-8F45-0A8F72F669E0}">
      <dgm:prSet/>
      <dgm:spPr/>
      <dgm:t>
        <a:bodyPr/>
        <a:lstStyle/>
        <a:p>
          <a:endParaRPr lang="zh-CN" altLang="en-US"/>
        </a:p>
      </dgm:t>
    </dgm:pt>
    <dgm:pt modelId="{52BE7B95-F201-4756-82F6-D5F60B7F0A9C}" type="sibTrans" cxnId="{1DA6D86A-329F-4303-8F45-0A8F72F669E0}">
      <dgm:prSet/>
      <dgm:spPr/>
      <dgm:t>
        <a:bodyPr/>
        <a:lstStyle/>
        <a:p>
          <a:endParaRPr lang="zh-CN" altLang="en-US"/>
        </a:p>
      </dgm:t>
    </dgm:pt>
    <dgm:pt modelId="{A572B0F0-2781-4D97-AB90-D7D983927299}">
      <dgm:prSet phldrT="[文本]"/>
      <dgm:spPr/>
      <dgm:t>
        <a:bodyPr/>
        <a:lstStyle/>
        <a:p>
          <a:r>
            <a:rPr lang="en-US" altLang="zh-CN" dirty="0" smtClean="0"/>
            <a:t>0-</a:t>
          </a:r>
          <a:r>
            <a:rPr lang="zh-CN" altLang="en-US" dirty="0" smtClean="0"/>
            <a:t>返回上级菜单</a:t>
          </a:r>
          <a:endParaRPr lang="zh-CN" altLang="en-US" dirty="0"/>
        </a:p>
      </dgm:t>
    </dgm:pt>
    <dgm:pt modelId="{6B113513-08DF-404A-963D-28F99A8A59DC}" type="parTrans" cxnId="{6B69237B-63F8-4CCC-8051-74FA2C56D054}">
      <dgm:prSet/>
      <dgm:spPr/>
      <dgm:t>
        <a:bodyPr/>
        <a:lstStyle/>
        <a:p>
          <a:endParaRPr lang="zh-CN" altLang="en-US"/>
        </a:p>
      </dgm:t>
    </dgm:pt>
    <dgm:pt modelId="{C43218D5-61E3-4D31-9803-69F85C09B940}" type="sibTrans" cxnId="{6B69237B-63F8-4CCC-8051-74FA2C56D054}">
      <dgm:prSet/>
      <dgm:spPr/>
      <dgm:t>
        <a:bodyPr/>
        <a:lstStyle/>
        <a:p>
          <a:endParaRPr lang="zh-CN" altLang="en-US"/>
        </a:p>
      </dgm:t>
    </dgm:pt>
    <dgm:pt modelId="{09779839-7DDD-421F-8FCB-F3AED642F220}">
      <dgm:prSet phldrT="[文本]"/>
      <dgm:spPr/>
      <dgm:t>
        <a:bodyPr/>
        <a:lstStyle/>
        <a:p>
          <a:r>
            <a:rPr lang="en-US" altLang="zh-CN" dirty="0" smtClean="0"/>
            <a:t>0-</a:t>
          </a:r>
          <a:r>
            <a:rPr lang="zh-CN" altLang="en-US" dirty="0" smtClean="0"/>
            <a:t>退出程序</a:t>
          </a:r>
          <a:endParaRPr lang="zh-CN" altLang="en-US" dirty="0"/>
        </a:p>
      </dgm:t>
    </dgm:pt>
    <dgm:pt modelId="{41D99183-A78D-4A92-8658-1D5C976FD28A}" type="parTrans" cxnId="{D721744D-551E-4B6F-B8E2-0A496B2821AA}">
      <dgm:prSet/>
      <dgm:spPr/>
      <dgm:t>
        <a:bodyPr/>
        <a:lstStyle/>
        <a:p>
          <a:endParaRPr lang="zh-CN" altLang="en-US"/>
        </a:p>
      </dgm:t>
    </dgm:pt>
    <dgm:pt modelId="{C70B8039-17C5-4FBD-8FA9-43E82CFFE102}" type="sibTrans" cxnId="{D721744D-551E-4B6F-B8E2-0A496B2821AA}">
      <dgm:prSet/>
      <dgm:spPr/>
      <dgm:t>
        <a:bodyPr/>
        <a:lstStyle/>
        <a:p>
          <a:endParaRPr lang="zh-CN" altLang="en-US"/>
        </a:p>
      </dgm:t>
    </dgm:pt>
    <dgm:pt modelId="{AADCE17D-E9DA-4701-B1F2-006597FCBE1E}">
      <dgm:prSet phldrT="[文本]"/>
      <dgm:spPr/>
      <dgm:t>
        <a:bodyPr/>
        <a:lstStyle/>
        <a:p>
          <a:r>
            <a:rPr lang="en-US" altLang="zh-CN" dirty="0" smtClean="0"/>
            <a:t>1-</a:t>
          </a:r>
          <a:r>
            <a:rPr lang="zh-CN" altLang="en-US" dirty="0" smtClean="0"/>
            <a:t>压缩并替代原文件</a:t>
          </a:r>
          <a:endParaRPr lang="zh-CN" altLang="en-US" dirty="0"/>
        </a:p>
      </dgm:t>
    </dgm:pt>
    <dgm:pt modelId="{176C9FB0-2CB5-424F-8173-F89793021CB9}" type="parTrans" cxnId="{FF61F2DF-6B51-4EFE-9A02-B15BC77DF710}">
      <dgm:prSet/>
      <dgm:spPr/>
      <dgm:t>
        <a:bodyPr/>
        <a:lstStyle/>
        <a:p>
          <a:endParaRPr lang="zh-CN" altLang="en-US"/>
        </a:p>
      </dgm:t>
    </dgm:pt>
    <dgm:pt modelId="{E5948B7A-1D9A-47D3-AD7A-E04089A2F502}" type="sibTrans" cxnId="{FF61F2DF-6B51-4EFE-9A02-B15BC77DF710}">
      <dgm:prSet/>
      <dgm:spPr/>
      <dgm:t>
        <a:bodyPr/>
        <a:lstStyle/>
        <a:p>
          <a:endParaRPr lang="zh-CN" altLang="en-US"/>
        </a:p>
      </dgm:t>
    </dgm:pt>
    <dgm:pt modelId="{72FA20A9-C839-4583-B49E-833E0468B354}">
      <dgm:prSet phldrT="[文本]"/>
      <dgm:spPr/>
      <dgm:t>
        <a:bodyPr/>
        <a:lstStyle/>
        <a:p>
          <a:r>
            <a:rPr lang="en-US" altLang="zh-CN" dirty="0" smtClean="0"/>
            <a:t>2-</a:t>
          </a:r>
          <a:r>
            <a:rPr lang="zh-CN" altLang="en-US" dirty="0" smtClean="0"/>
            <a:t>打包压缩文件夹</a:t>
          </a:r>
          <a:endParaRPr lang="zh-CN" altLang="en-US" dirty="0"/>
        </a:p>
      </dgm:t>
    </dgm:pt>
    <dgm:pt modelId="{311A41AD-526E-4FAB-B6F4-1EF406EEB4D5}" type="parTrans" cxnId="{B6B06D8B-20D3-4E82-8700-AD877B066F6B}">
      <dgm:prSet/>
      <dgm:spPr/>
      <dgm:t>
        <a:bodyPr/>
        <a:lstStyle/>
        <a:p>
          <a:endParaRPr lang="zh-CN" altLang="en-US"/>
        </a:p>
      </dgm:t>
    </dgm:pt>
    <dgm:pt modelId="{A9E382E7-6235-412C-9271-97783749CE71}" type="sibTrans" cxnId="{B6B06D8B-20D3-4E82-8700-AD877B066F6B}">
      <dgm:prSet/>
      <dgm:spPr/>
      <dgm:t>
        <a:bodyPr/>
        <a:lstStyle/>
        <a:p>
          <a:endParaRPr lang="zh-CN" altLang="en-US"/>
        </a:p>
      </dgm:t>
    </dgm:pt>
    <dgm:pt modelId="{3BBC6DB5-F3A3-4189-956C-84A24EE58408}">
      <dgm:prSet phldrT="[文本]"/>
      <dgm:spPr/>
      <dgm:t>
        <a:bodyPr/>
        <a:lstStyle/>
        <a:p>
          <a:r>
            <a:rPr lang="en-US" altLang="zh-CN" dirty="0" smtClean="0"/>
            <a:t>0-</a:t>
          </a:r>
          <a:r>
            <a:rPr lang="zh-CN" altLang="en-US" dirty="0" smtClean="0"/>
            <a:t>返回上级菜单</a:t>
          </a:r>
          <a:endParaRPr lang="zh-CN" altLang="en-US" dirty="0"/>
        </a:p>
      </dgm:t>
    </dgm:pt>
    <dgm:pt modelId="{3EE2E399-64E5-4C87-BCA6-BCEE778C2025}" type="parTrans" cxnId="{E11E45D4-4B0E-4394-9EEB-46C95B8591D3}">
      <dgm:prSet/>
      <dgm:spPr/>
      <dgm:t>
        <a:bodyPr/>
        <a:lstStyle/>
        <a:p>
          <a:endParaRPr lang="zh-CN" altLang="en-US"/>
        </a:p>
      </dgm:t>
    </dgm:pt>
    <dgm:pt modelId="{BC1F83A3-A8B1-44B3-8ABF-DB961B2EBACC}" type="sibTrans" cxnId="{E11E45D4-4B0E-4394-9EEB-46C95B8591D3}">
      <dgm:prSet/>
      <dgm:spPr/>
      <dgm:t>
        <a:bodyPr/>
        <a:lstStyle/>
        <a:p>
          <a:endParaRPr lang="zh-CN" altLang="en-US"/>
        </a:p>
      </dgm:t>
    </dgm:pt>
    <dgm:pt modelId="{4A8EA85A-2190-40F0-A260-B30EA9C6434F}" type="pres">
      <dgm:prSet presAssocID="{AF173DED-BD74-4F92-9D6C-8F6DF6F5F8B3}" presName="hierChild1" presStyleCnt="0">
        <dgm:presLayoutVars>
          <dgm:orgChart val="1"/>
          <dgm:chPref val="1"/>
          <dgm:dir/>
          <dgm:animOne val="branch"/>
          <dgm:animLvl val="lvl"/>
          <dgm:resizeHandles/>
        </dgm:presLayoutVars>
      </dgm:prSet>
      <dgm:spPr/>
      <dgm:t>
        <a:bodyPr/>
        <a:lstStyle/>
        <a:p>
          <a:endParaRPr lang="zh-CN" altLang="en-US"/>
        </a:p>
      </dgm:t>
    </dgm:pt>
    <dgm:pt modelId="{A6FE69EC-44A1-4DF4-8D32-35C6FD5CFFDA}" type="pres">
      <dgm:prSet presAssocID="{43BE4404-33AF-40F6-AEBF-DD30474B5BB6}" presName="hierRoot1" presStyleCnt="0">
        <dgm:presLayoutVars>
          <dgm:hierBranch val="init"/>
        </dgm:presLayoutVars>
      </dgm:prSet>
      <dgm:spPr/>
      <dgm:t>
        <a:bodyPr/>
        <a:lstStyle/>
        <a:p>
          <a:endParaRPr lang="zh-CN" altLang="en-US"/>
        </a:p>
      </dgm:t>
    </dgm:pt>
    <dgm:pt modelId="{AC54CA25-B485-4088-8BE5-0954C26AB5C6}" type="pres">
      <dgm:prSet presAssocID="{43BE4404-33AF-40F6-AEBF-DD30474B5BB6}" presName="rootComposite1" presStyleCnt="0"/>
      <dgm:spPr/>
      <dgm:t>
        <a:bodyPr/>
        <a:lstStyle/>
        <a:p>
          <a:endParaRPr lang="zh-CN" altLang="en-US"/>
        </a:p>
      </dgm:t>
    </dgm:pt>
    <dgm:pt modelId="{15A8055D-4D1F-4A85-8463-9204AE929EAE}" type="pres">
      <dgm:prSet presAssocID="{43BE4404-33AF-40F6-AEBF-DD30474B5BB6}" presName="rootText1" presStyleLbl="node0" presStyleIdx="0" presStyleCnt="1">
        <dgm:presLayoutVars>
          <dgm:chPref val="3"/>
        </dgm:presLayoutVars>
      </dgm:prSet>
      <dgm:spPr/>
      <dgm:t>
        <a:bodyPr/>
        <a:lstStyle/>
        <a:p>
          <a:endParaRPr lang="zh-CN" altLang="en-US"/>
        </a:p>
      </dgm:t>
    </dgm:pt>
    <dgm:pt modelId="{06ECD810-35A6-4DBE-B6B5-E3F18CA5AAB0}" type="pres">
      <dgm:prSet presAssocID="{43BE4404-33AF-40F6-AEBF-DD30474B5BB6}" presName="rootConnector1" presStyleLbl="node1" presStyleIdx="0" presStyleCnt="0"/>
      <dgm:spPr/>
      <dgm:t>
        <a:bodyPr/>
        <a:lstStyle/>
        <a:p>
          <a:endParaRPr lang="zh-CN" altLang="en-US"/>
        </a:p>
      </dgm:t>
    </dgm:pt>
    <dgm:pt modelId="{61A4A4A7-9FBE-4B00-AFEA-C76D058470AD}" type="pres">
      <dgm:prSet presAssocID="{43BE4404-33AF-40F6-AEBF-DD30474B5BB6}" presName="hierChild2" presStyleCnt="0"/>
      <dgm:spPr/>
      <dgm:t>
        <a:bodyPr/>
        <a:lstStyle/>
        <a:p>
          <a:endParaRPr lang="zh-CN" altLang="en-US"/>
        </a:p>
      </dgm:t>
    </dgm:pt>
    <dgm:pt modelId="{6CA546F2-CA25-4959-8AA7-EA2F060BF472}" type="pres">
      <dgm:prSet presAssocID="{85743B3D-523D-4BFF-A5E9-6CAA28F8F632}" presName="Name37" presStyleLbl="parChTrans1D2" presStyleIdx="0" presStyleCnt="6"/>
      <dgm:spPr/>
      <dgm:t>
        <a:bodyPr/>
        <a:lstStyle/>
        <a:p>
          <a:endParaRPr lang="zh-CN" altLang="en-US"/>
        </a:p>
      </dgm:t>
    </dgm:pt>
    <dgm:pt modelId="{03F72E5C-7AFD-485E-92D3-8D491939ED99}" type="pres">
      <dgm:prSet presAssocID="{1D73AF88-4785-4C5F-BA7E-1BAC0B2FE6F6}" presName="hierRoot2" presStyleCnt="0">
        <dgm:presLayoutVars>
          <dgm:hierBranch val="init"/>
        </dgm:presLayoutVars>
      </dgm:prSet>
      <dgm:spPr/>
      <dgm:t>
        <a:bodyPr/>
        <a:lstStyle/>
        <a:p>
          <a:endParaRPr lang="zh-CN" altLang="en-US"/>
        </a:p>
      </dgm:t>
    </dgm:pt>
    <dgm:pt modelId="{1BB7052C-31D3-444F-AFDC-8476D7CCB8DF}" type="pres">
      <dgm:prSet presAssocID="{1D73AF88-4785-4C5F-BA7E-1BAC0B2FE6F6}" presName="rootComposite" presStyleCnt="0"/>
      <dgm:spPr/>
      <dgm:t>
        <a:bodyPr/>
        <a:lstStyle/>
        <a:p>
          <a:endParaRPr lang="zh-CN" altLang="en-US"/>
        </a:p>
      </dgm:t>
    </dgm:pt>
    <dgm:pt modelId="{2BF15AAA-E14B-4D10-955A-5E402819DEE3}" type="pres">
      <dgm:prSet presAssocID="{1D73AF88-4785-4C5F-BA7E-1BAC0B2FE6F6}" presName="rootText" presStyleLbl="node2" presStyleIdx="0" presStyleCnt="6">
        <dgm:presLayoutVars>
          <dgm:chPref val="3"/>
        </dgm:presLayoutVars>
      </dgm:prSet>
      <dgm:spPr/>
      <dgm:t>
        <a:bodyPr/>
        <a:lstStyle/>
        <a:p>
          <a:endParaRPr lang="zh-CN" altLang="en-US"/>
        </a:p>
      </dgm:t>
    </dgm:pt>
    <dgm:pt modelId="{83A8E044-C42D-4645-8FD6-1D97FC80BFC3}" type="pres">
      <dgm:prSet presAssocID="{1D73AF88-4785-4C5F-BA7E-1BAC0B2FE6F6}" presName="rootConnector" presStyleLbl="node2" presStyleIdx="0" presStyleCnt="6"/>
      <dgm:spPr/>
      <dgm:t>
        <a:bodyPr/>
        <a:lstStyle/>
        <a:p>
          <a:endParaRPr lang="zh-CN" altLang="en-US"/>
        </a:p>
      </dgm:t>
    </dgm:pt>
    <dgm:pt modelId="{FC3DE7B2-F149-421D-AE89-CDA7D40A2A3C}" type="pres">
      <dgm:prSet presAssocID="{1D73AF88-4785-4C5F-BA7E-1BAC0B2FE6F6}" presName="hierChild4" presStyleCnt="0"/>
      <dgm:spPr/>
      <dgm:t>
        <a:bodyPr/>
        <a:lstStyle/>
        <a:p>
          <a:endParaRPr lang="zh-CN" altLang="en-US"/>
        </a:p>
      </dgm:t>
    </dgm:pt>
    <dgm:pt modelId="{C54D6BC6-575D-4E97-8DCE-AF437FFB915C}" type="pres">
      <dgm:prSet presAssocID="{AF42A7BF-0203-4FB9-9C8F-4F357C3B859A}" presName="Name37" presStyleLbl="parChTrans1D3" presStyleIdx="0" presStyleCnt="19"/>
      <dgm:spPr/>
      <dgm:t>
        <a:bodyPr/>
        <a:lstStyle/>
        <a:p>
          <a:endParaRPr lang="zh-CN" altLang="en-US"/>
        </a:p>
      </dgm:t>
    </dgm:pt>
    <dgm:pt modelId="{742C8B8C-EFBD-4902-9C79-28C9D565F592}" type="pres">
      <dgm:prSet presAssocID="{628B4E2E-5E24-4B31-8799-49F56C15D426}" presName="hierRoot2" presStyleCnt="0">
        <dgm:presLayoutVars>
          <dgm:hierBranch val="init"/>
        </dgm:presLayoutVars>
      </dgm:prSet>
      <dgm:spPr/>
      <dgm:t>
        <a:bodyPr/>
        <a:lstStyle/>
        <a:p>
          <a:endParaRPr lang="zh-CN" altLang="en-US"/>
        </a:p>
      </dgm:t>
    </dgm:pt>
    <dgm:pt modelId="{392D8615-06E9-406C-9E4C-ECBB98BF733A}" type="pres">
      <dgm:prSet presAssocID="{628B4E2E-5E24-4B31-8799-49F56C15D426}" presName="rootComposite" presStyleCnt="0"/>
      <dgm:spPr/>
      <dgm:t>
        <a:bodyPr/>
        <a:lstStyle/>
        <a:p>
          <a:endParaRPr lang="zh-CN" altLang="en-US"/>
        </a:p>
      </dgm:t>
    </dgm:pt>
    <dgm:pt modelId="{D28235A5-089B-472D-84F0-8F6EE80D52B7}" type="pres">
      <dgm:prSet presAssocID="{628B4E2E-5E24-4B31-8799-49F56C15D426}" presName="rootText" presStyleLbl="node3" presStyleIdx="0" presStyleCnt="19">
        <dgm:presLayoutVars>
          <dgm:chPref val="3"/>
        </dgm:presLayoutVars>
      </dgm:prSet>
      <dgm:spPr/>
      <dgm:t>
        <a:bodyPr/>
        <a:lstStyle/>
        <a:p>
          <a:endParaRPr lang="zh-CN" altLang="en-US"/>
        </a:p>
      </dgm:t>
    </dgm:pt>
    <dgm:pt modelId="{BBADB601-27F2-4F55-9F31-28A25B441AE8}" type="pres">
      <dgm:prSet presAssocID="{628B4E2E-5E24-4B31-8799-49F56C15D426}" presName="rootConnector" presStyleLbl="node3" presStyleIdx="0" presStyleCnt="19"/>
      <dgm:spPr/>
      <dgm:t>
        <a:bodyPr/>
        <a:lstStyle/>
        <a:p>
          <a:endParaRPr lang="zh-CN" altLang="en-US"/>
        </a:p>
      </dgm:t>
    </dgm:pt>
    <dgm:pt modelId="{093CDC1C-34C9-4BB0-908B-9141365C4CC4}" type="pres">
      <dgm:prSet presAssocID="{628B4E2E-5E24-4B31-8799-49F56C15D426}" presName="hierChild4" presStyleCnt="0"/>
      <dgm:spPr/>
      <dgm:t>
        <a:bodyPr/>
        <a:lstStyle/>
        <a:p>
          <a:endParaRPr lang="zh-CN" altLang="en-US"/>
        </a:p>
      </dgm:t>
    </dgm:pt>
    <dgm:pt modelId="{34B99BEC-0845-4B95-B4C6-60FF2265F328}" type="pres">
      <dgm:prSet presAssocID="{628B4E2E-5E24-4B31-8799-49F56C15D426}" presName="hierChild5" presStyleCnt="0"/>
      <dgm:spPr/>
      <dgm:t>
        <a:bodyPr/>
        <a:lstStyle/>
        <a:p>
          <a:endParaRPr lang="zh-CN" altLang="en-US"/>
        </a:p>
      </dgm:t>
    </dgm:pt>
    <dgm:pt modelId="{EFCF45B0-A48B-42B4-9CB8-8895A737F735}" type="pres">
      <dgm:prSet presAssocID="{1451A89F-E9BC-42D2-9DE3-1B8FF9F7B28E}" presName="Name37" presStyleLbl="parChTrans1D3" presStyleIdx="1" presStyleCnt="19"/>
      <dgm:spPr/>
      <dgm:t>
        <a:bodyPr/>
        <a:lstStyle/>
        <a:p>
          <a:endParaRPr lang="zh-CN" altLang="en-US"/>
        </a:p>
      </dgm:t>
    </dgm:pt>
    <dgm:pt modelId="{F693E2D2-2153-4C67-BCAC-F9AA9048C6F5}" type="pres">
      <dgm:prSet presAssocID="{7AA2334C-BB0A-49ED-A868-2A7079404498}" presName="hierRoot2" presStyleCnt="0">
        <dgm:presLayoutVars>
          <dgm:hierBranch val="init"/>
        </dgm:presLayoutVars>
      </dgm:prSet>
      <dgm:spPr/>
      <dgm:t>
        <a:bodyPr/>
        <a:lstStyle/>
        <a:p>
          <a:endParaRPr lang="zh-CN" altLang="en-US"/>
        </a:p>
      </dgm:t>
    </dgm:pt>
    <dgm:pt modelId="{D1F7DB38-F25A-42F6-A53D-D43C4E1DD47F}" type="pres">
      <dgm:prSet presAssocID="{7AA2334C-BB0A-49ED-A868-2A7079404498}" presName="rootComposite" presStyleCnt="0"/>
      <dgm:spPr/>
      <dgm:t>
        <a:bodyPr/>
        <a:lstStyle/>
        <a:p>
          <a:endParaRPr lang="zh-CN" altLang="en-US"/>
        </a:p>
      </dgm:t>
    </dgm:pt>
    <dgm:pt modelId="{213D17F8-A536-4D1A-839C-931F88BBF8CD}" type="pres">
      <dgm:prSet presAssocID="{7AA2334C-BB0A-49ED-A868-2A7079404498}" presName="rootText" presStyleLbl="node3" presStyleIdx="1" presStyleCnt="19">
        <dgm:presLayoutVars>
          <dgm:chPref val="3"/>
        </dgm:presLayoutVars>
      </dgm:prSet>
      <dgm:spPr/>
      <dgm:t>
        <a:bodyPr/>
        <a:lstStyle/>
        <a:p>
          <a:endParaRPr lang="zh-CN" altLang="en-US"/>
        </a:p>
      </dgm:t>
    </dgm:pt>
    <dgm:pt modelId="{E5514682-5A52-44AF-B390-0839E11F1105}" type="pres">
      <dgm:prSet presAssocID="{7AA2334C-BB0A-49ED-A868-2A7079404498}" presName="rootConnector" presStyleLbl="node3" presStyleIdx="1" presStyleCnt="19"/>
      <dgm:spPr/>
      <dgm:t>
        <a:bodyPr/>
        <a:lstStyle/>
        <a:p>
          <a:endParaRPr lang="zh-CN" altLang="en-US"/>
        </a:p>
      </dgm:t>
    </dgm:pt>
    <dgm:pt modelId="{199AA79D-6737-4842-9F8F-4DEFCAEF3809}" type="pres">
      <dgm:prSet presAssocID="{7AA2334C-BB0A-49ED-A868-2A7079404498}" presName="hierChild4" presStyleCnt="0"/>
      <dgm:spPr/>
      <dgm:t>
        <a:bodyPr/>
        <a:lstStyle/>
        <a:p>
          <a:endParaRPr lang="zh-CN" altLang="en-US"/>
        </a:p>
      </dgm:t>
    </dgm:pt>
    <dgm:pt modelId="{33C9AF3E-652A-4308-A3D1-A705E961BA70}" type="pres">
      <dgm:prSet presAssocID="{7AA2334C-BB0A-49ED-A868-2A7079404498}" presName="hierChild5" presStyleCnt="0"/>
      <dgm:spPr/>
      <dgm:t>
        <a:bodyPr/>
        <a:lstStyle/>
        <a:p>
          <a:endParaRPr lang="zh-CN" altLang="en-US"/>
        </a:p>
      </dgm:t>
    </dgm:pt>
    <dgm:pt modelId="{3702AFB2-C843-4329-98CB-99F2B26E0B7B}" type="pres">
      <dgm:prSet presAssocID="{AE0D009F-0329-4AA2-9275-0D2200C914E5}" presName="Name37" presStyleLbl="parChTrans1D3" presStyleIdx="2" presStyleCnt="19"/>
      <dgm:spPr/>
      <dgm:t>
        <a:bodyPr/>
        <a:lstStyle/>
        <a:p>
          <a:endParaRPr lang="zh-CN" altLang="en-US"/>
        </a:p>
      </dgm:t>
    </dgm:pt>
    <dgm:pt modelId="{95803F79-DEA5-4EF6-AF30-6D2FF258607B}" type="pres">
      <dgm:prSet presAssocID="{4E34D06A-317B-4E7A-9CEC-A822FCC03B1C}" presName="hierRoot2" presStyleCnt="0">
        <dgm:presLayoutVars>
          <dgm:hierBranch val="init"/>
        </dgm:presLayoutVars>
      </dgm:prSet>
      <dgm:spPr/>
      <dgm:t>
        <a:bodyPr/>
        <a:lstStyle/>
        <a:p>
          <a:endParaRPr lang="zh-CN" altLang="en-US"/>
        </a:p>
      </dgm:t>
    </dgm:pt>
    <dgm:pt modelId="{DBF557D4-217F-4197-B8A3-57949395E0E7}" type="pres">
      <dgm:prSet presAssocID="{4E34D06A-317B-4E7A-9CEC-A822FCC03B1C}" presName="rootComposite" presStyleCnt="0"/>
      <dgm:spPr/>
      <dgm:t>
        <a:bodyPr/>
        <a:lstStyle/>
        <a:p>
          <a:endParaRPr lang="zh-CN" altLang="en-US"/>
        </a:p>
      </dgm:t>
    </dgm:pt>
    <dgm:pt modelId="{6D504669-9292-4F50-8799-403F2B2FFCAF}" type="pres">
      <dgm:prSet presAssocID="{4E34D06A-317B-4E7A-9CEC-A822FCC03B1C}" presName="rootText" presStyleLbl="node3" presStyleIdx="2" presStyleCnt="19">
        <dgm:presLayoutVars>
          <dgm:chPref val="3"/>
        </dgm:presLayoutVars>
      </dgm:prSet>
      <dgm:spPr/>
      <dgm:t>
        <a:bodyPr/>
        <a:lstStyle/>
        <a:p>
          <a:endParaRPr lang="zh-CN" altLang="en-US"/>
        </a:p>
      </dgm:t>
    </dgm:pt>
    <dgm:pt modelId="{3CABB808-3600-4AF5-8721-34F48A47D899}" type="pres">
      <dgm:prSet presAssocID="{4E34D06A-317B-4E7A-9CEC-A822FCC03B1C}" presName="rootConnector" presStyleLbl="node3" presStyleIdx="2" presStyleCnt="19"/>
      <dgm:spPr/>
      <dgm:t>
        <a:bodyPr/>
        <a:lstStyle/>
        <a:p>
          <a:endParaRPr lang="zh-CN" altLang="en-US"/>
        </a:p>
      </dgm:t>
    </dgm:pt>
    <dgm:pt modelId="{BA138F5C-E473-481A-AFF3-508680FDD41E}" type="pres">
      <dgm:prSet presAssocID="{4E34D06A-317B-4E7A-9CEC-A822FCC03B1C}" presName="hierChild4" presStyleCnt="0"/>
      <dgm:spPr/>
      <dgm:t>
        <a:bodyPr/>
        <a:lstStyle/>
        <a:p>
          <a:endParaRPr lang="zh-CN" altLang="en-US"/>
        </a:p>
      </dgm:t>
    </dgm:pt>
    <dgm:pt modelId="{F0738A35-170F-418F-ABC0-C4A4986CAF84}" type="pres">
      <dgm:prSet presAssocID="{4E34D06A-317B-4E7A-9CEC-A822FCC03B1C}" presName="hierChild5" presStyleCnt="0"/>
      <dgm:spPr/>
      <dgm:t>
        <a:bodyPr/>
        <a:lstStyle/>
        <a:p>
          <a:endParaRPr lang="zh-CN" altLang="en-US"/>
        </a:p>
      </dgm:t>
    </dgm:pt>
    <dgm:pt modelId="{4B4F14CF-A881-4176-8834-048E2711841A}" type="pres">
      <dgm:prSet presAssocID="{84421471-7988-424F-9804-4904A5FAF377}" presName="Name37" presStyleLbl="parChTrans1D3" presStyleIdx="3" presStyleCnt="19"/>
      <dgm:spPr/>
      <dgm:t>
        <a:bodyPr/>
        <a:lstStyle/>
        <a:p>
          <a:endParaRPr lang="zh-CN" altLang="en-US"/>
        </a:p>
      </dgm:t>
    </dgm:pt>
    <dgm:pt modelId="{D153AD69-A7B7-4EE7-8539-00EE21032C79}" type="pres">
      <dgm:prSet presAssocID="{75FDB0AE-EBDC-4F02-8A1C-F14F5849C75E}" presName="hierRoot2" presStyleCnt="0">
        <dgm:presLayoutVars>
          <dgm:hierBranch val="init"/>
        </dgm:presLayoutVars>
      </dgm:prSet>
      <dgm:spPr/>
      <dgm:t>
        <a:bodyPr/>
        <a:lstStyle/>
        <a:p>
          <a:endParaRPr lang="zh-CN" altLang="en-US"/>
        </a:p>
      </dgm:t>
    </dgm:pt>
    <dgm:pt modelId="{BFB18EA6-C308-4C48-99A2-A76B5471CF77}" type="pres">
      <dgm:prSet presAssocID="{75FDB0AE-EBDC-4F02-8A1C-F14F5849C75E}" presName="rootComposite" presStyleCnt="0"/>
      <dgm:spPr/>
      <dgm:t>
        <a:bodyPr/>
        <a:lstStyle/>
        <a:p>
          <a:endParaRPr lang="zh-CN" altLang="en-US"/>
        </a:p>
      </dgm:t>
    </dgm:pt>
    <dgm:pt modelId="{98C7E353-0135-4DBE-9359-BB79F27C5775}" type="pres">
      <dgm:prSet presAssocID="{75FDB0AE-EBDC-4F02-8A1C-F14F5849C75E}" presName="rootText" presStyleLbl="node3" presStyleIdx="3" presStyleCnt="19">
        <dgm:presLayoutVars>
          <dgm:chPref val="3"/>
        </dgm:presLayoutVars>
      </dgm:prSet>
      <dgm:spPr/>
      <dgm:t>
        <a:bodyPr/>
        <a:lstStyle/>
        <a:p>
          <a:endParaRPr lang="zh-CN" altLang="en-US"/>
        </a:p>
      </dgm:t>
    </dgm:pt>
    <dgm:pt modelId="{7D047393-9D90-4A04-92A8-CF27A66C38F7}" type="pres">
      <dgm:prSet presAssocID="{75FDB0AE-EBDC-4F02-8A1C-F14F5849C75E}" presName="rootConnector" presStyleLbl="node3" presStyleIdx="3" presStyleCnt="19"/>
      <dgm:spPr/>
      <dgm:t>
        <a:bodyPr/>
        <a:lstStyle/>
        <a:p>
          <a:endParaRPr lang="zh-CN" altLang="en-US"/>
        </a:p>
      </dgm:t>
    </dgm:pt>
    <dgm:pt modelId="{B605B3A4-FCD0-4F00-97FC-F590F46D2EA2}" type="pres">
      <dgm:prSet presAssocID="{75FDB0AE-EBDC-4F02-8A1C-F14F5849C75E}" presName="hierChild4" presStyleCnt="0"/>
      <dgm:spPr/>
      <dgm:t>
        <a:bodyPr/>
        <a:lstStyle/>
        <a:p>
          <a:endParaRPr lang="zh-CN" altLang="en-US"/>
        </a:p>
      </dgm:t>
    </dgm:pt>
    <dgm:pt modelId="{86D38F10-FF45-4D85-B0DF-EB6767151102}" type="pres">
      <dgm:prSet presAssocID="{75FDB0AE-EBDC-4F02-8A1C-F14F5849C75E}" presName="hierChild5" presStyleCnt="0"/>
      <dgm:spPr/>
      <dgm:t>
        <a:bodyPr/>
        <a:lstStyle/>
        <a:p>
          <a:endParaRPr lang="zh-CN" altLang="en-US"/>
        </a:p>
      </dgm:t>
    </dgm:pt>
    <dgm:pt modelId="{465CFA05-3B4D-4494-B6C1-3EF410A4720F}" type="pres">
      <dgm:prSet presAssocID="{A4750EFD-4BB6-471F-9B73-8E16DC05DB2D}" presName="Name37" presStyleLbl="parChTrans1D3" presStyleIdx="4" presStyleCnt="19"/>
      <dgm:spPr/>
      <dgm:t>
        <a:bodyPr/>
        <a:lstStyle/>
        <a:p>
          <a:endParaRPr lang="zh-CN" altLang="en-US"/>
        </a:p>
      </dgm:t>
    </dgm:pt>
    <dgm:pt modelId="{22943A5C-EB2D-4106-B61D-D469D6ADA3B6}" type="pres">
      <dgm:prSet presAssocID="{96638E73-AE8E-4697-B0D4-96B77815F033}" presName="hierRoot2" presStyleCnt="0">
        <dgm:presLayoutVars>
          <dgm:hierBranch val="init"/>
        </dgm:presLayoutVars>
      </dgm:prSet>
      <dgm:spPr/>
      <dgm:t>
        <a:bodyPr/>
        <a:lstStyle/>
        <a:p>
          <a:endParaRPr lang="zh-CN" altLang="en-US"/>
        </a:p>
      </dgm:t>
    </dgm:pt>
    <dgm:pt modelId="{F05CC9EA-5983-42C5-9352-9A630DCFF17E}" type="pres">
      <dgm:prSet presAssocID="{96638E73-AE8E-4697-B0D4-96B77815F033}" presName="rootComposite" presStyleCnt="0"/>
      <dgm:spPr/>
      <dgm:t>
        <a:bodyPr/>
        <a:lstStyle/>
        <a:p>
          <a:endParaRPr lang="zh-CN" altLang="en-US"/>
        </a:p>
      </dgm:t>
    </dgm:pt>
    <dgm:pt modelId="{6E66AE16-AA49-4E59-A053-8E1340FD2069}" type="pres">
      <dgm:prSet presAssocID="{96638E73-AE8E-4697-B0D4-96B77815F033}" presName="rootText" presStyleLbl="node3" presStyleIdx="4" presStyleCnt="19">
        <dgm:presLayoutVars>
          <dgm:chPref val="3"/>
        </dgm:presLayoutVars>
      </dgm:prSet>
      <dgm:spPr/>
      <dgm:t>
        <a:bodyPr/>
        <a:lstStyle/>
        <a:p>
          <a:endParaRPr lang="zh-CN" altLang="en-US"/>
        </a:p>
      </dgm:t>
    </dgm:pt>
    <dgm:pt modelId="{C7902AED-EEE3-4781-8A3E-B7691B47E668}" type="pres">
      <dgm:prSet presAssocID="{96638E73-AE8E-4697-B0D4-96B77815F033}" presName="rootConnector" presStyleLbl="node3" presStyleIdx="4" presStyleCnt="19"/>
      <dgm:spPr/>
      <dgm:t>
        <a:bodyPr/>
        <a:lstStyle/>
        <a:p>
          <a:endParaRPr lang="zh-CN" altLang="en-US"/>
        </a:p>
      </dgm:t>
    </dgm:pt>
    <dgm:pt modelId="{B4B0CAAF-B8AB-43C2-83AD-B5DAFF48FD56}" type="pres">
      <dgm:prSet presAssocID="{96638E73-AE8E-4697-B0D4-96B77815F033}" presName="hierChild4" presStyleCnt="0"/>
      <dgm:spPr/>
      <dgm:t>
        <a:bodyPr/>
        <a:lstStyle/>
        <a:p>
          <a:endParaRPr lang="zh-CN" altLang="en-US"/>
        </a:p>
      </dgm:t>
    </dgm:pt>
    <dgm:pt modelId="{161162E8-2A4D-4C8C-97FB-9537F140B835}" type="pres">
      <dgm:prSet presAssocID="{96638E73-AE8E-4697-B0D4-96B77815F033}" presName="hierChild5" presStyleCnt="0"/>
      <dgm:spPr/>
      <dgm:t>
        <a:bodyPr/>
        <a:lstStyle/>
        <a:p>
          <a:endParaRPr lang="zh-CN" altLang="en-US"/>
        </a:p>
      </dgm:t>
    </dgm:pt>
    <dgm:pt modelId="{93A3908F-4F2D-49A0-B312-1DF9380146AB}" type="pres">
      <dgm:prSet presAssocID="{3B2B4EA5-51C2-410C-B3F6-B921B140723D}" presName="Name37" presStyleLbl="parChTrans1D3" presStyleIdx="5" presStyleCnt="19"/>
      <dgm:spPr/>
      <dgm:t>
        <a:bodyPr/>
        <a:lstStyle/>
        <a:p>
          <a:endParaRPr lang="zh-CN" altLang="en-US"/>
        </a:p>
      </dgm:t>
    </dgm:pt>
    <dgm:pt modelId="{97448DE6-6ACD-472F-ACC3-74F4BC73C61E}" type="pres">
      <dgm:prSet presAssocID="{257CFD62-B646-4AD7-A78E-531593393273}" presName="hierRoot2" presStyleCnt="0">
        <dgm:presLayoutVars>
          <dgm:hierBranch val="init"/>
        </dgm:presLayoutVars>
      </dgm:prSet>
      <dgm:spPr/>
      <dgm:t>
        <a:bodyPr/>
        <a:lstStyle/>
        <a:p>
          <a:endParaRPr lang="zh-CN" altLang="en-US"/>
        </a:p>
      </dgm:t>
    </dgm:pt>
    <dgm:pt modelId="{EEA749D6-12DF-4CC9-88E4-4BD980F753D4}" type="pres">
      <dgm:prSet presAssocID="{257CFD62-B646-4AD7-A78E-531593393273}" presName="rootComposite" presStyleCnt="0"/>
      <dgm:spPr/>
      <dgm:t>
        <a:bodyPr/>
        <a:lstStyle/>
        <a:p>
          <a:endParaRPr lang="zh-CN" altLang="en-US"/>
        </a:p>
      </dgm:t>
    </dgm:pt>
    <dgm:pt modelId="{611460E7-B339-4E06-B50D-C4A8B665A33C}" type="pres">
      <dgm:prSet presAssocID="{257CFD62-B646-4AD7-A78E-531593393273}" presName="rootText" presStyleLbl="node3" presStyleIdx="5" presStyleCnt="19">
        <dgm:presLayoutVars>
          <dgm:chPref val="3"/>
        </dgm:presLayoutVars>
      </dgm:prSet>
      <dgm:spPr/>
      <dgm:t>
        <a:bodyPr/>
        <a:lstStyle/>
        <a:p>
          <a:endParaRPr lang="zh-CN" altLang="en-US"/>
        </a:p>
      </dgm:t>
    </dgm:pt>
    <dgm:pt modelId="{DFA1B8B1-FF8C-4163-969C-B0254EE5A374}" type="pres">
      <dgm:prSet presAssocID="{257CFD62-B646-4AD7-A78E-531593393273}" presName="rootConnector" presStyleLbl="node3" presStyleIdx="5" presStyleCnt="19"/>
      <dgm:spPr/>
      <dgm:t>
        <a:bodyPr/>
        <a:lstStyle/>
        <a:p>
          <a:endParaRPr lang="zh-CN" altLang="en-US"/>
        </a:p>
      </dgm:t>
    </dgm:pt>
    <dgm:pt modelId="{6E38C819-9DE9-458C-B6B4-777A4C431F7B}" type="pres">
      <dgm:prSet presAssocID="{257CFD62-B646-4AD7-A78E-531593393273}" presName="hierChild4" presStyleCnt="0"/>
      <dgm:spPr/>
      <dgm:t>
        <a:bodyPr/>
        <a:lstStyle/>
        <a:p>
          <a:endParaRPr lang="zh-CN" altLang="en-US"/>
        </a:p>
      </dgm:t>
    </dgm:pt>
    <dgm:pt modelId="{5226665E-DC32-4748-9A78-309C9E968935}" type="pres">
      <dgm:prSet presAssocID="{257CFD62-B646-4AD7-A78E-531593393273}" presName="hierChild5" presStyleCnt="0"/>
      <dgm:spPr/>
      <dgm:t>
        <a:bodyPr/>
        <a:lstStyle/>
        <a:p>
          <a:endParaRPr lang="zh-CN" altLang="en-US"/>
        </a:p>
      </dgm:t>
    </dgm:pt>
    <dgm:pt modelId="{45DB93B9-5DD1-43BD-B939-A61025871770}" type="pres">
      <dgm:prSet presAssocID="{2B2A516D-9465-496E-B4B1-4953AB1B2B38}" presName="Name37" presStyleLbl="parChTrans1D3" presStyleIdx="6" presStyleCnt="19"/>
      <dgm:spPr/>
      <dgm:t>
        <a:bodyPr/>
        <a:lstStyle/>
        <a:p>
          <a:endParaRPr lang="zh-CN" altLang="en-US"/>
        </a:p>
      </dgm:t>
    </dgm:pt>
    <dgm:pt modelId="{A3046EE6-D3CA-4A93-A384-4C2332891219}" type="pres">
      <dgm:prSet presAssocID="{79F677F3-C5FE-4548-8944-259E39BB6836}" presName="hierRoot2" presStyleCnt="0">
        <dgm:presLayoutVars>
          <dgm:hierBranch val="init"/>
        </dgm:presLayoutVars>
      </dgm:prSet>
      <dgm:spPr/>
      <dgm:t>
        <a:bodyPr/>
        <a:lstStyle/>
        <a:p>
          <a:endParaRPr lang="zh-CN" altLang="en-US"/>
        </a:p>
      </dgm:t>
    </dgm:pt>
    <dgm:pt modelId="{20BA03B1-4E27-41D9-80B5-83A15A5F4741}" type="pres">
      <dgm:prSet presAssocID="{79F677F3-C5FE-4548-8944-259E39BB6836}" presName="rootComposite" presStyleCnt="0"/>
      <dgm:spPr/>
      <dgm:t>
        <a:bodyPr/>
        <a:lstStyle/>
        <a:p>
          <a:endParaRPr lang="zh-CN" altLang="en-US"/>
        </a:p>
      </dgm:t>
    </dgm:pt>
    <dgm:pt modelId="{A353F947-3D2F-4A0A-92E2-1EAAAF6674D4}" type="pres">
      <dgm:prSet presAssocID="{79F677F3-C5FE-4548-8944-259E39BB6836}" presName="rootText" presStyleLbl="node3" presStyleIdx="6" presStyleCnt="19">
        <dgm:presLayoutVars>
          <dgm:chPref val="3"/>
        </dgm:presLayoutVars>
      </dgm:prSet>
      <dgm:spPr/>
      <dgm:t>
        <a:bodyPr/>
        <a:lstStyle/>
        <a:p>
          <a:endParaRPr lang="zh-CN" altLang="en-US"/>
        </a:p>
      </dgm:t>
    </dgm:pt>
    <dgm:pt modelId="{A22B6B30-6448-41F5-9561-7CBAB4DA7DD8}" type="pres">
      <dgm:prSet presAssocID="{79F677F3-C5FE-4548-8944-259E39BB6836}" presName="rootConnector" presStyleLbl="node3" presStyleIdx="6" presStyleCnt="19"/>
      <dgm:spPr/>
      <dgm:t>
        <a:bodyPr/>
        <a:lstStyle/>
        <a:p>
          <a:endParaRPr lang="zh-CN" altLang="en-US"/>
        </a:p>
      </dgm:t>
    </dgm:pt>
    <dgm:pt modelId="{3834CC7B-4D23-4BC7-A5CE-56414DE05F13}" type="pres">
      <dgm:prSet presAssocID="{79F677F3-C5FE-4548-8944-259E39BB6836}" presName="hierChild4" presStyleCnt="0"/>
      <dgm:spPr/>
      <dgm:t>
        <a:bodyPr/>
        <a:lstStyle/>
        <a:p>
          <a:endParaRPr lang="zh-CN" altLang="en-US"/>
        </a:p>
      </dgm:t>
    </dgm:pt>
    <dgm:pt modelId="{2386C6C9-FC13-4C78-80D9-26F92EA52F33}" type="pres">
      <dgm:prSet presAssocID="{79F677F3-C5FE-4548-8944-259E39BB6836}" presName="hierChild5" presStyleCnt="0"/>
      <dgm:spPr/>
      <dgm:t>
        <a:bodyPr/>
        <a:lstStyle/>
        <a:p>
          <a:endParaRPr lang="zh-CN" altLang="en-US"/>
        </a:p>
      </dgm:t>
    </dgm:pt>
    <dgm:pt modelId="{7B4ED4B1-72EB-4005-869F-5DC7D1EC0239}" type="pres">
      <dgm:prSet presAssocID="{1D73AF88-4785-4C5F-BA7E-1BAC0B2FE6F6}" presName="hierChild5" presStyleCnt="0"/>
      <dgm:spPr/>
      <dgm:t>
        <a:bodyPr/>
        <a:lstStyle/>
        <a:p>
          <a:endParaRPr lang="zh-CN" altLang="en-US"/>
        </a:p>
      </dgm:t>
    </dgm:pt>
    <dgm:pt modelId="{936A7F1E-F0E3-4EA8-B99D-1D1A45DC79C7}" type="pres">
      <dgm:prSet presAssocID="{6DC0FA47-FE6F-48F2-8A06-8463551F2815}" presName="Name37" presStyleLbl="parChTrans1D2" presStyleIdx="1" presStyleCnt="6"/>
      <dgm:spPr/>
      <dgm:t>
        <a:bodyPr/>
        <a:lstStyle/>
        <a:p>
          <a:endParaRPr lang="zh-CN" altLang="en-US"/>
        </a:p>
      </dgm:t>
    </dgm:pt>
    <dgm:pt modelId="{8C276B8E-74FE-4B48-A9D2-456276A2CBF7}" type="pres">
      <dgm:prSet presAssocID="{95589066-3954-4328-9A1E-BDFB6EB8F31D}" presName="hierRoot2" presStyleCnt="0">
        <dgm:presLayoutVars>
          <dgm:hierBranch val="init"/>
        </dgm:presLayoutVars>
      </dgm:prSet>
      <dgm:spPr/>
      <dgm:t>
        <a:bodyPr/>
        <a:lstStyle/>
        <a:p>
          <a:endParaRPr lang="zh-CN" altLang="en-US"/>
        </a:p>
      </dgm:t>
    </dgm:pt>
    <dgm:pt modelId="{D5EF1985-CC33-40BC-B464-072D71212E7C}" type="pres">
      <dgm:prSet presAssocID="{95589066-3954-4328-9A1E-BDFB6EB8F31D}" presName="rootComposite" presStyleCnt="0"/>
      <dgm:spPr/>
      <dgm:t>
        <a:bodyPr/>
        <a:lstStyle/>
        <a:p>
          <a:endParaRPr lang="zh-CN" altLang="en-US"/>
        </a:p>
      </dgm:t>
    </dgm:pt>
    <dgm:pt modelId="{69025107-72AA-430F-8EBB-B10498CD2C9E}" type="pres">
      <dgm:prSet presAssocID="{95589066-3954-4328-9A1E-BDFB6EB8F31D}" presName="rootText" presStyleLbl="node2" presStyleIdx="1" presStyleCnt="6">
        <dgm:presLayoutVars>
          <dgm:chPref val="3"/>
        </dgm:presLayoutVars>
      </dgm:prSet>
      <dgm:spPr/>
      <dgm:t>
        <a:bodyPr/>
        <a:lstStyle/>
        <a:p>
          <a:endParaRPr lang="zh-CN" altLang="en-US"/>
        </a:p>
      </dgm:t>
    </dgm:pt>
    <dgm:pt modelId="{FDDF49D4-FF27-4250-8C58-AA9F9AEBDDDC}" type="pres">
      <dgm:prSet presAssocID="{95589066-3954-4328-9A1E-BDFB6EB8F31D}" presName="rootConnector" presStyleLbl="node2" presStyleIdx="1" presStyleCnt="6"/>
      <dgm:spPr/>
      <dgm:t>
        <a:bodyPr/>
        <a:lstStyle/>
        <a:p>
          <a:endParaRPr lang="zh-CN" altLang="en-US"/>
        </a:p>
      </dgm:t>
    </dgm:pt>
    <dgm:pt modelId="{B979DDC5-FB39-47B2-BF3D-5B852B1EE7AC}" type="pres">
      <dgm:prSet presAssocID="{95589066-3954-4328-9A1E-BDFB6EB8F31D}" presName="hierChild4" presStyleCnt="0"/>
      <dgm:spPr/>
      <dgm:t>
        <a:bodyPr/>
        <a:lstStyle/>
        <a:p>
          <a:endParaRPr lang="zh-CN" altLang="en-US"/>
        </a:p>
      </dgm:t>
    </dgm:pt>
    <dgm:pt modelId="{F9663414-B68D-4674-A9B2-942A4E3ACCB5}" type="pres">
      <dgm:prSet presAssocID="{538C4115-0818-4343-BF27-7A48E2CD0566}" presName="Name37" presStyleLbl="parChTrans1D3" presStyleIdx="7" presStyleCnt="19"/>
      <dgm:spPr/>
      <dgm:t>
        <a:bodyPr/>
        <a:lstStyle/>
        <a:p>
          <a:endParaRPr lang="zh-CN" altLang="en-US"/>
        </a:p>
      </dgm:t>
    </dgm:pt>
    <dgm:pt modelId="{81D58415-284B-4783-B7C0-B1D6A20EF10E}" type="pres">
      <dgm:prSet presAssocID="{094F7ACA-A743-475B-B489-E156C81082F2}" presName="hierRoot2" presStyleCnt="0">
        <dgm:presLayoutVars>
          <dgm:hierBranch val="init"/>
        </dgm:presLayoutVars>
      </dgm:prSet>
      <dgm:spPr/>
      <dgm:t>
        <a:bodyPr/>
        <a:lstStyle/>
        <a:p>
          <a:endParaRPr lang="zh-CN" altLang="en-US"/>
        </a:p>
      </dgm:t>
    </dgm:pt>
    <dgm:pt modelId="{D175281F-090E-4F6D-8DA5-04BCC8A82562}" type="pres">
      <dgm:prSet presAssocID="{094F7ACA-A743-475B-B489-E156C81082F2}" presName="rootComposite" presStyleCnt="0"/>
      <dgm:spPr/>
      <dgm:t>
        <a:bodyPr/>
        <a:lstStyle/>
        <a:p>
          <a:endParaRPr lang="zh-CN" altLang="en-US"/>
        </a:p>
      </dgm:t>
    </dgm:pt>
    <dgm:pt modelId="{B2F9CA7B-5858-41A6-B03F-C0E803A8FFBD}" type="pres">
      <dgm:prSet presAssocID="{094F7ACA-A743-475B-B489-E156C81082F2}" presName="rootText" presStyleLbl="node3" presStyleIdx="7" presStyleCnt="19">
        <dgm:presLayoutVars>
          <dgm:chPref val="3"/>
        </dgm:presLayoutVars>
      </dgm:prSet>
      <dgm:spPr/>
      <dgm:t>
        <a:bodyPr/>
        <a:lstStyle/>
        <a:p>
          <a:endParaRPr lang="zh-CN" altLang="en-US"/>
        </a:p>
      </dgm:t>
    </dgm:pt>
    <dgm:pt modelId="{E3B980CE-34D0-4928-8931-B72782DFC682}" type="pres">
      <dgm:prSet presAssocID="{094F7ACA-A743-475B-B489-E156C81082F2}" presName="rootConnector" presStyleLbl="node3" presStyleIdx="7" presStyleCnt="19"/>
      <dgm:spPr/>
      <dgm:t>
        <a:bodyPr/>
        <a:lstStyle/>
        <a:p>
          <a:endParaRPr lang="zh-CN" altLang="en-US"/>
        </a:p>
      </dgm:t>
    </dgm:pt>
    <dgm:pt modelId="{B9445E3A-3697-44ED-819E-264CF70B0AB5}" type="pres">
      <dgm:prSet presAssocID="{094F7ACA-A743-475B-B489-E156C81082F2}" presName="hierChild4" presStyleCnt="0"/>
      <dgm:spPr/>
      <dgm:t>
        <a:bodyPr/>
        <a:lstStyle/>
        <a:p>
          <a:endParaRPr lang="zh-CN" altLang="en-US"/>
        </a:p>
      </dgm:t>
    </dgm:pt>
    <dgm:pt modelId="{E2AE8BEF-D6E0-47CD-BFA4-830FCAF9D98E}" type="pres">
      <dgm:prSet presAssocID="{176C9FB0-2CB5-424F-8173-F89793021CB9}" presName="Name37" presStyleLbl="parChTrans1D4" presStyleIdx="0" presStyleCnt="3"/>
      <dgm:spPr/>
      <dgm:t>
        <a:bodyPr/>
        <a:lstStyle/>
        <a:p>
          <a:endParaRPr lang="zh-CN" altLang="en-US"/>
        </a:p>
      </dgm:t>
    </dgm:pt>
    <dgm:pt modelId="{F5ECFC55-19BF-43A4-8C0E-88B7531012EA}" type="pres">
      <dgm:prSet presAssocID="{AADCE17D-E9DA-4701-B1F2-006597FCBE1E}" presName="hierRoot2" presStyleCnt="0">
        <dgm:presLayoutVars>
          <dgm:hierBranch val="init"/>
        </dgm:presLayoutVars>
      </dgm:prSet>
      <dgm:spPr/>
    </dgm:pt>
    <dgm:pt modelId="{FF7D3F17-0C6F-4E40-B879-41A1F7F8D603}" type="pres">
      <dgm:prSet presAssocID="{AADCE17D-E9DA-4701-B1F2-006597FCBE1E}" presName="rootComposite" presStyleCnt="0"/>
      <dgm:spPr/>
    </dgm:pt>
    <dgm:pt modelId="{82928105-37C6-49F3-BA3C-804CEA798FFC}" type="pres">
      <dgm:prSet presAssocID="{AADCE17D-E9DA-4701-B1F2-006597FCBE1E}" presName="rootText" presStyleLbl="node4" presStyleIdx="0" presStyleCnt="3">
        <dgm:presLayoutVars>
          <dgm:chPref val="3"/>
        </dgm:presLayoutVars>
      </dgm:prSet>
      <dgm:spPr/>
      <dgm:t>
        <a:bodyPr/>
        <a:lstStyle/>
        <a:p>
          <a:endParaRPr lang="zh-CN" altLang="en-US"/>
        </a:p>
      </dgm:t>
    </dgm:pt>
    <dgm:pt modelId="{F4F33D79-7E1B-40C0-B5AB-11F02AFF6BF9}" type="pres">
      <dgm:prSet presAssocID="{AADCE17D-E9DA-4701-B1F2-006597FCBE1E}" presName="rootConnector" presStyleLbl="node4" presStyleIdx="0" presStyleCnt="3"/>
      <dgm:spPr/>
      <dgm:t>
        <a:bodyPr/>
        <a:lstStyle/>
        <a:p>
          <a:endParaRPr lang="zh-CN" altLang="en-US"/>
        </a:p>
      </dgm:t>
    </dgm:pt>
    <dgm:pt modelId="{5F8117DD-E2DC-4F8D-A208-4FB28BB2A2EB}" type="pres">
      <dgm:prSet presAssocID="{AADCE17D-E9DA-4701-B1F2-006597FCBE1E}" presName="hierChild4" presStyleCnt="0"/>
      <dgm:spPr/>
    </dgm:pt>
    <dgm:pt modelId="{D32102B0-5554-4914-9387-E12BD628B9BA}" type="pres">
      <dgm:prSet presAssocID="{AADCE17D-E9DA-4701-B1F2-006597FCBE1E}" presName="hierChild5" presStyleCnt="0"/>
      <dgm:spPr/>
    </dgm:pt>
    <dgm:pt modelId="{4883981F-CD02-40AC-8EED-26A97DB0A965}" type="pres">
      <dgm:prSet presAssocID="{311A41AD-526E-4FAB-B6F4-1EF406EEB4D5}" presName="Name37" presStyleLbl="parChTrans1D4" presStyleIdx="1" presStyleCnt="3"/>
      <dgm:spPr/>
      <dgm:t>
        <a:bodyPr/>
        <a:lstStyle/>
        <a:p>
          <a:endParaRPr lang="zh-CN" altLang="en-US"/>
        </a:p>
      </dgm:t>
    </dgm:pt>
    <dgm:pt modelId="{17A5841E-0FBD-4875-AA3A-654207517B68}" type="pres">
      <dgm:prSet presAssocID="{72FA20A9-C839-4583-B49E-833E0468B354}" presName="hierRoot2" presStyleCnt="0">
        <dgm:presLayoutVars>
          <dgm:hierBranch val="init"/>
        </dgm:presLayoutVars>
      </dgm:prSet>
      <dgm:spPr/>
    </dgm:pt>
    <dgm:pt modelId="{E2EB3F0A-F6E8-4383-B58F-E722C71E586B}" type="pres">
      <dgm:prSet presAssocID="{72FA20A9-C839-4583-B49E-833E0468B354}" presName="rootComposite" presStyleCnt="0"/>
      <dgm:spPr/>
    </dgm:pt>
    <dgm:pt modelId="{6AB6C4E1-7DB8-440D-BB11-A2557C489C3E}" type="pres">
      <dgm:prSet presAssocID="{72FA20A9-C839-4583-B49E-833E0468B354}" presName="rootText" presStyleLbl="node4" presStyleIdx="1" presStyleCnt="3">
        <dgm:presLayoutVars>
          <dgm:chPref val="3"/>
        </dgm:presLayoutVars>
      </dgm:prSet>
      <dgm:spPr/>
      <dgm:t>
        <a:bodyPr/>
        <a:lstStyle/>
        <a:p>
          <a:endParaRPr lang="zh-CN" altLang="en-US"/>
        </a:p>
      </dgm:t>
    </dgm:pt>
    <dgm:pt modelId="{59958E3D-9871-4FB2-AA8C-3F951E29F5BB}" type="pres">
      <dgm:prSet presAssocID="{72FA20A9-C839-4583-B49E-833E0468B354}" presName="rootConnector" presStyleLbl="node4" presStyleIdx="1" presStyleCnt="3"/>
      <dgm:spPr/>
      <dgm:t>
        <a:bodyPr/>
        <a:lstStyle/>
        <a:p>
          <a:endParaRPr lang="zh-CN" altLang="en-US"/>
        </a:p>
      </dgm:t>
    </dgm:pt>
    <dgm:pt modelId="{EF416F76-AA7A-48EA-843C-AB8945D0232F}" type="pres">
      <dgm:prSet presAssocID="{72FA20A9-C839-4583-B49E-833E0468B354}" presName="hierChild4" presStyleCnt="0"/>
      <dgm:spPr/>
    </dgm:pt>
    <dgm:pt modelId="{3A0242C1-E7EA-4C8D-9E74-34DDBFA5AB2F}" type="pres">
      <dgm:prSet presAssocID="{72FA20A9-C839-4583-B49E-833E0468B354}" presName="hierChild5" presStyleCnt="0"/>
      <dgm:spPr/>
    </dgm:pt>
    <dgm:pt modelId="{216DE6DB-F950-418E-923D-C4A069A52EB6}" type="pres">
      <dgm:prSet presAssocID="{3EE2E399-64E5-4C87-BCA6-BCEE778C2025}" presName="Name37" presStyleLbl="parChTrans1D4" presStyleIdx="2" presStyleCnt="3"/>
      <dgm:spPr/>
      <dgm:t>
        <a:bodyPr/>
        <a:lstStyle/>
        <a:p>
          <a:endParaRPr lang="zh-CN" altLang="en-US"/>
        </a:p>
      </dgm:t>
    </dgm:pt>
    <dgm:pt modelId="{677E2ABE-739F-4B4F-B2E1-53ACB6161619}" type="pres">
      <dgm:prSet presAssocID="{3BBC6DB5-F3A3-4189-956C-84A24EE58408}" presName="hierRoot2" presStyleCnt="0">
        <dgm:presLayoutVars>
          <dgm:hierBranch val="init"/>
        </dgm:presLayoutVars>
      </dgm:prSet>
      <dgm:spPr/>
    </dgm:pt>
    <dgm:pt modelId="{BCD82FB1-2224-4A8B-9337-EEC8EBDF9860}" type="pres">
      <dgm:prSet presAssocID="{3BBC6DB5-F3A3-4189-956C-84A24EE58408}" presName="rootComposite" presStyleCnt="0"/>
      <dgm:spPr/>
    </dgm:pt>
    <dgm:pt modelId="{653E280B-C94C-4599-9017-F85F30D2D62D}" type="pres">
      <dgm:prSet presAssocID="{3BBC6DB5-F3A3-4189-956C-84A24EE58408}" presName="rootText" presStyleLbl="node4" presStyleIdx="2" presStyleCnt="3">
        <dgm:presLayoutVars>
          <dgm:chPref val="3"/>
        </dgm:presLayoutVars>
      </dgm:prSet>
      <dgm:spPr/>
      <dgm:t>
        <a:bodyPr/>
        <a:lstStyle/>
        <a:p>
          <a:endParaRPr lang="zh-CN" altLang="en-US"/>
        </a:p>
      </dgm:t>
    </dgm:pt>
    <dgm:pt modelId="{E5D103F6-5BA6-4636-B994-8AA60C16410F}" type="pres">
      <dgm:prSet presAssocID="{3BBC6DB5-F3A3-4189-956C-84A24EE58408}" presName="rootConnector" presStyleLbl="node4" presStyleIdx="2" presStyleCnt="3"/>
      <dgm:spPr/>
      <dgm:t>
        <a:bodyPr/>
        <a:lstStyle/>
        <a:p>
          <a:endParaRPr lang="zh-CN" altLang="en-US"/>
        </a:p>
      </dgm:t>
    </dgm:pt>
    <dgm:pt modelId="{A287961A-D0D6-472B-97FC-DB158117AEA8}" type="pres">
      <dgm:prSet presAssocID="{3BBC6DB5-F3A3-4189-956C-84A24EE58408}" presName="hierChild4" presStyleCnt="0"/>
      <dgm:spPr/>
    </dgm:pt>
    <dgm:pt modelId="{BFFB77A3-5F38-46FB-9C3C-91AD7CCFB33A}" type="pres">
      <dgm:prSet presAssocID="{3BBC6DB5-F3A3-4189-956C-84A24EE58408}" presName="hierChild5" presStyleCnt="0"/>
      <dgm:spPr/>
    </dgm:pt>
    <dgm:pt modelId="{46734229-E52D-440F-976B-BB5A3B5E41F5}" type="pres">
      <dgm:prSet presAssocID="{094F7ACA-A743-475B-B489-E156C81082F2}" presName="hierChild5" presStyleCnt="0"/>
      <dgm:spPr/>
      <dgm:t>
        <a:bodyPr/>
        <a:lstStyle/>
        <a:p>
          <a:endParaRPr lang="zh-CN" altLang="en-US"/>
        </a:p>
      </dgm:t>
    </dgm:pt>
    <dgm:pt modelId="{F98A6D5A-3E0F-4116-AB37-8F654A45E1C2}" type="pres">
      <dgm:prSet presAssocID="{A5C860F3-C628-49AD-AADA-17C570B5C228}" presName="Name37" presStyleLbl="parChTrans1D3" presStyleIdx="8" presStyleCnt="19"/>
      <dgm:spPr/>
      <dgm:t>
        <a:bodyPr/>
        <a:lstStyle/>
        <a:p>
          <a:endParaRPr lang="zh-CN" altLang="en-US"/>
        </a:p>
      </dgm:t>
    </dgm:pt>
    <dgm:pt modelId="{1615D3DA-72BF-4DF5-92E7-1CC2E836FB1A}" type="pres">
      <dgm:prSet presAssocID="{DE69B3D9-0D19-45CB-A4B2-8C452E377B56}" presName="hierRoot2" presStyleCnt="0">
        <dgm:presLayoutVars>
          <dgm:hierBranch val="init"/>
        </dgm:presLayoutVars>
      </dgm:prSet>
      <dgm:spPr/>
      <dgm:t>
        <a:bodyPr/>
        <a:lstStyle/>
        <a:p>
          <a:endParaRPr lang="zh-CN" altLang="en-US"/>
        </a:p>
      </dgm:t>
    </dgm:pt>
    <dgm:pt modelId="{6DD53AB5-D604-4883-BE66-C86822D04D4F}" type="pres">
      <dgm:prSet presAssocID="{DE69B3D9-0D19-45CB-A4B2-8C452E377B56}" presName="rootComposite" presStyleCnt="0"/>
      <dgm:spPr/>
      <dgm:t>
        <a:bodyPr/>
        <a:lstStyle/>
        <a:p>
          <a:endParaRPr lang="zh-CN" altLang="en-US"/>
        </a:p>
      </dgm:t>
    </dgm:pt>
    <dgm:pt modelId="{B87F7CEE-DF96-4F43-BB3D-E1A99586A925}" type="pres">
      <dgm:prSet presAssocID="{DE69B3D9-0D19-45CB-A4B2-8C452E377B56}" presName="rootText" presStyleLbl="node3" presStyleIdx="8" presStyleCnt="19">
        <dgm:presLayoutVars>
          <dgm:chPref val="3"/>
        </dgm:presLayoutVars>
      </dgm:prSet>
      <dgm:spPr/>
      <dgm:t>
        <a:bodyPr/>
        <a:lstStyle/>
        <a:p>
          <a:endParaRPr lang="zh-CN" altLang="en-US"/>
        </a:p>
      </dgm:t>
    </dgm:pt>
    <dgm:pt modelId="{D1AF82BF-632B-4577-9C95-448F16B9DCAB}" type="pres">
      <dgm:prSet presAssocID="{DE69B3D9-0D19-45CB-A4B2-8C452E377B56}" presName="rootConnector" presStyleLbl="node3" presStyleIdx="8" presStyleCnt="19"/>
      <dgm:spPr/>
      <dgm:t>
        <a:bodyPr/>
        <a:lstStyle/>
        <a:p>
          <a:endParaRPr lang="zh-CN" altLang="en-US"/>
        </a:p>
      </dgm:t>
    </dgm:pt>
    <dgm:pt modelId="{186C4CDC-5B54-4923-9470-8096D695E23A}" type="pres">
      <dgm:prSet presAssocID="{DE69B3D9-0D19-45CB-A4B2-8C452E377B56}" presName="hierChild4" presStyleCnt="0"/>
      <dgm:spPr/>
      <dgm:t>
        <a:bodyPr/>
        <a:lstStyle/>
        <a:p>
          <a:endParaRPr lang="zh-CN" altLang="en-US"/>
        </a:p>
      </dgm:t>
    </dgm:pt>
    <dgm:pt modelId="{44158770-6F0D-4BE7-A542-CCB5EE92EE81}" type="pres">
      <dgm:prSet presAssocID="{DE69B3D9-0D19-45CB-A4B2-8C452E377B56}" presName="hierChild5" presStyleCnt="0"/>
      <dgm:spPr/>
      <dgm:t>
        <a:bodyPr/>
        <a:lstStyle/>
        <a:p>
          <a:endParaRPr lang="zh-CN" altLang="en-US"/>
        </a:p>
      </dgm:t>
    </dgm:pt>
    <dgm:pt modelId="{7463BA8E-602B-4E6F-AD92-5EE7FBD9959D}" type="pres">
      <dgm:prSet presAssocID="{6E8DCDD8-73C5-4122-B29F-E2CF08ACF284}" presName="Name37" presStyleLbl="parChTrans1D3" presStyleIdx="9" presStyleCnt="19"/>
      <dgm:spPr/>
      <dgm:t>
        <a:bodyPr/>
        <a:lstStyle/>
        <a:p>
          <a:endParaRPr lang="zh-CN" altLang="en-US"/>
        </a:p>
      </dgm:t>
    </dgm:pt>
    <dgm:pt modelId="{97FC35CE-2D20-4C55-8161-BF9CDF06CEB0}" type="pres">
      <dgm:prSet presAssocID="{84F51A30-2B16-4949-B995-433A634A19AC}" presName="hierRoot2" presStyleCnt="0">
        <dgm:presLayoutVars>
          <dgm:hierBranch val="init"/>
        </dgm:presLayoutVars>
      </dgm:prSet>
      <dgm:spPr/>
      <dgm:t>
        <a:bodyPr/>
        <a:lstStyle/>
        <a:p>
          <a:endParaRPr lang="zh-CN" altLang="en-US"/>
        </a:p>
      </dgm:t>
    </dgm:pt>
    <dgm:pt modelId="{0C0DD449-8837-4B2F-8075-B8BE347A91F5}" type="pres">
      <dgm:prSet presAssocID="{84F51A30-2B16-4949-B995-433A634A19AC}" presName="rootComposite" presStyleCnt="0"/>
      <dgm:spPr/>
      <dgm:t>
        <a:bodyPr/>
        <a:lstStyle/>
        <a:p>
          <a:endParaRPr lang="zh-CN" altLang="en-US"/>
        </a:p>
      </dgm:t>
    </dgm:pt>
    <dgm:pt modelId="{C02F8A47-D3B6-43FA-9872-DC1F97547C83}" type="pres">
      <dgm:prSet presAssocID="{84F51A30-2B16-4949-B995-433A634A19AC}" presName="rootText" presStyleLbl="node3" presStyleIdx="9" presStyleCnt="19">
        <dgm:presLayoutVars>
          <dgm:chPref val="3"/>
        </dgm:presLayoutVars>
      </dgm:prSet>
      <dgm:spPr/>
      <dgm:t>
        <a:bodyPr/>
        <a:lstStyle/>
        <a:p>
          <a:endParaRPr lang="zh-CN" altLang="en-US"/>
        </a:p>
      </dgm:t>
    </dgm:pt>
    <dgm:pt modelId="{97AB383C-8561-4BA7-B146-9939199D7D91}" type="pres">
      <dgm:prSet presAssocID="{84F51A30-2B16-4949-B995-433A634A19AC}" presName="rootConnector" presStyleLbl="node3" presStyleIdx="9" presStyleCnt="19"/>
      <dgm:spPr/>
      <dgm:t>
        <a:bodyPr/>
        <a:lstStyle/>
        <a:p>
          <a:endParaRPr lang="zh-CN" altLang="en-US"/>
        </a:p>
      </dgm:t>
    </dgm:pt>
    <dgm:pt modelId="{2C6B697C-4E8D-4724-8630-A2DA18837B53}" type="pres">
      <dgm:prSet presAssocID="{84F51A30-2B16-4949-B995-433A634A19AC}" presName="hierChild4" presStyleCnt="0"/>
      <dgm:spPr/>
      <dgm:t>
        <a:bodyPr/>
        <a:lstStyle/>
        <a:p>
          <a:endParaRPr lang="zh-CN" altLang="en-US"/>
        </a:p>
      </dgm:t>
    </dgm:pt>
    <dgm:pt modelId="{082F863B-26B2-418A-86D8-D21E37A2D70C}" type="pres">
      <dgm:prSet presAssocID="{84F51A30-2B16-4949-B995-433A634A19AC}" presName="hierChild5" presStyleCnt="0"/>
      <dgm:spPr/>
      <dgm:t>
        <a:bodyPr/>
        <a:lstStyle/>
        <a:p>
          <a:endParaRPr lang="zh-CN" altLang="en-US"/>
        </a:p>
      </dgm:t>
    </dgm:pt>
    <dgm:pt modelId="{02837ABE-033E-4A58-B7E2-8EF12A294F84}" type="pres">
      <dgm:prSet presAssocID="{95589066-3954-4328-9A1E-BDFB6EB8F31D}" presName="hierChild5" presStyleCnt="0"/>
      <dgm:spPr/>
      <dgm:t>
        <a:bodyPr/>
        <a:lstStyle/>
        <a:p>
          <a:endParaRPr lang="zh-CN" altLang="en-US"/>
        </a:p>
      </dgm:t>
    </dgm:pt>
    <dgm:pt modelId="{39003B6A-312F-49C0-88F5-490DEAD26A6F}" type="pres">
      <dgm:prSet presAssocID="{4A2FF625-9F61-4D20-94C6-AAF187FCF11E}" presName="Name37" presStyleLbl="parChTrans1D2" presStyleIdx="2" presStyleCnt="6"/>
      <dgm:spPr/>
      <dgm:t>
        <a:bodyPr/>
        <a:lstStyle/>
        <a:p>
          <a:endParaRPr lang="zh-CN" altLang="en-US"/>
        </a:p>
      </dgm:t>
    </dgm:pt>
    <dgm:pt modelId="{568F7A33-5619-4B7C-9767-27C33263B658}" type="pres">
      <dgm:prSet presAssocID="{383FBF4F-42B3-401A-A2AF-E1456E80D0E8}" presName="hierRoot2" presStyleCnt="0">
        <dgm:presLayoutVars>
          <dgm:hierBranch val="init"/>
        </dgm:presLayoutVars>
      </dgm:prSet>
      <dgm:spPr/>
      <dgm:t>
        <a:bodyPr/>
        <a:lstStyle/>
        <a:p>
          <a:endParaRPr lang="zh-CN" altLang="en-US"/>
        </a:p>
      </dgm:t>
    </dgm:pt>
    <dgm:pt modelId="{72935650-2813-4C35-B15C-54DF113ACEC4}" type="pres">
      <dgm:prSet presAssocID="{383FBF4F-42B3-401A-A2AF-E1456E80D0E8}" presName="rootComposite" presStyleCnt="0"/>
      <dgm:spPr/>
      <dgm:t>
        <a:bodyPr/>
        <a:lstStyle/>
        <a:p>
          <a:endParaRPr lang="zh-CN" altLang="en-US"/>
        </a:p>
      </dgm:t>
    </dgm:pt>
    <dgm:pt modelId="{22750205-95AB-4579-A9D4-370F393521DA}" type="pres">
      <dgm:prSet presAssocID="{383FBF4F-42B3-401A-A2AF-E1456E80D0E8}" presName="rootText" presStyleLbl="node2" presStyleIdx="2" presStyleCnt="6">
        <dgm:presLayoutVars>
          <dgm:chPref val="3"/>
        </dgm:presLayoutVars>
      </dgm:prSet>
      <dgm:spPr/>
      <dgm:t>
        <a:bodyPr/>
        <a:lstStyle/>
        <a:p>
          <a:endParaRPr lang="zh-CN" altLang="en-US"/>
        </a:p>
      </dgm:t>
    </dgm:pt>
    <dgm:pt modelId="{2C3FF9DE-0E0D-4B05-B29A-BFB18AD717DB}" type="pres">
      <dgm:prSet presAssocID="{383FBF4F-42B3-401A-A2AF-E1456E80D0E8}" presName="rootConnector" presStyleLbl="node2" presStyleIdx="2" presStyleCnt="6"/>
      <dgm:spPr/>
      <dgm:t>
        <a:bodyPr/>
        <a:lstStyle/>
        <a:p>
          <a:endParaRPr lang="zh-CN" altLang="en-US"/>
        </a:p>
      </dgm:t>
    </dgm:pt>
    <dgm:pt modelId="{4AF38B0D-2962-4CA4-A847-779BFB13B815}" type="pres">
      <dgm:prSet presAssocID="{383FBF4F-42B3-401A-A2AF-E1456E80D0E8}" presName="hierChild4" presStyleCnt="0"/>
      <dgm:spPr/>
      <dgm:t>
        <a:bodyPr/>
        <a:lstStyle/>
        <a:p>
          <a:endParaRPr lang="zh-CN" altLang="en-US"/>
        </a:p>
      </dgm:t>
    </dgm:pt>
    <dgm:pt modelId="{4E28B845-7B19-4C08-B6A3-50A2303EE994}" type="pres">
      <dgm:prSet presAssocID="{73827323-58D5-45ED-B80A-0D2E1A02FCC8}" presName="Name37" presStyleLbl="parChTrans1D3" presStyleIdx="10" presStyleCnt="19"/>
      <dgm:spPr/>
      <dgm:t>
        <a:bodyPr/>
        <a:lstStyle/>
        <a:p>
          <a:endParaRPr lang="zh-CN" altLang="en-US"/>
        </a:p>
      </dgm:t>
    </dgm:pt>
    <dgm:pt modelId="{8B5252E6-804B-42AF-8C1D-C56AB734202E}" type="pres">
      <dgm:prSet presAssocID="{F2118D0B-E74E-4745-AD8C-090E2B8EA638}" presName="hierRoot2" presStyleCnt="0">
        <dgm:presLayoutVars>
          <dgm:hierBranch val="init"/>
        </dgm:presLayoutVars>
      </dgm:prSet>
      <dgm:spPr/>
      <dgm:t>
        <a:bodyPr/>
        <a:lstStyle/>
        <a:p>
          <a:endParaRPr lang="zh-CN" altLang="en-US"/>
        </a:p>
      </dgm:t>
    </dgm:pt>
    <dgm:pt modelId="{694629EB-DE81-42C6-988A-B093F17954C4}" type="pres">
      <dgm:prSet presAssocID="{F2118D0B-E74E-4745-AD8C-090E2B8EA638}" presName="rootComposite" presStyleCnt="0"/>
      <dgm:spPr/>
      <dgm:t>
        <a:bodyPr/>
        <a:lstStyle/>
        <a:p>
          <a:endParaRPr lang="zh-CN" altLang="en-US"/>
        </a:p>
      </dgm:t>
    </dgm:pt>
    <dgm:pt modelId="{8624BD0A-A324-49E7-AF0B-D4BB734DE20E}" type="pres">
      <dgm:prSet presAssocID="{F2118D0B-E74E-4745-AD8C-090E2B8EA638}" presName="rootText" presStyleLbl="node3" presStyleIdx="10" presStyleCnt="19">
        <dgm:presLayoutVars>
          <dgm:chPref val="3"/>
        </dgm:presLayoutVars>
      </dgm:prSet>
      <dgm:spPr/>
      <dgm:t>
        <a:bodyPr/>
        <a:lstStyle/>
        <a:p>
          <a:endParaRPr lang="zh-CN" altLang="en-US"/>
        </a:p>
      </dgm:t>
    </dgm:pt>
    <dgm:pt modelId="{BA93D0B0-EFE7-49E6-AAE2-377E61CC9EC0}" type="pres">
      <dgm:prSet presAssocID="{F2118D0B-E74E-4745-AD8C-090E2B8EA638}" presName="rootConnector" presStyleLbl="node3" presStyleIdx="10" presStyleCnt="19"/>
      <dgm:spPr/>
      <dgm:t>
        <a:bodyPr/>
        <a:lstStyle/>
        <a:p>
          <a:endParaRPr lang="zh-CN" altLang="en-US"/>
        </a:p>
      </dgm:t>
    </dgm:pt>
    <dgm:pt modelId="{6FC2B6F9-4FF9-4F3F-A0DC-7A6EFEF8147C}" type="pres">
      <dgm:prSet presAssocID="{F2118D0B-E74E-4745-AD8C-090E2B8EA638}" presName="hierChild4" presStyleCnt="0"/>
      <dgm:spPr/>
      <dgm:t>
        <a:bodyPr/>
        <a:lstStyle/>
        <a:p>
          <a:endParaRPr lang="zh-CN" altLang="en-US"/>
        </a:p>
      </dgm:t>
    </dgm:pt>
    <dgm:pt modelId="{72412743-1DE9-40AD-A0A9-8EC49EA6AF3B}" type="pres">
      <dgm:prSet presAssocID="{F2118D0B-E74E-4745-AD8C-090E2B8EA638}" presName="hierChild5" presStyleCnt="0"/>
      <dgm:spPr/>
      <dgm:t>
        <a:bodyPr/>
        <a:lstStyle/>
        <a:p>
          <a:endParaRPr lang="zh-CN" altLang="en-US"/>
        </a:p>
      </dgm:t>
    </dgm:pt>
    <dgm:pt modelId="{63DB70A0-927F-4A13-A1F7-60A594E4428B}" type="pres">
      <dgm:prSet presAssocID="{55A79E2E-7B39-4591-9FBF-CC2A4D32EE75}" presName="Name37" presStyleLbl="parChTrans1D3" presStyleIdx="11" presStyleCnt="19"/>
      <dgm:spPr/>
      <dgm:t>
        <a:bodyPr/>
        <a:lstStyle/>
        <a:p>
          <a:endParaRPr lang="zh-CN" altLang="en-US"/>
        </a:p>
      </dgm:t>
    </dgm:pt>
    <dgm:pt modelId="{185F125B-F333-410E-BD6A-F27FCCE456FD}" type="pres">
      <dgm:prSet presAssocID="{FAFF9523-5CAC-4C95-8A6C-C0E8CCCAFA92}" presName="hierRoot2" presStyleCnt="0">
        <dgm:presLayoutVars>
          <dgm:hierBranch val="init"/>
        </dgm:presLayoutVars>
      </dgm:prSet>
      <dgm:spPr/>
      <dgm:t>
        <a:bodyPr/>
        <a:lstStyle/>
        <a:p>
          <a:endParaRPr lang="zh-CN" altLang="en-US"/>
        </a:p>
      </dgm:t>
    </dgm:pt>
    <dgm:pt modelId="{76857BE4-4B81-4D5A-A6F5-6FB9E5C75536}" type="pres">
      <dgm:prSet presAssocID="{FAFF9523-5CAC-4C95-8A6C-C0E8CCCAFA92}" presName="rootComposite" presStyleCnt="0"/>
      <dgm:spPr/>
      <dgm:t>
        <a:bodyPr/>
        <a:lstStyle/>
        <a:p>
          <a:endParaRPr lang="zh-CN" altLang="en-US"/>
        </a:p>
      </dgm:t>
    </dgm:pt>
    <dgm:pt modelId="{0A5D36C7-2830-4D51-82D8-69279A73F1AC}" type="pres">
      <dgm:prSet presAssocID="{FAFF9523-5CAC-4C95-8A6C-C0E8CCCAFA92}" presName="rootText" presStyleLbl="node3" presStyleIdx="11" presStyleCnt="19">
        <dgm:presLayoutVars>
          <dgm:chPref val="3"/>
        </dgm:presLayoutVars>
      </dgm:prSet>
      <dgm:spPr/>
      <dgm:t>
        <a:bodyPr/>
        <a:lstStyle/>
        <a:p>
          <a:endParaRPr lang="zh-CN" altLang="en-US"/>
        </a:p>
      </dgm:t>
    </dgm:pt>
    <dgm:pt modelId="{19F1E1B3-22DE-4599-88BC-F98CBDE2DF04}" type="pres">
      <dgm:prSet presAssocID="{FAFF9523-5CAC-4C95-8A6C-C0E8CCCAFA92}" presName="rootConnector" presStyleLbl="node3" presStyleIdx="11" presStyleCnt="19"/>
      <dgm:spPr/>
      <dgm:t>
        <a:bodyPr/>
        <a:lstStyle/>
        <a:p>
          <a:endParaRPr lang="zh-CN" altLang="en-US"/>
        </a:p>
      </dgm:t>
    </dgm:pt>
    <dgm:pt modelId="{E5E8AA70-93F0-4E4D-906F-CEE0A390ABA7}" type="pres">
      <dgm:prSet presAssocID="{FAFF9523-5CAC-4C95-8A6C-C0E8CCCAFA92}" presName="hierChild4" presStyleCnt="0"/>
      <dgm:spPr/>
      <dgm:t>
        <a:bodyPr/>
        <a:lstStyle/>
        <a:p>
          <a:endParaRPr lang="zh-CN" altLang="en-US"/>
        </a:p>
      </dgm:t>
    </dgm:pt>
    <dgm:pt modelId="{8FA319C1-7C8D-484B-A199-C2A139B2A470}" type="pres">
      <dgm:prSet presAssocID="{FAFF9523-5CAC-4C95-8A6C-C0E8CCCAFA92}" presName="hierChild5" presStyleCnt="0"/>
      <dgm:spPr/>
      <dgm:t>
        <a:bodyPr/>
        <a:lstStyle/>
        <a:p>
          <a:endParaRPr lang="zh-CN" altLang="en-US"/>
        </a:p>
      </dgm:t>
    </dgm:pt>
    <dgm:pt modelId="{BAA2FFF2-6709-4279-9FC2-D7E7158E8FCE}" type="pres">
      <dgm:prSet presAssocID="{29368645-146B-4439-81E6-AAD8B28E2524}" presName="Name37" presStyleLbl="parChTrans1D3" presStyleIdx="12" presStyleCnt="19"/>
      <dgm:spPr/>
      <dgm:t>
        <a:bodyPr/>
        <a:lstStyle/>
        <a:p>
          <a:endParaRPr lang="zh-CN" altLang="en-US"/>
        </a:p>
      </dgm:t>
    </dgm:pt>
    <dgm:pt modelId="{4F8684CF-4437-4878-AC8A-54E2646C6894}" type="pres">
      <dgm:prSet presAssocID="{E555520A-DF1E-4E46-A97A-8708A169F895}" presName="hierRoot2" presStyleCnt="0">
        <dgm:presLayoutVars>
          <dgm:hierBranch val="init"/>
        </dgm:presLayoutVars>
      </dgm:prSet>
      <dgm:spPr/>
      <dgm:t>
        <a:bodyPr/>
        <a:lstStyle/>
        <a:p>
          <a:endParaRPr lang="zh-CN" altLang="en-US"/>
        </a:p>
      </dgm:t>
    </dgm:pt>
    <dgm:pt modelId="{85381458-7F46-4C21-9335-DA4E7FCBCDE1}" type="pres">
      <dgm:prSet presAssocID="{E555520A-DF1E-4E46-A97A-8708A169F895}" presName="rootComposite" presStyleCnt="0"/>
      <dgm:spPr/>
      <dgm:t>
        <a:bodyPr/>
        <a:lstStyle/>
        <a:p>
          <a:endParaRPr lang="zh-CN" altLang="en-US"/>
        </a:p>
      </dgm:t>
    </dgm:pt>
    <dgm:pt modelId="{177346A7-1601-474E-997C-20C5D91EBB6E}" type="pres">
      <dgm:prSet presAssocID="{E555520A-DF1E-4E46-A97A-8708A169F895}" presName="rootText" presStyleLbl="node3" presStyleIdx="12" presStyleCnt="19">
        <dgm:presLayoutVars>
          <dgm:chPref val="3"/>
        </dgm:presLayoutVars>
      </dgm:prSet>
      <dgm:spPr/>
      <dgm:t>
        <a:bodyPr/>
        <a:lstStyle/>
        <a:p>
          <a:endParaRPr lang="zh-CN" altLang="en-US"/>
        </a:p>
      </dgm:t>
    </dgm:pt>
    <dgm:pt modelId="{94B012CE-47C5-4FD8-8EF9-3597E71E596F}" type="pres">
      <dgm:prSet presAssocID="{E555520A-DF1E-4E46-A97A-8708A169F895}" presName="rootConnector" presStyleLbl="node3" presStyleIdx="12" presStyleCnt="19"/>
      <dgm:spPr/>
      <dgm:t>
        <a:bodyPr/>
        <a:lstStyle/>
        <a:p>
          <a:endParaRPr lang="zh-CN" altLang="en-US"/>
        </a:p>
      </dgm:t>
    </dgm:pt>
    <dgm:pt modelId="{9A1C83FA-DDF3-453B-97FD-01EC0C9C716B}" type="pres">
      <dgm:prSet presAssocID="{E555520A-DF1E-4E46-A97A-8708A169F895}" presName="hierChild4" presStyleCnt="0"/>
      <dgm:spPr/>
      <dgm:t>
        <a:bodyPr/>
        <a:lstStyle/>
        <a:p>
          <a:endParaRPr lang="zh-CN" altLang="en-US"/>
        </a:p>
      </dgm:t>
    </dgm:pt>
    <dgm:pt modelId="{1C096A8E-B66C-488F-A651-C4EF4FC880D1}" type="pres">
      <dgm:prSet presAssocID="{E555520A-DF1E-4E46-A97A-8708A169F895}" presName="hierChild5" presStyleCnt="0"/>
      <dgm:spPr/>
      <dgm:t>
        <a:bodyPr/>
        <a:lstStyle/>
        <a:p>
          <a:endParaRPr lang="zh-CN" altLang="en-US"/>
        </a:p>
      </dgm:t>
    </dgm:pt>
    <dgm:pt modelId="{69A1BBB6-F04A-44F3-B8AC-23639C73E13F}" type="pres">
      <dgm:prSet presAssocID="{383FBF4F-42B3-401A-A2AF-E1456E80D0E8}" presName="hierChild5" presStyleCnt="0"/>
      <dgm:spPr/>
      <dgm:t>
        <a:bodyPr/>
        <a:lstStyle/>
        <a:p>
          <a:endParaRPr lang="zh-CN" altLang="en-US"/>
        </a:p>
      </dgm:t>
    </dgm:pt>
    <dgm:pt modelId="{50D49133-6E2F-4C00-A919-2F61E81940F6}" type="pres">
      <dgm:prSet presAssocID="{83CE0219-F219-4F80-B2AD-E62C843A2485}" presName="Name37" presStyleLbl="parChTrans1D2" presStyleIdx="3" presStyleCnt="6"/>
      <dgm:spPr/>
      <dgm:t>
        <a:bodyPr/>
        <a:lstStyle/>
        <a:p>
          <a:endParaRPr lang="zh-CN" altLang="en-US"/>
        </a:p>
      </dgm:t>
    </dgm:pt>
    <dgm:pt modelId="{2A1A5071-721B-4025-9C57-EFE08133C487}" type="pres">
      <dgm:prSet presAssocID="{7EA1C03E-E862-463F-B651-A4ABFE69FCDA}" presName="hierRoot2" presStyleCnt="0">
        <dgm:presLayoutVars>
          <dgm:hierBranch val="init"/>
        </dgm:presLayoutVars>
      </dgm:prSet>
      <dgm:spPr/>
      <dgm:t>
        <a:bodyPr/>
        <a:lstStyle/>
        <a:p>
          <a:endParaRPr lang="zh-CN" altLang="en-US"/>
        </a:p>
      </dgm:t>
    </dgm:pt>
    <dgm:pt modelId="{7467FAFD-BFC3-4FF7-9255-84A4CD6383E7}" type="pres">
      <dgm:prSet presAssocID="{7EA1C03E-E862-463F-B651-A4ABFE69FCDA}" presName="rootComposite" presStyleCnt="0"/>
      <dgm:spPr/>
      <dgm:t>
        <a:bodyPr/>
        <a:lstStyle/>
        <a:p>
          <a:endParaRPr lang="zh-CN" altLang="en-US"/>
        </a:p>
      </dgm:t>
    </dgm:pt>
    <dgm:pt modelId="{4390F3F5-18AB-4E56-8CCD-B81104B4F877}" type="pres">
      <dgm:prSet presAssocID="{7EA1C03E-E862-463F-B651-A4ABFE69FCDA}" presName="rootText" presStyleLbl="node2" presStyleIdx="3" presStyleCnt="6">
        <dgm:presLayoutVars>
          <dgm:chPref val="3"/>
        </dgm:presLayoutVars>
      </dgm:prSet>
      <dgm:spPr/>
      <dgm:t>
        <a:bodyPr/>
        <a:lstStyle/>
        <a:p>
          <a:endParaRPr lang="zh-CN" altLang="en-US"/>
        </a:p>
      </dgm:t>
    </dgm:pt>
    <dgm:pt modelId="{D2144B94-D63A-49D9-BA30-A59D0CECF8CA}" type="pres">
      <dgm:prSet presAssocID="{7EA1C03E-E862-463F-B651-A4ABFE69FCDA}" presName="rootConnector" presStyleLbl="node2" presStyleIdx="3" presStyleCnt="6"/>
      <dgm:spPr/>
      <dgm:t>
        <a:bodyPr/>
        <a:lstStyle/>
        <a:p>
          <a:endParaRPr lang="zh-CN" altLang="en-US"/>
        </a:p>
      </dgm:t>
    </dgm:pt>
    <dgm:pt modelId="{DB53D614-36F4-401D-B5D2-AEB735387BB5}" type="pres">
      <dgm:prSet presAssocID="{7EA1C03E-E862-463F-B651-A4ABFE69FCDA}" presName="hierChild4" presStyleCnt="0"/>
      <dgm:spPr/>
      <dgm:t>
        <a:bodyPr/>
        <a:lstStyle/>
        <a:p>
          <a:endParaRPr lang="zh-CN" altLang="en-US"/>
        </a:p>
      </dgm:t>
    </dgm:pt>
    <dgm:pt modelId="{68FB3FD8-192E-4A79-A11B-A8F6B9310409}" type="pres">
      <dgm:prSet presAssocID="{665868DE-ED68-448D-8684-ADA17C8D4B57}" presName="Name37" presStyleLbl="parChTrans1D3" presStyleIdx="13" presStyleCnt="19"/>
      <dgm:spPr/>
      <dgm:t>
        <a:bodyPr/>
        <a:lstStyle/>
        <a:p>
          <a:endParaRPr lang="zh-CN" altLang="en-US"/>
        </a:p>
      </dgm:t>
    </dgm:pt>
    <dgm:pt modelId="{F33735C4-ADC4-40AF-A35F-0417C8FFE834}" type="pres">
      <dgm:prSet presAssocID="{AFB30B62-19CA-4E2E-BD0F-B845DBBDB1E7}" presName="hierRoot2" presStyleCnt="0">
        <dgm:presLayoutVars>
          <dgm:hierBranch val="init"/>
        </dgm:presLayoutVars>
      </dgm:prSet>
      <dgm:spPr/>
      <dgm:t>
        <a:bodyPr/>
        <a:lstStyle/>
        <a:p>
          <a:endParaRPr lang="zh-CN" altLang="en-US"/>
        </a:p>
      </dgm:t>
    </dgm:pt>
    <dgm:pt modelId="{CA15F245-A608-4154-B102-A98D0C154A3E}" type="pres">
      <dgm:prSet presAssocID="{AFB30B62-19CA-4E2E-BD0F-B845DBBDB1E7}" presName="rootComposite" presStyleCnt="0"/>
      <dgm:spPr/>
      <dgm:t>
        <a:bodyPr/>
        <a:lstStyle/>
        <a:p>
          <a:endParaRPr lang="zh-CN" altLang="en-US"/>
        </a:p>
      </dgm:t>
    </dgm:pt>
    <dgm:pt modelId="{7DBE0157-35BA-4A02-9346-6853FBCB2788}" type="pres">
      <dgm:prSet presAssocID="{AFB30B62-19CA-4E2E-BD0F-B845DBBDB1E7}" presName="rootText" presStyleLbl="node3" presStyleIdx="13" presStyleCnt="19">
        <dgm:presLayoutVars>
          <dgm:chPref val="3"/>
        </dgm:presLayoutVars>
      </dgm:prSet>
      <dgm:spPr/>
      <dgm:t>
        <a:bodyPr/>
        <a:lstStyle/>
        <a:p>
          <a:endParaRPr lang="zh-CN" altLang="en-US"/>
        </a:p>
      </dgm:t>
    </dgm:pt>
    <dgm:pt modelId="{8767704D-085D-4AC0-9998-69C63E21C2A7}" type="pres">
      <dgm:prSet presAssocID="{AFB30B62-19CA-4E2E-BD0F-B845DBBDB1E7}" presName="rootConnector" presStyleLbl="node3" presStyleIdx="13" presStyleCnt="19"/>
      <dgm:spPr/>
      <dgm:t>
        <a:bodyPr/>
        <a:lstStyle/>
        <a:p>
          <a:endParaRPr lang="zh-CN" altLang="en-US"/>
        </a:p>
      </dgm:t>
    </dgm:pt>
    <dgm:pt modelId="{96AF1B2B-5DE4-4391-96FD-C80139CE6BA4}" type="pres">
      <dgm:prSet presAssocID="{AFB30B62-19CA-4E2E-BD0F-B845DBBDB1E7}" presName="hierChild4" presStyleCnt="0"/>
      <dgm:spPr/>
      <dgm:t>
        <a:bodyPr/>
        <a:lstStyle/>
        <a:p>
          <a:endParaRPr lang="zh-CN" altLang="en-US"/>
        </a:p>
      </dgm:t>
    </dgm:pt>
    <dgm:pt modelId="{DFA141AF-162C-4272-8418-71FC6829C294}" type="pres">
      <dgm:prSet presAssocID="{AFB30B62-19CA-4E2E-BD0F-B845DBBDB1E7}" presName="hierChild5" presStyleCnt="0"/>
      <dgm:spPr/>
      <dgm:t>
        <a:bodyPr/>
        <a:lstStyle/>
        <a:p>
          <a:endParaRPr lang="zh-CN" altLang="en-US"/>
        </a:p>
      </dgm:t>
    </dgm:pt>
    <dgm:pt modelId="{445C2DDC-455A-40DD-8815-E74422CFCE3E}" type="pres">
      <dgm:prSet presAssocID="{AFDD0F90-26BC-4F9D-9F7A-3433F16CC65E}" presName="Name37" presStyleLbl="parChTrans1D3" presStyleIdx="14" presStyleCnt="19"/>
      <dgm:spPr/>
      <dgm:t>
        <a:bodyPr/>
        <a:lstStyle/>
        <a:p>
          <a:endParaRPr lang="zh-CN" altLang="en-US"/>
        </a:p>
      </dgm:t>
    </dgm:pt>
    <dgm:pt modelId="{34CA99CD-1FD9-4D26-B858-C32FEF8A16C0}" type="pres">
      <dgm:prSet presAssocID="{3264FEA7-BEB1-4C22-9FB0-E84414D9B739}" presName="hierRoot2" presStyleCnt="0">
        <dgm:presLayoutVars>
          <dgm:hierBranch val="init"/>
        </dgm:presLayoutVars>
      </dgm:prSet>
      <dgm:spPr/>
      <dgm:t>
        <a:bodyPr/>
        <a:lstStyle/>
        <a:p>
          <a:endParaRPr lang="zh-CN" altLang="en-US"/>
        </a:p>
      </dgm:t>
    </dgm:pt>
    <dgm:pt modelId="{8C68F943-99BF-40B8-AD18-7034A208E46B}" type="pres">
      <dgm:prSet presAssocID="{3264FEA7-BEB1-4C22-9FB0-E84414D9B739}" presName="rootComposite" presStyleCnt="0"/>
      <dgm:spPr/>
      <dgm:t>
        <a:bodyPr/>
        <a:lstStyle/>
        <a:p>
          <a:endParaRPr lang="zh-CN" altLang="en-US"/>
        </a:p>
      </dgm:t>
    </dgm:pt>
    <dgm:pt modelId="{7E1106EE-D41B-4537-AEDB-ED79D876E808}" type="pres">
      <dgm:prSet presAssocID="{3264FEA7-BEB1-4C22-9FB0-E84414D9B739}" presName="rootText" presStyleLbl="node3" presStyleIdx="14" presStyleCnt="19">
        <dgm:presLayoutVars>
          <dgm:chPref val="3"/>
        </dgm:presLayoutVars>
      </dgm:prSet>
      <dgm:spPr/>
      <dgm:t>
        <a:bodyPr/>
        <a:lstStyle/>
        <a:p>
          <a:endParaRPr lang="zh-CN" altLang="en-US"/>
        </a:p>
      </dgm:t>
    </dgm:pt>
    <dgm:pt modelId="{323EBAE4-9ECD-4E6E-980F-988317F0FDD1}" type="pres">
      <dgm:prSet presAssocID="{3264FEA7-BEB1-4C22-9FB0-E84414D9B739}" presName="rootConnector" presStyleLbl="node3" presStyleIdx="14" presStyleCnt="19"/>
      <dgm:spPr/>
      <dgm:t>
        <a:bodyPr/>
        <a:lstStyle/>
        <a:p>
          <a:endParaRPr lang="zh-CN" altLang="en-US"/>
        </a:p>
      </dgm:t>
    </dgm:pt>
    <dgm:pt modelId="{B7DEC545-ED0F-4CDC-B7FB-6C9FC5738942}" type="pres">
      <dgm:prSet presAssocID="{3264FEA7-BEB1-4C22-9FB0-E84414D9B739}" presName="hierChild4" presStyleCnt="0"/>
      <dgm:spPr/>
      <dgm:t>
        <a:bodyPr/>
        <a:lstStyle/>
        <a:p>
          <a:endParaRPr lang="zh-CN" altLang="en-US"/>
        </a:p>
      </dgm:t>
    </dgm:pt>
    <dgm:pt modelId="{1971A27C-747F-4DD0-850D-5F02FFE0CCF9}" type="pres">
      <dgm:prSet presAssocID="{3264FEA7-BEB1-4C22-9FB0-E84414D9B739}" presName="hierChild5" presStyleCnt="0"/>
      <dgm:spPr/>
      <dgm:t>
        <a:bodyPr/>
        <a:lstStyle/>
        <a:p>
          <a:endParaRPr lang="zh-CN" altLang="en-US"/>
        </a:p>
      </dgm:t>
    </dgm:pt>
    <dgm:pt modelId="{59C93162-C982-497D-9458-9F51CFB62AF2}" type="pres">
      <dgm:prSet presAssocID="{903884AC-9A87-4CAF-912D-EF75C0734C19}" presName="Name37" presStyleLbl="parChTrans1D3" presStyleIdx="15" presStyleCnt="19"/>
      <dgm:spPr/>
      <dgm:t>
        <a:bodyPr/>
        <a:lstStyle/>
        <a:p>
          <a:endParaRPr lang="zh-CN" altLang="en-US"/>
        </a:p>
      </dgm:t>
    </dgm:pt>
    <dgm:pt modelId="{491DB611-4DEB-4D3F-BD23-766145370468}" type="pres">
      <dgm:prSet presAssocID="{E6F06F43-292C-4625-91E4-45EEFE654303}" presName="hierRoot2" presStyleCnt="0">
        <dgm:presLayoutVars>
          <dgm:hierBranch val="init"/>
        </dgm:presLayoutVars>
      </dgm:prSet>
      <dgm:spPr/>
      <dgm:t>
        <a:bodyPr/>
        <a:lstStyle/>
        <a:p>
          <a:endParaRPr lang="zh-CN" altLang="en-US"/>
        </a:p>
      </dgm:t>
    </dgm:pt>
    <dgm:pt modelId="{43782AE0-4430-449D-A7FB-2CB6685ACA15}" type="pres">
      <dgm:prSet presAssocID="{E6F06F43-292C-4625-91E4-45EEFE654303}" presName="rootComposite" presStyleCnt="0"/>
      <dgm:spPr/>
      <dgm:t>
        <a:bodyPr/>
        <a:lstStyle/>
        <a:p>
          <a:endParaRPr lang="zh-CN" altLang="en-US"/>
        </a:p>
      </dgm:t>
    </dgm:pt>
    <dgm:pt modelId="{661084B6-BA4C-4E75-AFA3-8EA5C9CDB6BB}" type="pres">
      <dgm:prSet presAssocID="{E6F06F43-292C-4625-91E4-45EEFE654303}" presName="rootText" presStyleLbl="node3" presStyleIdx="15" presStyleCnt="19">
        <dgm:presLayoutVars>
          <dgm:chPref val="3"/>
        </dgm:presLayoutVars>
      </dgm:prSet>
      <dgm:spPr/>
      <dgm:t>
        <a:bodyPr/>
        <a:lstStyle/>
        <a:p>
          <a:endParaRPr lang="zh-CN" altLang="en-US"/>
        </a:p>
      </dgm:t>
    </dgm:pt>
    <dgm:pt modelId="{716FDD9A-1773-43C3-8BFF-BCA34BE1554D}" type="pres">
      <dgm:prSet presAssocID="{E6F06F43-292C-4625-91E4-45EEFE654303}" presName="rootConnector" presStyleLbl="node3" presStyleIdx="15" presStyleCnt="19"/>
      <dgm:spPr/>
      <dgm:t>
        <a:bodyPr/>
        <a:lstStyle/>
        <a:p>
          <a:endParaRPr lang="zh-CN" altLang="en-US"/>
        </a:p>
      </dgm:t>
    </dgm:pt>
    <dgm:pt modelId="{600B9CD9-0F16-4E08-9889-2A7DB71ABC5B}" type="pres">
      <dgm:prSet presAssocID="{E6F06F43-292C-4625-91E4-45EEFE654303}" presName="hierChild4" presStyleCnt="0"/>
      <dgm:spPr/>
      <dgm:t>
        <a:bodyPr/>
        <a:lstStyle/>
        <a:p>
          <a:endParaRPr lang="zh-CN" altLang="en-US"/>
        </a:p>
      </dgm:t>
    </dgm:pt>
    <dgm:pt modelId="{0E1149E0-8C9F-47E2-9EEF-34AF65E5E7D2}" type="pres">
      <dgm:prSet presAssocID="{E6F06F43-292C-4625-91E4-45EEFE654303}" presName="hierChild5" presStyleCnt="0"/>
      <dgm:spPr/>
      <dgm:t>
        <a:bodyPr/>
        <a:lstStyle/>
        <a:p>
          <a:endParaRPr lang="zh-CN" altLang="en-US"/>
        </a:p>
      </dgm:t>
    </dgm:pt>
    <dgm:pt modelId="{CEB6C936-4DA2-4925-92F8-57DE73A6F85B}" type="pres">
      <dgm:prSet presAssocID="{7EA1C03E-E862-463F-B651-A4ABFE69FCDA}" presName="hierChild5" presStyleCnt="0"/>
      <dgm:spPr/>
      <dgm:t>
        <a:bodyPr/>
        <a:lstStyle/>
        <a:p>
          <a:endParaRPr lang="zh-CN" altLang="en-US"/>
        </a:p>
      </dgm:t>
    </dgm:pt>
    <dgm:pt modelId="{301FA347-1E08-45F6-967B-95940E0724D3}" type="pres">
      <dgm:prSet presAssocID="{A65EEDAD-4404-4FED-A83E-D929C3881F7B}" presName="Name37" presStyleLbl="parChTrans1D2" presStyleIdx="4" presStyleCnt="6"/>
      <dgm:spPr/>
      <dgm:t>
        <a:bodyPr/>
        <a:lstStyle/>
        <a:p>
          <a:endParaRPr lang="zh-CN" altLang="en-US"/>
        </a:p>
      </dgm:t>
    </dgm:pt>
    <dgm:pt modelId="{5EF1AA13-3C02-4D80-926D-B87CE37DCF40}" type="pres">
      <dgm:prSet presAssocID="{873C73FF-3AF0-45A0-AA95-999BF844CE9D}" presName="hierRoot2" presStyleCnt="0">
        <dgm:presLayoutVars>
          <dgm:hierBranch val="init"/>
        </dgm:presLayoutVars>
      </dgm:prSet>
      <dgm:spPr/>
      <dgm:t>
        <a:bodyPr/>
        <a:lstStyle/>
        <a:p>
          <a:endParaRPr lang="zh-CN" altLang="en-US"/>
        </a:p>
      </dgm:t>
    </dgm:pt>
    <dgm:pt modelId="{CC729610-2BC9-4FC2-983D-E8174F8F94D6}" type="pres">
      <dgm:prSet presAssocID="{873C73FF-3AF0-45A0-AA95-999BF844CE9D}" presName="rootComposite" presStyleCnt="0"/>
      <dgm:spPr/>
      <dgm:t>
        <a:bodyPr/>
        <a:lstStyle/>
        <a:p>
          <a:endParaRPr lang="zh-CN" altLang="en-US"/>
        </a:p>
      </dgm:t>
    </dgm:pt>
    <dgm:pt modelId="{A9EA42AC-6953-4445-8DEA-B48157271DDA}" type="pres">
      <dgm:prSet presAssocID="{873C73FF-3AF0-45A0-AA95-999BF844CE9D}" presName="rootText" presStyleLbl="node2" presStyleIdx="4" presStyleCnt="6">
        <dgm:presLayoutVars>
          <dgm:chPref val="3"/>
        </dgm:presLayoutVars>
      </dgm:prSet>
      <dgm:spPr/>
      <dgm:t>
        <a:bodyPr/>
        <a:lstStyle/>
        <a:p>
          <a:endParaRPr lang="zh-CN" altLang="en-US"/>
        </a:p>
      </dgm:t>
    </dgm:pt>
    <dgm:pt modelId="{962DC691-B8C9-4CA5-8DCC-2B078680D99C}" type="pres">
      <dgm:prSet presAssocID="{873C73FF-3AF0-45A0-AA95-999BF844CE9D}" presName="rootConnector" presStyleLbl="node2" presStyleIdx="4" presStyleCnt="6"/>
      <dgm:spPr/>
      <dgm:t>
        <a:bodyPr/>
        <a:lstStyle/>
        <a:p>
          <a:endParaRPr lang="zh-CN" altLang="en-US"/>
        </a:p>
      </dgm:t>
    </dgm:pt>
    <dgm:pt modelId="{9013362D-E16A-457C-8069-41CCFC2AEFCF}" type="pres">
      <dgm:prSet presAssocID="{873C73FF-3AF0-45A0-AA95-999BF844CE9D}" presName="hierChild4" presStyleCnt="0"/>
      <dgm:spPr/>
      <dgm:t>
        <a:bodyPr/>
        <a:lstStyle/>
        <a:p>
          <a:endParaRPr lang="zh-CN" altLang="en-US"/>
        </a:p>
      </dgm:t>
    </dgm:pt>
    <dgm:pt modelId="{5560215C-AE08-419F-959D-DEBAA8625FA5}" type="pres">
      <dgm:prSet presAssocID="{28523290-4450-4598-8B5D-D4778E903A73}" presName="Name37" presStyleLbl="parChTrans1D3" presStyleIdx="16" presStyleCnt="19"/>
      <dgm:spPr/>
      <dgm:t>
        <a:bodyPr/>
        <a:lstStyle/>
        <a:p>
          <a:endParaRPr lang="zh-CN" altLang="en-US"/>
        </a:p>
      </dgm:t>
    </dgm:pt>
    <dgm:pt modelId="{303AE253-2FAA-4A37-84A9-4FCACC4776CD}" type="pres">
      <dgm:prSet presAssocID="{C1CE5573-692D-4C71-B7AF-E69349F29773}" presName="hierRoot2" presStyleCnt="0">
        <dgm:presLayoutVars>
          <dgm:hierBranch val="init"/>
        </dgm:presLayoutVars>
      </dgm:prSet>
      <dgm:spPr/>
      <dgm:t>
        <a:bodyPr/>
        <a:lstStyle/>
        <a:p>
          <a:endParaRPr lang="zh-CN" altLang="en-US"/>
        </a:p>
      </dgm:t>
    </dgm:pt>
    <dgm:pt modelId="{6E13481F-8F6D-4853-87FC-221635CC130A}" type="pres">
      <dgm:prSet presAssocID="{C1CE5573-692D-4C71-B7AF-E69349F29773}" presName="rootComposite" presStyleCnt="0"/>
      <dgm:spPr/>
      <dgm:t>
        <a:bodyPr/>
        <a:lstStyle/>
        <a:p>
          <a:endParaRPr lang="zh-CN" altLang="en-US"/>
        </a:p>
      </dgm:t>
    </dgm:pt>
    <dgm:pt modelId="{18D0D205-AE11-415C-9464-0E4C6A26E38D}" type="pres">
      <dgm:prSet presAssocID="{C1CE5573-692D-4C71-B7AF-E69349F29773}" presName="rootText" presStyleLbl="node3" presStyleIdx="16" presStyleCnt="19">
        <dgm:presLayoutVars>
          <dgm:chPref val="3"/>
        </dgm:presLayoutVars>
      </dgm:prSet>
      <dgm:spPr/>
      <dgm:t>
        <a:bodyPr/>
        <a:lstStyle/>
        <a:p>
          <a:endParaRPr lang="zh-CN" altLang="en-US"/>
        </a:p>
      </dgm:t>
    </dgm:pt>
    <dgm:pt modelId="{3BBB8B2F-E795-410C-BD8C-24A5A130750C}" type="pres">
      <dgm:prSet presAssocID="{C1CE5573-692D-4C71-B7AF-E69349F29773}" presName="rootConnector" presStyleLbl="node3" presStyleIdx="16" presStyleCnt="19"/>
      <dgm:spPr/>
      <dgm:t>
        <a:bodyPr/>
        <a:lstStyle/>
        <a:p>
          <a:endParaRPr lang="zh-CN" altLang="en-US"/>
        </a:p>
      </dgm:t>
    </dgm:pt>
    <dgm:pt modelId="{5AA7AFF3-B461-436B-8340-9D94536D8B1F}" type="pres">
      <dgm:prSet presAssocID="{C1CE5573-692D-4C71-B7AF-E69349F29773}" presName="hierChild4" presStyleCnt="0"/>
      <dgm:spPr/>
      <dgm:t>
        <a:bodyPr/>
        <a:lstStyle/>
        <a:p>
          <a:endParaRPr lang="zh-CN" altLang="en-US"/>
        </a:p>
      </dgm:t>
    </dgm:pt>
    <dgm:pt modelId="{D5C84F67-6DA9-4715-BAC9-29F21D4104FC}" type="pres">
      <dgm:prSet presAssocID="{C1CE5573-692D-4C71-B7AF-E69349F29773}" presName="hierChild5" presStyleCnt="0"/>
      <dgm:spPr/>
      <dgm:t>
        <a:bodyPr/>
        <a:lstStyle/>
        <a:p>
          <a:endParaRPr lang="zh-CN" altLang="en-US"/>
        </a:p>
      </dgm:t>
    </dgm:pt>
    <dgm:pt modelId="{881F9A87-EC26-4C12-82FC-081F10C1E2E0}" type="pres">
      <dgm:prSet presAssocID="{7CA80535-473A-434E-B524-094625E99C7E}" presName="Name37" presStyleLbl="parChTrans1D3" presStyleIdx="17" presStyleCnt="19"/>
      <dgm:spPr/>
      <dgm:t>
        <a:bodyPr/>
        <a:lstStyle/>
        <a:p>
          <a:endParaRPr lang="zh-CN" altLang="en-US"/>
        </a:p>
      </dgm:t>
    </dgm:pt>
    <dgm:pt modelId="{25A401F1-A170-441B-90F4-396D80419EB0}" type="pres">
      <dgm:prSet presAssocID="{1D36A7F2-F408-4A33-B474-CB841319953E}" presName="hierRoot2" presStyleCnt="0">
        <dgm:presLayoutVars>
          <dgm:hierBranch val="init"/>
        </dgm:presLayoutVars>
      </dgm:prSet>
      <dgm:spPr/>
      <dgm:t>
        <a:bodyPr/>
        <a:lstStyle/>
        <a:p>
          <a:endParaRPr lang="zh-CN" altLang="en-US"/>
        </a:p>
      </dgm:t>
    </dgm:pt>
    <dgm:pt modelId="{3C20AF09-E274-4767-A8F2-BA64E9D82850}" type="pres">
      <dgm:prSet presAssocID="{1D36A7F2-F408-4A33-B474-CB841319953E}" presName="rootComposite" presStyleCnt="0"/>
      <dgm:spPr/>
      <dgm:t>
        <a:bodyPr/>
        <a:lstStyle/>
        <a:p>
          <a:endParaRPr lang="zh-CN" altLang="en-US"/>
        </a:p>
      </dgm:t>
    </dgm:pt>
    <dgm:pt modelId="{A7377F9A-4DA0-410D-81D1-2AA3BAB160BE}" type="pres">
      <dgm:prSet presAssocID="{1D36A7F2-F408-4A33-B474-CB841319953E}" presName="rootText" presStyleLbl="node3" presStyleIdx="17" presStyleCnt="19">
        <dgm:presLayoutVars>
          <dgm:chPref val="3"/>
        </dgm:presLayoutVars>
      </dgm:prSet>
      <dgm:spPr/>
      <dgm:t>
        <a:bodyPr/>
        <a:lstStyle/>
        <a:p>
          <a:endParaRPr lang="zh-CN" altLang="en-US"/>
        </a:p>
      </dgm:t>
    </dgm:pt>
    <dgm:pt modelId="{585388E1-A8D8-45C4-8658-E095DF6224FF}" type="pres">
      <dgm:prSet presAssocID="{1D36A7F2-F408-4A33-B474-CB841319953E}" presName="rootConnector" presStyleLbl="node3" presStyleIdx="17" presStyleCnt="19"/>
      <dgm:spPr/>
      <dgm:t>
        <a:bodyPr/>
        <a:lstStyle/>
        <a:p>
          <a:endParaRPr lang="zh-CN" altLang="en-US"/>
        </a:p>
      </dgm:t>
    </dgm:pt>
    <dgm:pt modelId="{3A254DAA-DAD8-4893-A058-3FA858E73AD2}" type="pres">
      <dgm:prSet presAssocID="{1D36A7F2-F408-4A33-B474-CB841319953E}" presName="hierChild4" presStyleCnt="0"/>
      <dgm:spPr/>
      <dgm:t>
        <a:bodyPr/>
        <a:lstStyle/>
        <a:p>
          <a:endParaRPr lang="zh-CN" altLang="en-US"/>
        </a:p>
      </dgm:t>
    </dgm:pt>
    <dgm:pt modelId="{8B7FDACE-2816-4D21-8EF9-B2EFC0041807}" type="pres">
      <dgm:prSet presAssocID="{1D36A7F2-F408-4A33-B474-CB841319953E}" presName="hierChild5" presStyleCnt="0"/>
      <dgm:spPr/>
      <dgm:t>
        <a:bodyPr/>
        <a:lstStyle/>
        <a:p>
          <a:endParaRPr lang="zh-CN" altLang="en-US"/>
        </a:p>
      </dgm:t>
    </dgm:pt>
    <dgm:pt modelId="{3033D664-DDAE-4703-A59D-DDD343CF81DA}" type="pres">
      <dgm:prSet presAssocID="{6B113513-08DF-404A-963D-28F99A8A59DC}" presName="Name37" presStyleLbl="parChTrans1D3" presStyleIdx="18" presStyleCnt="19"/>
      <dgm:spPr/>
      <dgm:t>
        <a:bodyPr/>
        <a:lstStyle/>
        <a:p>
          <a:endParaRPr lang="zh-CN" altLang="en-US"/>
        </a:p>
      </dgm:t>
    </dgm:pt>
    <dgm:pt modelId="{BEAD8B1D-ACCA-4C32-A03B-6F45E7EF1397}" type="pres">
      <dgm:prSet presAssocID="{A572B0F0-2781-4D97-AB90-D7D983927299}" presName="hierRoot2" presStyleCnt="0">
        <dgm:presLayoutVars>
          <dgm:hierBranch val="init"/>
        </dgm:presLayoutVars>
      </dgm:prSet>
      <dgm:spPr/>
      <dgm:t>
        <a:bodyPr/>
        <a:lstStyle/>
        <a:p>
          <a:endParaRPr lang="zh-CN" altLang="en-US"/>
        </a:p>
      </dgm:t>
    </dgm:pt>
    <dgm:pt modelId="{DCCDC6FF-8F35-4F9F-9735-1EC3F4E10113}" type="pres">
      <dgm:prSet presAssocID="{A572B0F0-2781-4D97-AB90-D7D983927299}" presName="rootComposite" presStyleCnt="0"/>
      <dgm:spPr/>
      <dgm:t>
        <a:bodyPr/>
        <a:lstStyle/>
        <a:p>
          <a:endParaRPr lang="zh-CN" altLang="en-US"/>
        </a:p>
      </dgm:t>
    </dgm:pt>
    <dgm:pt modelId="{1DCA4D5E-BE74-47C0-A7BA-B1A55FB58163}" type="pres">
      <dgm:prSet presAssocID="{A572B0F0-2781-4D97-AB90-D7D983927299}" presName="rootText" presStyleLbl="node3" presStyleIdx="18" presStyleCnt="19">
        <dgm:presLayoutVars>
          <dgm:chPref val="3"/>
        </dgm:presLayoutVars>
      </dgm:prSet>
      <dgm:spPr/>
      <dgm:t>
        <a:bodyPr/>
        <a:lstStyle/>
        <a:p>
          <a:endParaRPr lang="zh-CN" altLang="en-US"/>
        </a:p>
      </dgm:t>
    </dgm:pt>
    <dgm:pt modelId="{74143114-62EF-4823-916B-4552BDE01975}" type="pres">
      <dgm:prSet presAssocID="{A572B0F0-2781-4D97-AB90-D7D983927299}" presName="rootConnector" presStyleLbl="node3" presStyleIdx="18" presStyleCnt="19"/>
      <dgm:spPr/>
      <dgm:t>
        <a:bodyPr/>
        <a:lstStyle/>
        <a:p>
          <a:endParaRPr lang="zh-CN" altLang="en-US"/>
        </a:p>
      </dgm:t>
    </dgm:pt>
    <dgm:pt modelId="{370B84E8-E2E0-4798-91BA-0E071A0A8683}" type="pres">
      <dgm:prSet presAssocID="{A572B0F0-2781-4D97-AB90-D7D983927299}" presName="hierChild4" presStyleCnt="0"/>
      <dgm:spPr/>
      <dgm:t>
        <a:bodyPr/>
        <a:lstStyle/>
        <a:p>
          <a:endParaRPr lang="zh-CN" altLang="en-US"/>
        </a:p>
      </dgm:t>
    </dgm:pt>
    <dgm:pt modelId="{0CE41799-AAD0-44C8-9559-46F298DA73E8}" type="pres">
      <dgm:prSet presAssocID="{A572B0F0-2781-4D97-AB90-D7D983927299}" presName="hierChild5" presStyleCnt="0"/>
      <dgm:spPr/>
      <dgm:t>
        <a:bodyPr/>
        <a:lstStyle/>
        <a:p>
          <a:endParaRPr lang="zh-CN" altLang="en-US"/>
        </a:p>
      </dgm:t>
    </dgm:pt>
    <dgm:pt modelId="{304435FD-7A95-4CEE-98B4-F7FF94C42EE1}" type="pres">
      <dgm:prSet presAssocID="{873C73FF-3AF0-45A0-AA95-999BF844CE9D}" presName="hierChild5" presStyleCnt="0"/>
      <dgm:spPr/>
      <dgm:t>
        <a:bodyPr/>
        <a:lstStyle/>
        <a:p>
          <a:endParaRPr lang="zh-CN" altLang="en-US"/>
        </a:p>
      </dgm:t>
    </dgm:pt>
    <dgm:pt modelId="{17FE3013-3D29-47A8-B6DD-B01E3C03B5C5}" type="pres">
      <dgm:prSet presAssocID="{41D99183-A78D-4A92-8658-1D5C976FD28A}" presName="Name37" presStyleLbl="parChTrans1D2" presStyleIdx="5" presStyleCnt="6"/>
      <dgm:spPr/>
      <dgm:t>
        <a:bodyPr/>
        <a:lstStyle/>
        <a:p>
          <a:endParaRPr lang="zh-CN" altLang="en-US"/>
        </a:p>
      </dgm:t>
    </dgm:pt>
    <dgm:pt modelId="{4E258958-5B8B-4D45-8198-57AA0457AFCD}" type="pres">
      <dgm:prSet presAssocID="{09779839-7DDD-421F-8FCB-F3AED642F220}" presName="hierRoot2" presStyleCnt="0">
        <dgm:presLayoutVars>
          <dgm:hierBranch val="init"/>
        </dgm:presLayoutVars>
      </dgm:prSet>
      <dgm:spPr/>
      <dgm:t>
        <a:bodyPr/>
        <a:lstStyle/>
        <a:p>
          <a:endParaRPr lang="zh-CN" altLang="en-US"/>
        </a:p>
      </dgm:t>
    </dgm:pt>
    <dgm:pt modelId="{9FFF5974-F41C-495B-8DC8-F6F946AF523C}" type="pres">
      <dgm:prSet presAssocID="{09779839-7DDD-421F-8FCB-F3AED642F220}" presName="rootComposite" presStyleCnt="0"/>
      <dgm:spPr/>
      <dgm:t>
        <a:bodyPr/>
        <a:lstStyle/>
        <a:p>
          <a:endParaRPr lang="zh-CN" altLang="en-US"/>
        </a:p>
      </dgm:t>
    </dgm:pt>
    <dgm:pt modelId="{69A9B4F4-4044-421D-922C-1016C053E79B}" type="pres">
      <dgm:prSet presAssocID="{09779839-7DDD-421F-8FCB-F3AED642F220}" presName="rootText" presStyleLbl="node2" presStyleIdx="5" presStyleCnt="6">
        <dgm:presLayoutVars>
          <dgm:chPref val="3"/>
        </dgm:presLayoutVars>
      </dgm:prSet>
      <dgm:spPr/>
      <dgm:t>
        <a:bodyPr/>
        <a:lstStyle/>
        <a:p>
          <a:endParaRPr lang="zh-CN" altLang="en-US"/>
        </a:p>
      </dgm:t>
    </dgm:pt>
    <dgm:pt modelId="{08959C75-7A97-4134-9655-3267F1830EE2}" type="pres">
      <dgm:prSet presAssocID="{09779839-7DDD-421F-8FCB-F3AED642F220}" presName="rootConnector" presStyleLbl="node2" presStyleIdx="5" presStyleCnt="6"/>
      <dgm:spPr/>
      <dgm:t>
        <a:bodyPr/>
        <a:lstStyle/>
        <a:p>
          <a:endParaRPr lang="zh-CN" altLang="en-US"/>
        </a:p>
      </dgm:t>
    </dgm:pt>
    <dgm:pt modelId="{1718CA59-F8AF-4A9E-BA26-7F58F997FCEF}" type="pres">
      <dgm:prSet presAssocID="{09779839-7DDD-421F-8FCB-F3AED642F220}" presName="hierChild4" presStyleCnt="0"/>
      <dgm:spPr/>
      <dgm:t>
        <a:bodyPr/>
        <a:lstStyle/>
        <a:p>
          <a:endParaRPr lang="zh-CN" altLang="en-US"/>
        </a:p>
      </dgm:t>
    </dgm:pt>
    <dgm:pt modelId="{51A56A77-8DEB-4E40-9C5E-2D034186A401}" type="pres">
      <dgm:prSet presAssocID="{09779839-7DDD-421F-8FCB-F3AED642F220}" presName="hierChild5" presStyleCnt="0"/>
      <dgm:spPr/>
      <dgm:t>
        <a:bodyPr/>
        <a:lstStyle/>
        <a:p>
          <a:endParaRPr lang="zh-CN" altLang="en-US"/>
        </a:p>
      </dgm:t>
    </dgm:pt>
    <dgm:pt modelId="{C09F58AD-B686-44B4-9A44-F0E451A1B40C}" type="pres">
      <dgm:prSet presAssocID="{43BE4404-33AF-40F6-AEBF-DD30474B5BB6}" presName="hierChild3" presStyleCnt="0"/>
      <dgm:spPr/>
      <dgm:t>
        <a:bodyPr/>
        <a:lstStyle/>
        <a:p>
          <a:endParaRPr lang="zh-CN" altLang="en-US"/>
        </a:p>
      </dgm:t>
    </dgm:pt>
  </dgm:ptLst>
  <dgm:cxnLst>
    <dgm:cxn modelId="{D77C3CAA-243C-47D0-941C-655708A93524}" type="presOf" srcId="{79F677F3-C5FE-4548-8944-259E39BB6836}" destId="{A22B6B30-6448-41F5-9561-7CBAB4DA7DD8}" srcOrd="1" destOrd="0" presId="urn:microsoft.com/office/officeart/2005/8/layout/orgChart1"/>
    <dgm:cxn modelId="{AB2020A8-BCC2-4901-B9A1-CB8B3AC5DE55}" type="presOf" srcId="{AFDD0F90-26BC-4F9D-9F7A-3433F16CC65E}" destId="{445C2DDC-455A-40DD-8815-E74422CFCE3E}" srcOrd="0" destOrd="0" presId="urn:microsoft.com/office/officeart/2005/8/layout/orgChart1"/>
    <dgm:cxn modelId="{7FFFF13A-4DED-4722-A1C1-363336AD5313}" type="presOf" srcId="{43BE4404-33AF-40F6-AEBF-DD30474B5BB6}" destId="{06ECD810-35A6-4DBE-B6B5-E3F18CA5AAB0}" srcOrd="1" destOrd="0" presId="urn:microsoft.com/office/officeart/2005/8/layout/orgChart1"/>
    <dgm:cxn modelId="{73D78D4E-08EE-4D52-A9DC-99D84CD6B28F}" srcId="{1D73AF88-4785-4C5F-BA7E-1BAC0B2FE6F6}" destId="{79F677F3-C5FE-4548-8944-259E39BB6836}" srcOrd="6" destOrd="0" parTransId="{2B2A516D-9465-496E-B4B1-4953AB1B2B38}" sibTransId="{A6A581C3-D4D3-44BC-A522-C8ADF7442707}"/>
    <dgm:cxn modelId="{CB4FE244-7FFD-4CEA-B9CC-EEC44F299545}" type="presOf" srcId="{AE0D009F-0329-4AA2-9275-0D2200C914E5}" destId="{3702AFB2-C843-4329-98CB-99F2B26E0B7B}" srcOrd="0" destOrd="0" presId="urn:microsoft.com/office/officeart/2005/8/layout/orgChart1"/>
    <dgm:cxn modelId="{007D4769-BA93-42C0-9701-44F2FF52ECC7}" srcId="{43BE4404-33AF-40F6-AEBF-DD30474B5BB6}" destId="{383FBF4F-42B3-401A-A2AF-E1456E80D0E8}" srcOrd="2" destOrd="0" parTransId="{4A2FF625-9F61-4D20-94C6-AAF187FCF11E}" sibTransId="{29D5B113-22EE-44C4-B0B5-EEBB700A0FC6}"/>
    <dgm:cxn modelId="{A68571C8-E534-437D-B635-9F63637B1A30}" type="presOf" srcId="{311A41AD-526E-4FAB-B6F4-1EF406EEB4D5}" destId="{4883981F-CD02-40AC-8EED-26A97DB0A965}" srcOrd="0" destOrd="0" presId="urn:microsoft.com/office/officeart/2005/8/layout/orgChart1"/>
    <dgm:cxn modelId="{533986CB-CD7E-4E72-9DE0-2E2384039039}" type="presOf" srcId="{FAFF9523-5CAC-4C95-8A6C-C0E8CCCAFA92}" destId="{0A5D36C7-2830-4D51-82D8-69279A73F1AC}" srcOrd="0" destOrd="0" presId="urn:microsoft.com/office/officeart/2005/8/layout/orgChart1"/>
    <dgm:cxn modelId="{C216612C-3BCB-4C7B-BD10-2C52B9429E6A}" type="presOf" srcId="{E555520A-DF1E-4E46-A97A-8708A169F895}" destId="{177346A7-1601-474E-997C-20C5D91EBB6E}" srcOrd="0" destOrd="0" presId="urn:microsoft.com/office/officeart/2005/8/layout/orgChart1"/>
    <dgm:cxn modelId="{AE25BE3B-E7DC-4BE1-90D2-F09EBA686AB9}" type="presOf" srcId="{84421471-7988-424F-9804-4904A5FAF377}" destId="{4B4F14CF-A881-4176-8834-048E2711841A}" srcOrd="0" destOrd="0" presId="urn:microsoft.com/office/officeart/2005/8/layout/orgChart1"/>
    <dgm:cxn modelId="{7FACD223-3D21-458A-B255-C46FC9502667}" type="presOf" srcId="{C1CE5573-692D-4C71-B7AF-E69349F29773}" destId="{3BBB8B2F-E795-410C-BD8C-24A5A130750C}" srcOrd="1" destOrd="0" presId="urn:microsoft.com/office/officeart/2005/8/layout/orgChart1"/>
    <dgm:cxn modelId="{03288EE0-4A44-45DE-B88A-5E21A26A6289}" type="presOf" srcId="{1D73AF88-4785-4C5F-BA7E-1BAC0B2FE6F6}" destId="{2BF15AAA-E14B-4D10-955A-5E402819DEE3}" srcOrd="0" destOrd="0" presId="urn:microsoft.com/office/officeart/2005/8/layout/orgChart1"/>
    <dgm:cxn modelId="{12A1F265-9893-4D99-BD31-8F05CCEF4ABA}" srcId="{1D73AF88-4785-4C5F-BA7E-1BAC0B2FE6F6}" destId="{257CFD62-B646-4AD7-A78E-531593393273}" srcOrd="5" destOrd="0" parTransId="{3B2B4EA5-51C2-410C-B3F6-B921B140723D}" sibTransId="{6A05920D-B2D0-4AFD-A5C8-A4C4C24BF7BE}"/>
    <dgm:cxn modelId="{B6A5C378-C3C3-4F7D-9C54-7BFCB3B0DD2D}" srcId="{43BE4404-33AF-40F6-AEBF-DD30474B5BB6}" destId="{7EA1C03E-E862-463F-B651-A4ABFE69FCDA}" srcOrd="3" destOrd="0" parTransId="{83CE0219-F219-4F80-B2AD-E62C843A2485}" sibTransId="{C665277D-7835-49BD-958F-9ED499DA7B56}"/>
    <dgm:cxn modelId="{F9C1960E-62CF-40C4-A7CD-2D4D35F3F43F}" srcId="{95589066-3954-4328-9A1E-BDFB6EB8F31D}" destId="{094F7ACA-A743-475B-B489-E156C81082F2}" srcOrd="0" destOrd="0" parTransId="{538C4115-0818-4343-BF27-7A48E2CD0566}" sibTransId="{9111666A-531F-464C-80D8-9D2F75BA17F6}"/>
    <dgm:cxn modelId="{E37331CC-487C-4306-BEB0-0FAFB362BC20}" type="presOf" srcId="{7EA1C03E-E862-463F-B651-A4ABFE69FCDA}" destId="{D2144B94-D63A-49D9-BA30-A59D0CECF8CA}" srcOrd="1" destOrd="0" presId="urn:microsoft.com/office/officeart/2005/8/layout/orgChart1"/>
    <dgm:cxn modelId="{1CCA3B94-2A01-4F90-BD5B-B5783FBC29E9}" type="presOf" srcId="{7AA2334C-BB0A-49ED-A868-2A7079404498}" destId="{213D17F8-A536-4D1A-839C-931F88BBF8CD}" srcOrd="0" destOrd="0" presId="urn:microsoft.com/office/officeart/2005/8/layout/orgChart1"/>
    <dgm:cxn modelId="{BF262D70-30B0-4DAD-B4EB-44C0DC26FA06}" srcId="{95589066-3954-4328-9A1E-BDFB6EB8F31D}" destId="{84F51A30-2B16-4949-B995-433A634A19AC}" srcOrd="2" destOrd="0" parTransId="{6E8DCDD8-73C5-4122-B29F-E2CF08ACF284}" sibTransId="{58472838-82E8-4A02-B3BA-113C542B1FF6}"/>
    <dgm:cxn modelId="{D60F8F80-DF16-4FCF-822C-D853861B9140}" srcId="{1D73AF88-4785-4C5F-BA7E-1BAC0B2FE6F6}" destId="{628B4E2E-5E24-4B31-8799-49F56C15D426}" srcOrd="0" destOrd="0" parTransId="{AF42A7BF-0203-4FB9-9C8F-4F357C3B859A}" sibTransId="{6FE164E6-5655-4931-B8B4-F33D41964D74}"/>
    <dgm:cxn modelId="{F1DB6D8E-3EED-4229-BCEA-79E9D6EEDBBA}" type="presOf" srcId="{3264FEA7-BEB1-4C22-9FB0-E84414D9B739}" destId="{323EBAE4-9ECD-4E6E-980F-988317F0FDD1}" srcOrd="1" destOrd="0" presId="urn:microsoft.com/office/officeart/2005/8/layout/orgChart1"/>
    <dgm:cxn modelId="{7351AFD7-6333-4B1C-9339-84066BEB8971}" type="presOf" srcId="{3EE2E399-64E5-4C87-BCA6-BCEE778C2025}" destId="{216DE6DB-F950-418E-923D-C4A069A52EB6}" srcOrd="0" destOrd="0" presId="urn:microsoft.com/office/officeart/2005/8/layout/orgChart1"/>
    <dgm:cxn modelId="{FF61F2DF-6B51-4EFE-9A02-B15BC77DF710}" srcId="{094F7ACA-A743-475B-B489-E156C81082F2}" destId="{AADCE17D-E9DA-4701-B1F2-006597FCBE1E}" srcOrd="0" destOrd="0" parTransId="{176C9FB0-2CB5-424F-8173-F89793021CB9}" sibTransId="{E5948B7A-1D9A-47D3-AD7A-E04089A2F502}"/>
    <dgm:cxn modelId="{C4E00709-05AC-4A73-9C8C-0A452799260E}" type="presOf" srcId="{7AA2334C-BB0A-49ED-A868-2A7079404498}" destId="{E5514682-5A52-44AF-B390-0839E11F1105}" srcOrd="1" destOrd="0" presId="urn:microsoft.com/office/officeart/2005/8/layout/orgChart1"/>
    <dgm:cxn modelId="{C41DF7EF-AC9E-4641-835D-76F51A619A89}" type="presOf" srcId="{28523290-4450-4598-8B5D-D4778E903A73}" destId="{5560215C-AE08-419F-959D-DEBAA8625FA5}" srcOrd="0" destOrd="0" presId="urn:microsoft.com/office/officeart/2005/8/layout/orgChart1"/>
    <dgm:cxn modelId="{4EFCE00E-7A40-49E5-94B9-839ADEA028C4}" type="presOf" srcId="{DE69B3D9-0D19-45CB-A4B2-8C452E377B56}" destId="{D1AF82BF-632B-4577-9C95-448F16B9DCAB}" srcOrd="1" destOrd="0" presId="urn:microsoft.com/office/officeart/2005/8/layout/orgChart1"/>
    <dgm:cxn modelId="{DD63B3D8-8201-496F-81A4-C253BDDB687D}" srcId="{1D73AF88-4785-4C5F-BA7E-1BAC0B2FE6F6}" destId="{75FDB0AE-EBDC-4F02-8A1C-F14F5849C75E}" srcOrd="3" destOrd="0" parTransId="{84421471-7988-424F-9804-4904A5FAF377}" sibTransId="{40DFDF6D-4E99-412B-A95A-5F3490F2A135}"/>
    <dgm:cxn modelId="{8A297BCC-1E59-422A-BBC5-168D552E3DFB}" type="presOf" srcId="{73827323-58D5-45ED-B80A-0D2E1A02FCC8}" destId="{4E28B845-7B19-4C08-B6A3-50A2303EE994}" srcOrd="0" destOrd="0" presId="urn:microsoft.com/office/officeart/2005/8/layout/orgChart1"/>
    <dgm:cxn modelId="{6B69237B-63F8-4CCC-8051-74FA2C56D054}" srcId="{873C73FF-3AF0-45A0-AA95-999BF844CE9D}" destId="{A572B0F0-2781-4D97-AB90-D7D983927299}" srcOrd="2" destOrd="0" parTransId="{6B113513-08DF-404A-963D-28F99A8A59DC}" sibTransId="{C43218D5-61E3-4D31-9803-69F85C09B940}"/>
    <dgm:cxn modelId="{D6106DC1-D844-4FDB-AB40-12DB88BF47EC}" srcId="{43BE4404-33AF-40F6-AEBF-DD30474B5BB6}" destId="{95589066-3954-4328-9A1E-BDFB6EB8F31D}" srcOrd="1" destOrd="0" parTransId="{6DC0FA47-FE6F-48F2-8A06-8463551F2815}" sibTransId="{B2CBBC67-DAF1-445D-A8E6-A2C8C476F41B}"/>
    <dgm:cxn modelId="{FC5F479A-2CB9-4DD0-A331-E7AD19873A4E}" type="presOf" srcId="{55A79E2E-7B39-4591-9FBF-CC2A4D32EE75}" destId="{63DB70A0-927F-4A13-A1F7-60A594E4428B}" srcOrd="0" destOrd="0" presId="urn:microsoft.com/office/officeart/2005/8/layout/orgChart1"/>
    <dgm:cxn modelId="{BD6514B5-A061-4FF4-AE0B-D9378A1BD4DC}" type="presOf" srcId="{AFB30B62-19CA-4E2E-BD0F-B845DBBDB1E7}" destId="{8767704D-085D-4AC0-9998-69C63E21C2A7}" srcOrd="1" destOrd="0" presId="urn:microsoft.com/office/officeart/2005/8/layout/orgChart1"/>
    <dgm:cxn modelId="{A54CE92C-813D-4124-9A1A-E120EDCC33AF}" type="presOf" srcId="{85743B3D-523D-4BFF-A5E9-6CAA28F8F632}" destId="{6CA546F2-CA25-4959-8AA7-EA2F060BF472}" srcOrd="0" destOrd="0" presId="urn:microsoft.com/office/officeart/2005/8/layout/orgChart1"/>
    <dgm:cxn modelId="{C71914AB-F4D1-4A1F-A7B6-F0E6F1F0E1A8}" srcId="{95589066-3954-4328-9A1E-BDFB6EB8F31D}" destId="{DE69B3D9-0D19-45CB-A4B2-8C452E377B56}" srcOrd="1" destOrd="0" parTransId="{A5C860F3-C628-49AD-AADA-17C570B5C228}" sibTransId="{4E7A5C7B-E37E-41AF-9B4C-CA4AFCD35B4F}"/>
    <dgm:cxn modelId="{39185F57-AF07-4E48-BBF9-71EE1F900B56}" srcId="{AF173DED-BD74-4F92-9D6C-8F6DF6F5F8B3}" destId="{43BE4404-33AF-40F6-AEBF-DD30474B5BB6}" srcOrd="0" destOrd="0" parTransId="{DE492124-7A82-4B3B-9E43-CE3DFF2725CF}" sibTransId="{D8F9556B-8B8F-4E02-9DEE-B4D732658798}"/>
    <dgm:cxn modelId="{A2BD42A3-2857-4F0B-8295-52A3CCA38BDA}" type="presOf" srcId="{A572B0F0-2781-4D97-AB90-D7D983927299}" destId="{74143114-62EF-4823-916B-4552BDE01975}" srcOrd="1" destOrd="0" presId="urn:microsoft.com/office/officeart/2005/8/layout/orgChart1"/>
    <dgm:cxn modelId="{CF727B95-C726-4A4F-91AD-EBD2DDB33C36}" type="presOf" srcId="{257CFD62-B646-4AD7-A78E-531593393273}" destId="{611460E7-B339-4E06-B50D-C4A8B665A33C}" srcOrd="0" destOrd="0" presId="urn:microsoft.com/office/officeart/2005/8/layout/orgChart1"/>
    <dgm:cxn modelId="{46EFD308-4F8A-4734-8CEC-7DF8F45ED6E0}" type="presOf" srcId="{AFB30B62-19CA-4E2E-BD0F-B845DBBDB1E7}" destId="{7DBE0157-35BA-4A02-9346-6853FBCB2788}" srcOrd="0" destOrd="0" presId="urn:microsoft.com/office/officeart/2005/8/layout/orgChart1"/>
    <dgm:cxn modelId="{6538CB68-16E7-425C-99B8-2780BE672EFF}" type="presOf" srcId="{72FA20A9-C839-4583-B49E-833E0468B354}" destId="{6AB6C4E1-7DB8-440D-BB11-A2557C489C3E}" srcOrd="0" destOrd="0" presId="urn:microsoft.com/office/officeart/2005/8/layout/orgChart1"/>
    <dgm:cxn modelId="{665BF2DD-1ED7-45B3-AB56-7AB6C30ED847}" type="presOf" srcId="{1D36A7F2-F408-4A33-B474-CB841319953E}" destId="{585388E1-A8D8-45C4-8658-E095DF6224FF}" srcOrd="1" destOrd="0" presId="urn:microsoft.com/office/officeart/2005/8/layout/orgChart1"/>
    <dgm:cxn modelId="{5776431B-98D1-482F-9B43-119982FE8F75}" type="presOf" srcId="{83CE0219-F219-4F80-B2AD-E62C843A2485}" destId="{50D49133-6E2F-4C00-A919-2F61E81940F6}" srcOrd="0" destOrd="0" presId="urn:microsoft.com/office/officeart/2005/8/layout/orgChart1"/>
    <dgm:cxn modelId="{E8968F5B-B1B7-439F-AAAF-096E9CDCD180}" type="presOf" srcId="{A572B0F0-2781-4D97-AB90-D7D983927299}" destId="{1DCA4D5E-BE74-47C0-A7BA-B1A55FB58163}" srcOrd="0" destOrd="0" presId="urn:microsoft.com/office/officeart/2005/8/layout/orgChart1"/>
    <dgm:cxn modelId="{BB67EA74-C5E4-4F5A-9961-40F910B0DBAD}" type="presOf" srcId="{1D73AF88-4785-4C5F-BA7E-1BAC0B2FE6F6}" destId="{83A8E044-C42D-4645-8FD6-1D97FC80BFC3}" srcOrd="1" destOrd="0" presId="urn:microsoft.com/office/officeart/2005/8/layout/orgChart1"/>
    <dgm:cxn modelId="{BA54552C-D13D-4681-9B2E-7B054E6979CC}" type="presOf" srcId="{6E8DCDD8-73C5-4122-B29F-E2CF08ACF284}" destId="{7463BA8E-602B-4E6F-AD92-5EE7FBD9959D}" srcOrd="0" destOrd="0" presId="urn:microsoft.com/office/officeart/2005/8/layout/orgChart1"/>
    <dgm:cxn modelId="{591A70A1-9BF4-4845-A79A-992E67698A76}" type="presOf" srcId="{3BBC6DB5-F3A3-4189-956C-84A24EE58408}" destId="{E5D103F6-5BA6-4636-B994-8AA60C16410F}" srcOrd="1" destOrd="0" presId="urn:microsoft.com/office/officeart/2005/8/layout/orgChart1"/>
    <dgm:cxn modelId="{5108D6CC-2A7A-4F67-81B4-B95479637190}" type="presOf" srcId="{96638E73-AE8E-4697-B0D4-96B77815F033}" destId="{C7902AED-EEE3-4781-8A3E-B7691B47E668}" srcOrd="1" destOrd="0" presId="urn:microsoft.com/office/officeart/2005/8/layout/orgChart1"/>
    <dgm:cxn modelId="{D721744D-551E-4B6F-B8E2-0A496B2821AA}" srcId="{43BE4404-33AF-40F6-AEBF-DD30474B5BB6}" destId="{09779839-7DDD-421F-8FCB-F3AED642F220}" srcOrd="5" destOrd="0" parTransId="{41D99183-A78D-4A92-8658-1D5C976FD28A}" sibTransId="{C70B8039-17C5-4FBD-8FA9-43E82CFFE102}"/>
    <dgm:cxn modelId="{2F0DC35F-C2AB-4FB7-8D60-1AC68D42BE6A}" srcId="{1D73AF88-4785-4C5F-BA7E-1BAC0B2FE6F6}" destId="{7AA2334C-BB0A-49ED-A868-2A7079404498}" srcOrd="1" destOrd="0" parTransId="{1451A89F-E9BC-42D2-9DE3-1B8FF9F7B28E}" sibTransId="{4E17F9F9-38BD-4A7C-908F-6037226ABD93}"/>
    <dgm:cxn modelId="{4ADCC9D8-DA2F-4C56-BA08-6536C81C07BC}" type="presOf" srcId="{628B4E2E-5E24-4B31-8799-49F56C15D426}" destId="{BBADB601-27F2-4F55-9F31-28A25B441AE8}" srcOrd="1" destOrd="0" presId="urn:microsoft.com/office/officeart/2005/8/layout/orgChart1"/>
    <dgm:cxn modelId="{06346AAE-359A-4DF0-8C61-73E2C335F8D0}" type="presOf" srcId="{F2118D0B-E74E-4745-AD8C-090E2B8EA638}" destId="{BA93D0B0-EFE7-49E6-AAE2-377E61CC9EC0}" srcOrd="1" destOrd="0" presId="urn:microsoft.com/office/officeart/2005/8/layout/orgChart1"/>
    <dgm:cxn modelId="{1334441E-378A-4E42-B770-D57B764E1A46}" type="presOf" srcId="{09779839-7DDD-421F-8FCB-F3AED642F220}" destId="{69A9B4F4-4044-421D-922C-1016C053E79B}" srcOrd="0" destOrd="0" presId="urn:microsoft.com/office/officeart/2005/8/layout/orgChart1"/>
    <dgm:cxn modelId="{65F3B3E5-FBD2-42DF-A3C1-1B7F3DD28777}" type="presOf" srcId="{DE69B3D9-0D19-45CB-A4B2-8C452E377B56}" destId="{B87F7CEE-DF96-4F43-BB3D-E1A99586A925}" srcOrd="0" destOrd="0" presId="urn:microsoft.com/office/officeart/2005/8/layout/orgChart1"/>
    <dgm:cxn modelId="{B913FF4F-257D-435A-BA87-2584C3D6FF7B}" type="presOf" srcId="{F2118D0B-E74E-4745-AD8C-090E2B8EA638}" destId="{8624BD0A-A324-49E7-AF0B-D4BB734DE20E}" srcOrd="0" destOrd="0" presId="urn:microsoft.com/office/officeart/2005/8/layout/orgChart1"/>
    <dgm:cxn modelId="{40C73044-E58D-40AC-ABBC-A1D88C327EC7}" type="presOf" srcId="{E6F06F43-292C-4625-91E4-45EEFE654303}" destId="{661084B6-BA4C-4E75-AFA3-8EA5C9CDB6BB}" srcOrd="0" destOrd="0" presId="urn:microsoft.com/office/officeart/2005/8/layout/orgChart1"/>
    <dgm:cxn modelId="{E11E45D4-4B0E-4394-9EEB-46C95B8591D3}" srcId="{094F7ACA-A743-475B-B489-E156C81082F2}" destId="{3BBC6DB5-F3A3-4189-956C-84A24EE58408}" srcOrd="2" destOrd="0" parTransId="{3EE2E399-64E5-4C87-BCA6-BCEE778C2025}" sibTransId="{BC1F83A3-A8B1-44B3-8ABF-DB961B2EBACC}"/>
    <dgm:cxn modelId="{F57E00AA-EFD5-430C-B48C-0455AE60D630}" type="presOf" srcId="{3B2B4EA5-51C2-410C-B3F6-B921B140723D}" destId="{93A3908F-4F2D-49A0-B312-1DF9380146AB}" srcOrd="0" destOrd="0" presId="urn:microsoft.com/office/officeart/2005/8/layout/orgChart1"/>
    <dgm:cxn modelId="{E05FB3D7-6EFF-4CFF-BC46-964DAD9A1D90}" type="presOf" srcId="{628B4E2E-5E24-4B31-8799-49F56C15D426}" destId="{D28235A5-089B-472D-84F0-8F6EE80D52B7}" srcOrd="0" destOrd="0" presId="urn:microsoft.com/office/officeart/2005/8/layout/orgChart1"/>
    <dgm:cxn modelId="{4F32B12B-9C89-45C4-9935-21FF76301236}" type="presOf" srcId="{3264FEA7-BEB1-4C22-9FB0-E84414D9B739}" destId="{7E1106EE-D41B-4537-AEDB-ED79D876E808}" srcOrd="0" destOrd="0" presId="urn:microsoft.com/office/officeart/2005/8/layout/orgChart1"/>
    <dgm:cxn modelId="{29B65381-FF10-4C2D-83BF-B8F73700AA39}" srcId="{383FBF4F-42B3-401A-A2AF-E1456E80D0E8}" destId="{E555520A-DF1E-4E46-A97A-8708A169F895}" srcOrd="2" destOrd="0" parTransId="{29368645-146B-4439-81E6-AAD8B28E2524}" sibTransId="{67968894-8DDA-4AD7-B576-C7B660BC626F}"/>
    <dgm:cxn modelId="{1FF19EA7-E70E-4F5C-9A68-27CEF468CF3E}" srcId="{1D73AF88-4785-4C5F-BA7E-1BAC0B2FE6F6}" destId="{96638E73-AE8E-4697-B0D4-96B77815F033}" srcOrd="4" destOrd="0" parTransId="{A4750EFD-4BB6-471F-9B73-8E16DC05DB2D}" sibTransId="{366EA7F1-708E-42B3-B447-E77FB116391D}"/>
    <dgm:cxn modelId="{E9A1A840-1A0F-44BF-B144-1D8A360608D9}" srcId="{7EA1C03E-E862-463F-B651-A4ABFE69FCDA}" destId="{3264FEA7-BEB1-4C22-9FB0-E84414D9B739}" srcOrd="1" destOrd="0" parTransId="{AFDD0F90-26BC-4F9D-9F7A-3433F16CC65E}" sibTransId="{28BC37E6-C107-45DE-BDB3-2B4AEC1C7C9F}"/>
    <dgm:cxn modelId="{1C5A27FB-244F-41B5-BCE0-A20F5E4F7AF7}" srcId="{7EA1C03E-E862-463F-B651-A4ABFE69FCDA}" destId="{E6F06F43-292C-4625-91E4-45EEFE654303}" srcOrd="2" destOrd="0" parTransId="{903884AC-9A87-4CAF-912D-EF75C0734C19}" sibTransId="{2BEA9060-BE13-4C30-A0B8-345E34406A3C}"/>
    <dgm:cxn modelId="{828B9A46-B779-4F81-8359-FF710320CD4E}" type="presOf" srcId="{257CFD62-B646-4AD7-A78E-531593393273}" destId="{DFA1B8B1-FF8C-4163-969C-B0254EE5A374}" srcOrd="1" destOrd="0" presId="urn:microsoft.com/office/officeart/2005/8/layout/orgChart1"/>
    <dgm:cxn modelId="{4457D80C-7BF5-421A-9D5E-D742926D7091}" type="presOf" srcId="{84F51A30-2B16-4949-B995-433A634A19AC}" destId="{97AB383C-8561-4BA7-B146-9939199D7D91}" srcOrd="1" destOrd="0" presId="urn:microsoft.com/office/officeart/2005/8/layout/orgChart1"/>
    <dgm:cxn modelId="{E6F4F7D9-D95F-4D54-A287-F2B68A8F3197}" type="presOf" srcId="{84F51A30-2B16-4949-B995-433A634A19AC}" destId="{C02F8A47-D3B6-43FA-9872-DC1F97547C83}" srcOrd="0" destOrd="0" presId="urn:microsoft.com/office/officeart/2005/8/layout/orgChart1"/>
    <dgm:cxn modelId="{16FFF2A2-2864-4525-9BB3-24C2FD04D753}" type="presOf" srcId="{4E34D06A-317B-4E7A-9CEC-A822FCC03B1C}" destId="{6D504669-9292-4F50-8799-403F2B2FFCAF}" srcOrd="0" destOrd="0" presId="urn:microsoft.com/office/officeart/2005/8/layout/orgChart1"/>
    <dgm:cxn modelId="{21208037-937F-4CC8-A56D-2FFE16AF27C2}" type="presOf" srcId="{72FA20A9-C839-4583-B49E-833E0468B354}" destId="{59958E3D-9871-4FB2-AA8C-3F951E29F5BB}" srcOrd="1" destOrd="0" presId="urn:microsoft.com/office/officeart/2005/8/layout/orgChart1"/>
    <dgm:cxn modelId="{05F27EE5-C9A9-4855-90AF-342E95149B51}" type="presOf" srcId="{094F7ACA-A743-475B-B489-E156C81082F2}" destId="{B2F9CA7B-5858-41A6-B03F-C0E803A8FFBD}" srcOrd="0" destOrd="0" presId="urn:microsoft.com/office/officeart/2005/8/layout/orgChart1"/>
    <dgm:cxn modelId="{7FF310B6-A20F-4A5F-9E89-EABED0A17B19}" type="presOf" srcId="{094F7ACA-A743-475B-B489-E156C81082F2}" destId="{E3B980CE-34D0-4928-8931-B72782DFC682}" srcOrd="1" destOrd="0" presId="urn:microsoft.com/office/officeart/2005/8/layout/orgChart1"/>
    <dgm:cxn modelId="{6B13FF4E-1200-4E81-B115-19BD26F53DC8}" srcId="{383FBF4F-42B3-401A-A2AF-E1456E80D0E8}" destId="{FAFF9523-5CAC-4C95-8A6C-C0E8CCCAFA92}" srcOrd="1" destOrd="0" parTransId="{55A79E2E-7B39-4591-9FBF-CC2A4D32EE75}" sibTransId="{3345A02B-F209-4DD6-A041-713545DA0CC2}"/>
    <dgm:cxn modelId="{F7EAA62E-0DCA-46F2-8594-8EF91642A215}" type="presOf" srcId="{E555520A-DF1E-4E46-A97A-8708A169F895}" destId="{94B012CE-47C5-4FD8-8EF9-3597E71E596F}" srcOrd="1" destOrd="0" presId="urn:microsoft.com/office/officeart/2005/8/layout/orgChart1"/>
    <dgm:cxn modelId="{CDA185F5-390E-401C-A1F1-245DA1266D58}" type="presOf" srcId="{6DC0FA47-FE6F-48F2-8A06-8463551F2815}" destId="{936A7F1E-F0E3-4EA8-B99D-1D1A45DC79C7}" srcOrd="0" destOrd="0" presId="urn:microsoft.com/office/officeart/2005/8/layout/orgChart1"/>
    <dgm:cxn modelId="{BE09214F-AC06-4008-A3A5-F7C3638856E9}" type="presOf" srcId="{29368645-146B-4439-81E6-AAD8B28E2524}" destId="{BAA2FFF2-6709-4279-9FC2-D7E7158E8FCE}" srcOrd="0" destOrd="0" presId="urn:microsoft.com/office/officeart/2005/8/layout/orgChart1"/>
    <dgm:cxn modelId="{01FB15E2-2995-4324-8BC7-052DF6A51791}" type="presOf" srcId="{1D36A7F2-F408-4A33-B474-CB841319953E}" destId="{A7377F9A-4DA0-410D-81D1-2AA3BAB160BE}" srcOrd="0" destOrd="0" presId="urn:microsoft.com/office/officeart/2005/8/layout/orgChart1"/>
    <dgm:cxn modelId="{688F82FC-BDBA-420B-A80A-99E800C01C4A}" type="presOf" srcId="{75FDB0AE-EBDC-4F02-8A1C-F14F5849C75E}" destId="{7D047393-9D90-4A04-92A8-CF27A66C38F7}" srcOrd="1" destOrd="0" presId="urn:microsoft.com/office/officeart/2005/8/layout/orgChart1"/>
    <dgm:cxn modelId="{E84292A9-3A2F-4F88-9735-73AA8CAF0D95}" type="presOf" srcId="{A5C860F3-C628-49AD-AADA-17C570B5C228}" destId="{F98A6D5A-3E0F-4116-AB37-8F654A45E1C2}" srcOrd="0" destOrd="0" presId="urn:microsoft.com/office/officeart/2005/8/layout/orgChart1"/>
    <dgm:cxn modelId="{B43948AD-56DE-4542-91E0-F06B347339ED}" type="presOf" srcId="{75FDB0AE-EBDC-4F02-8A1C-F14F5849C75E}" destId="{98C7E353-0135-4DBE-9359-BB79F27C5775}" srcOrd="0" destOrd="0" presId="urn:microsoft.com/office/officeart/2005/8/layout/orgChart1"/>
    <dgm:cxn modelId="{016CD687-6F54-4EBA-AEBA-CB96085BD49D}" type="presOf" srcId="{6B113513-08DF-404A-963D-28F99A8A59DC}" destId="{3033D664-DDAE-4703-A59D-DDD343CF81DA}" srcOrd="0" destOrd="0" presId="urn:microsoft.com/office/officeart/2005/8/layout/orgChart1"/>
    <dgm:cxn modelId="{8C5F0029-AD16-4DD6-9E27-20CD2F757346}" srcId="{43BE4404-33AF-40F6-AEBF-DD30474B5BB6}" destId="{1D73AF88-4785-4C5F-BA7E-1BAC0B2FE6F6}" srcOrd="0" destOrd="0" parTransId="{85743B3D-523D-4BFF-A5E9-6CAA28F8F632}" sibTransId="{AC6E817C-DE12-48ED-9FA2-2EBB0BBE842E}"/>
    <dgm:cxn modelId="{F4C7F87F-A2C5-4279-98D7-BB07B45E24C0}" type="presOf" srcId="{7CA80535-473A-434E-B524-094625E99C7E}" destId="{881F9A87-EC26-4C12-82FC-081F10C1E2E0}" srcOrd="0" destOrd="0" presId="urn:microsoft.com/office/officeart/2005/8/layout/orgChart1"/>
    <dgm:cxn modelId="{A4455E69-EBC5-4FC0-BD11-5DCD2C47EF7E}" type="presOf" srcId="{AADCE17D-E9DA-4701-B1F2-006597FCBE1E}" destId="{F4F33D79-7E1B-40C0-B5AB-11F02AFF6BF9}" srcOrd="1" destOrd="0" presId="urn:microsoft.com/office/officeart/2005/8/layout/orgChart1"/>
    <dgm:cxn modelId="{E9C7D885-9577-4B5F-BBCA-A30BB0F1BFDC}" type="presOf" srcId="{AF42A7BF-0203-4FB9-9C8F-4F357C3B859A}" destId="{C54D6BC6-575D-4E97-8DCE-AF437FFB915C}" srcOrd="0" destOrd="0" presId="urn:microsoft.com/office/officeart/2005/8/layout/orgChart1"/>
    <dgm:cxn modelId="{DB16B505-812C-4C6A-906E-1289690E1ADC}" srcId="{383FBF4F-42B3-401A-A2AF-E1456E80D0E8}" destId="{F2118D0B-E74E-4745-AD8C-090E2B8EA638}" srcOrd="0" destOrd="0" parTransId="{73827323-58D5-45ED-B80A-0D2E1A02FCC8}" sibTransId="{D980D0F4-2E36-4C00-82A3-34892E24B386}"/>
    <dgm:cxn modelId="{4ADA4333-B9F8-4203-AECD-E633D4FF8691}" type="presOf" srcId="{873C73FF-3AF0-45A0-AA95-999BF844CE9D}" destId="{A9EA42AC-6953-4445-8DEA-B48157271DDA}" srcOrd="0" destOrd="0" presId="urn:microsoft.com/office/officeart/2005/8/layout/orgChart1"/>
    <dgm:cxn modelId="{52ABA065-DE79-4505-ADE3-3831C06B277B}" type="presOf" srcId="{AADCE17D-E9DA-4701-B1F2-006597FCBE1E}" destId="{82928105-37C6-49F3-BA3C-804CEA798FFC}" srcOrd="0" destOrd="0" presId="urn:microsoft.com/office/officeart/2005/8/layout/orgChart1"/>
    <dgm:cxn modelId="{A15276C2-25A7-4F2C-A98A-C6B2B5B9B9E0}" type="presOf" srcId="{383FBF4F-42B3-401A-A2AF-E1456E80D0E8}" destId="{2C3FF9DE-0E0D-4B05-B29A-BFB18AD717DB}" srcOrd="1" destOrd="0" presId="urn:microsoft.com/office/officeart/2005/8/layout/orgChart1"/>
    <dgm:cxn modelId="{18A6A743-7939-4518-81FD-933D3B0EBF42}" type="presOf" srcId="{41D99183-A78D-4A92-8658-1D5C976FD28A}" destId="{17FE3013-3D29-47A8-B6DD-B01E3C03B5C5}" srcOrd="0" destOrd="0" presId="urn:microsoft.com/office/officeart/2005/8/layout/orgChart1"/>
    <dgm:cxn modelId="{9C148391-CF82-44F3-9D8A-24C62465FEC6}" type="presOf" srcId="{538C4115-0818-4343-BF27-7A48E2CD0566}" destId="{F9663414-B68D-4674-A9B2-942A4E3ACCB5}" srcOrd="0" destOrd="0" presId="urn:microsoft.com/office/officeart/2005/8/layout/orgChart1"/>
    <dgm:cxn modelId="{F36C0E76-5039-4D95-82F9-40E83305DDA8}" type="presOf" srcId="{873C73FF-3AF0-45A0-AA95-999BF844CE9D}" destId="{962DC691-B8C9-4CA5-8DCC-2B078680D99C}" srcOrd="1" destOrd="0" presId="urn:microsoft.com/office/officeart/2005/8/layout/orgChart1"/>
    <dgm:cxn modelId="{0369EF77-2EAE-4844-9C70-FF96C4282DE6}" type="presOf" srcId="{FAFF9523-5CAC-4C95-8A6C-C0E8CCCAFA92}" destId="{19F1E1B3-22DE-4599-88BC-F98CBDE2DF04}" srcOrd="1" destOrd="0" presId="urn:microsoft.com/office/officeart/2005/8/layout/orgChart1"/>
    <dgm:cxn modelId="{8366FCF5-AADA-4670-ACDD-1122180F57F2}" type="presOf" srcId="{43BE4404-33AF-40F6-AEBF-DD30474B5BB6}" destId="{15A8055D-4D1F-4A85-8463-9204AE929EAE}" srcOrd="0" destOrd="0" presId="urn:microsoft.com/office/officeart/2005/8/layout/orgChart1"/>
    <dgm:cxn modelId="{977DC663-2ED2-4C9C-BE7C-D13F11B2ECDF}" type="presOf" srcId="{1451A89F-E9BC-42D2-9DE3-1B8FF9F7B28E}" destId="{EFCF45B0-A48B-42B4-9CB8-8895A737F735}" srcOrd="0" destOrd="0" presId="urn:microsoft.com/office/officeart/2005/8/layout/orgChart1"/>
    <dgm:cxn modelId="{A45855D6-8A5D-47EC-9614-A8E0FE83568E}" srcId="{43BE4404-33AF-40F6-AEBF-DD30474B5BB6}" destId="{873C73FF-3AF0-45A0-AA95-999BF844CE9D}" srcOrd="4" destOrd="0" parTransId="{A65EEDAD-4404-4FED-A83E-D929C3881F7B}" sibTransId="{1DFFA0AA-6377-4BF1-87DF-9CD2C0EE552C}"/>
    <dgm:cxn modelId="{47E03FE8-603E-403D-AE14-B19F2D299BC9}" type="presOf" srcId="{09779839-7DDD-421F-8FCB-F3AED642F220}" destId="{08959C75-7A97-4134-9655-3267F1830EE2}" srcOrd="1" destOrd="0" presId="urn:microsoft.com/office/officeart/2005/8/layout/orgChart1"/>
    <dgm:cxn modelId="{AC37DA89-5D0A-4999-977D-941B14BA1EE8}" type="presOf" srcId="{95589066-3954-4328-9A1E-BDFB6EB8F31D}" destId="{69025107-72AA-430F-8EBB-B10498CD2C9E}" srcOrd="0" destOrd="0" presId="urn:microsoft.com/office/officeart/2005/8/layout/orgChart1"/>
    <dgm:cxn modelId="{17EF045B-BB8B-4E01-899F-86E7DCCD0EEF}" type="presOf" srcId="{A65EEDAD-4404-4FED-A83E-D929C3881F7B}" destId="{301FA347-1E08-45F6-967B-95940E0724D3}" srcOrd="0" destOrd="0" presId="urn:microsoft.com/office/officeart/2005/8/layout/orgChart1"/>
    <dgm:cxn modelId="{9E061739-EE83-42B3-B8AE-B42C113E7C33}" type="presOf" srcId="{AF173DED-BD74-4F92-9D6C-8F6DF6F5F8B3}" destId="{4A8EA85A-2190-40F0-A260-B30EA9C6434F}" srcOrd="0" destOrd="0" presId="urn:microsoft.com/office/officeart/2005/8/layout/orgChart1"/>
    <dgm:cxn modelId="{D3CBC586-940F-4DC2-8AE2-6088CE7B191C}" type="presOf" srcId="{383FBF4F-42B3-401A-A2AF-E1456E80D0E8}" destId="{22750205-95AB-4579-A9D4-370F393521DA}" srcOrd="0" destOrd="0" presId="urn:microsoft.com/office/officeart/2005/8/layout/orgChart1"/>
    <dgm:cxn modelId="{36EEA1BF-E816-487D-8347-4C3DB2C006AA}" type="presOf" srcId="{176C9FB0-2CB5-424F-8173-F89793021CB9}" destId="{E2AE8BEF-D6E0-47CD-BFA4-830FCAF9D98E}" srcOrd="0" destOrd="0" presId="urn:microsoft.com/office/officeart/2005/8/layout/orgChart1"/>
    <dgm:cxn modelId="{BB026E25-C64E-483D-B5D8-08D17A4A0E4C}" type="presOf" srcId="{3BBC6DB5-F3A3-4189-956C-84A24EE58408}" destId="{653E280B-C94C-4599-9017-F85F30D2D62D}" srcOrd="0" destOrd="0" presId="urn:microsoft.com/office/officeart/2005/8/layout/orgChart1"/>
    <dgm:cxn modelId="{B6B06D8B-20D3-4E82-8700-AD877B066F6B}" srcId="{094F7ACA-A743-475B-B489-E156C81082F2}" destId="{72FA20A9-C839-4583-B49E-833E0468B354}" srcOrd="1" destOrd="0" parTransId="{311A41AD-526E-4FAB-B6F4-1EF406EEB4D5}" sibTransId="{A9E382E7-6235-412C-9271-97783749CE71}"/>
    <dgm:cxn modelId="{61375D62-B8F9-42D7-BA2F-776C88A9D4E5}" srcId="{1D73AF88-4785-4C5F-BA7E-1BAC0B2FE6F6}" destId="{4E34D06A-317B-4E7A-9CEC-A822FCC03B1C}" srcOrd="2" destOrd="0" parTransId="{AE0D009F-0329-4AA2-9275-0D2200C914E5}" sibTransId="{0910B78C-7E1F-4F36-8060-51B6D3AED98D}"/>
    <dgm:cxn modelId="{10D77316-B3C4-4FA3-842F-BBD1BF546D9C}" srcId="{873C73FF-3AF0-45A0-AA95-999BF844CE9D}" destId="{C1CE5573-692D-4C71-B7AF-E69349F29773}" srcOrd="0" destOrd="0" parTransId="{28523290-4450-4598-8B5D-D4778E903A73}" sibTransId="{9995F759-015F-4C7B-B01D-6B6990BBD93A}"/>
    <dgm:cxn modelId="{630348B1-444B-4B7D-B2AD-07A7627D2607}" type="presOf" srcId="{A4750EFD-4BB6-471F-9B73-8E16DC05DB2D}" destId="{465CFA05-3B4D-4494-B6C1-3EF410A4720F}" srcOrd="0" destOrd="0" presId="urn:microsoft.com/office/officeart/2005/8/layout/orgChart1"/>
    <dgm:cxn modelId="{BC5E7057-06D2-4212-96EF-D78BF4B760F7}" type="presOf" srcId="{903884AC-9A87-4CAF-912D-EF75C0734C19}" destId="{59C93162-C982-497D-9458-9F51CFB62AF2}" srcOrd="0" destOrd="0" presId="urn:microsoft.com/office/officeart/2005/8/layout/orgChart1"/>
    <dgm:cxn modelId="{6FD3328A-EAAE-4573-86E9-F0FB5A784270}" type="presOf" srcId="{79F677F3-C5FE-4548-8944-259E39BB6836}" destId="{A353F947-3D2F-4A0A-92E2-1EAAAF6674D4}" srcOrd="0" destOrd="0" presId="urn:microsoft.com/office/officeart/2005/8/layout/orgChart1"/>
    <dgm:cxn modelId="{8DAAD8AC-8111-4B3C-9F8D-0EEEC9397519}" type="presOf" srcId="{95589066-3954-4328-9A1E-BDFB6EB8F31D}" destId="{FDDF49D4-FF27-4250-8C58-AA9F9AEBDDDC}" srcOrd="1" destOrd="0" presId="urn:microsoft.com/office/officeart/2005/8/layout/orgChart1"/>
    <dgm:cxn modelId="{D40D59D3-B80C-4122-B791-10BCDFFB6A40}" type="presOf" srcId="{2B2A516D-9465-496E-B4B1-4953AB1B2B38}" destId="{45DB93B9-5DD1-43BD-B939-A61025871770}" srcOrd="0" destOrd="0" presId="urn:microsoft.com/office/officeart/2005/8/layout/orgChart1"/>
    <dgm:cxn modelId="{6E6A3884-AD7C-4255-8C4A-0519A53E5515}" type="presOf" srcId="{4E34D06A-317B-4E7A-9CEC-A822FCC03B1C}" destId="{3CABB808-3600-4AF5-8721-34F48A47D899}" srcOrd="1" destOrd="0" presId="urn:microsoft.com/office/officeart/2005/8/layout/orgChart1"/>
    <dgm:cxn modelId="{8AFA002E-32C4-4777-8ED1-3C943E439618}" type="presOf" srcId="{665868DE-ED68-448D-8684-ADA17C8D4B57}" destId="{68FB3FD8-192E-4A79-A11B-A8F6B9310409}" srcOrd="0" destOrd="0" presId="urn:microsoft.com/office/officeart/2005/8/layout/orgChart1"/>
    <dgm:cxn modelId="{CA065116-2749-4412-AFE4-72E4BDBF26B8}" type="presOf" srcId="{4A2FF625-9F61-4D20-94C6-AAF187FCF11E}" destId="{39003B6A-312F-49C0-88F5-490DEAD26A6F}" srcOrd="0" destOrd="0" presId="urn:microsoft.com/office/officeart/2005/8/layout/orgChart1"/>
    <dgm:cxn modelId="{0683E3F6-843E-4820-9C50-FE4F0F443B48}" type="presOf" srcId="{E6F06F43-292C-4625-91E4-45EEFE654303}" destId="{716FDD9A-1773-43C3-8BFF-BCA34BE1554D}" srcOrd="1" destOrd="0" presId="urn:microsoft.com/office/officeart/2005/8/layout/orgChart1"/>
    <dgm:cxn modelId="{21642A7A-0DF5-4BC2-BDCD-65543DFF16B5}" type="presOf" srcId="{C1CE5573-692D-4C71-B7AF-E69349F29773}" destId="{18D0D205-AE11-415C-9464-0E4C6A26E38D}" srcOrd="0" destOrd="0" presId="urn:microsoft.com/office/officeart/2005/8/layout/orgChart1"/>
    <dgm:cxn modelId="{95C291E5-890E-4BB3-86BD-67B42BB34665}" type="presOf" srcId="{96638E73-AE8E-4697-B0D4-96B77815F033}" destId="{6E66AE16-AA49-4E59-A053-8E1340FD2069}" srcOrd="0" destOrd="0" presId="urn:microsoft.com/office/officeart/2005/8/layout/orgChart1"/>
    <dgm:cxn modelId="{1DA6D86A-329F-4303-8F45-0A8F72F669E0}" srcId="{873C73FF-3AF0-45A0-AA95-999BF844CE9D}" destId="{1D36A7F2-F408-4A33-B474-CB841319953E}" srcOrd="1" destOrd="0" parTransId="{7CA80535-473A-434E-B524-094625E99C7E}" sibTransId="{52BE7B95-F201-4756-82F6-D5F60B7F0A9C}"/>
    <dgm:cxn modelId="{832FB9FD-8A78-4FC3-AD5C-6A9090596219}" type="presOf" srcId="{7EA1C03E-E862-463F-B651-A4ABFE69FCDA}" destId="{4390F3F5-18AB-4E56-8CCD-B81104B4F877}" srcOrd="0" destOrd="0" presId="urn:microsoft.com/office/officeart/2005/8/layout/orgChart1"/>
    <dgm:cxn modelId="{0D116C66-24F5-4D62-BE0B-81AA4A15604C}" srcId="{7EA1C03E-E862-463F-B651-A4ABFE69FCDA}" destId="{AFB30B62-19CA-4E2E-BD0F-B845DBBDB1E7}" srcOrd="0" destOrd="0" parTransId="{665868DE-ED68-448D-8684-ADA17C8D4B57}" sibTransId="{8D3250B4-B357-49D6-A7A9-BB414727D997}"/>
    <dgm:cxn modelId="{11A354D6-06DB-4FA5-A7EE-6EB8AA7DEECE}" type="presParOf" srcId="{4A8EA85A-2190-40F0-A260-B30EA9C6434F}" destId="{A6FE69EC-44A1-4DF4-8D32-35C6FD5CFFDA}" srcOrd="0" destOrd="0" presId="urn:microsoft.com/office/officeart/2005/8/layout/orgChart1"/>
    <dgm:cxn modelId="{D8E239B7-4E4E-487E-AEDA-BC75CE742ECF}" type="presParOf" srcId="{A6FE69EC-44A1-4DF4-8D32-35C6FD5CFFDA}" destId="{AC54CA25-B485-4088-8BE5-0954C26AB5C6}" srcOrd="0" destOrd="0" presId="urn:microsoft.com/office/officeart/2005/8/layout/orgChart1"/>
    <dgm:cxn modelId="{7BEAB66F-22C0-46E3-AA5D-997ED78AADD8}" type="presParOf" srcId="{AC54CA25-B485-4088-8BE5-0954C26AB5C6}" destId="{15A8055D-4D1F-4A85-8463-9204AE929EAE}" srcOrd="0" destOrd="0" presId="urn:microsoft.com/office/officeart/2005/8/layout/orgChart1"/>
    <dgm:cxn modelId="{F44B9F6C-6DB5-4E5A-990A-D7A200857A49}" type="presParOf" srcId="{AC54CA25-B485-4088-8BE5-0954C26AB5C6}" destId="{06ECD810-35A6-4DBE-B6B5-E3F18CA5AAB0}" srcOrd="1" destOrd="0" presId="urn:microsoft.com/office/officeart/2005/8/layout/orgChart1"/>
    <dgm:cxn modelId="{8A664242-33EC-434F-BA44-67C47EC43152}" type="presParOf" srcId="{A6FE69EC-44A1-4DF4-8D32-35C6FD5CFFDA}" destId="{61A4A4A7-9FBE-4B00-AFEA-C76D058470AD}" srcOrd="1" destOrd="0" presId="urn:microsoft.com/office/officeart/2005/8/layout/orgChart1"/>
    <dgm:cxn modelId="{8CB027E8-71EE-4EB9-9538-5AAAE99E311C}" type="presParOf" srcId="{61A4A4A7-9FBE-4B00-AFEA-C76D058470AD}" destId="{6CA546F2-CA25-4959-8AA7-EA2F060BF472}" srcOrd="0" destOrd="0" presId="urn:microsoft.com/office/officeart/2005/8/layout/orgChart1"/>
    <dgm:cxn modelId="{89681E18-481C-434A-BB98-8EE407462712}" type="presParOf" srcId="{61A4A4A7-9FBE-4B00-AFEA-C76D058470AD}" destId="{03F72E5C-7AFD-485E-92D3-8D491939ED99}" srcOrd="1" destOrd="0" presId="urn:microsoft.com/office/officeart/2005/8/layout/orgChart1"/>
    <dgm:cxn modelId="{B581F0C8-4DFF-45DA-B3FC-05EF78801431}" type="presParOf" srcId="{03F72E5C-7AFD-485E-92D3-8D491939ED99}" destId="{1BB7052C-31D3-444F-AFDC-8476D7CCB8DF}" srcOrd="0" destOrd="0" presId="urn:microsoft.com/office/officeart/2005/8/layout/orgChart1"/>
    <dgm:cxn modelId="{AC2B84B3-834B-49E9-A615-D3C51B63547E}" type="presParOf" srcId="{1BB7052C-31D3-444F-AFDC-8476D7CCB8DF}" destId="{2BF15AAA-E14B-4D10-955A-5E402819DEE3}" srcOrd="0" destOrd="0" presId="urn:microsoft.com/office/officeart/2005/8/layout/orgChart1"/>
    <dgm:cxn modelId="{9D297578-DE5F-47AB-9C6E-6AD464BE0C9D}" type="presParOf" srcId="{1BB7052C-31D3-444F-AFDC-8476D7CCB8DF}" destId="{83A8E044-C42D-4645-8FD6-1D97FC80BFC3}" srcOrd="1" destOrd="0" presId="urn:microsoft.com/office/officeart/2005/8/layout/orgChart1"/>
    <dgm:cxn modelId="{9EEC1CDA-4B87-430D-8DFC-88E3DA182D3B}" type="presParOf" srcId="{03F72E5C-7AFD-485E-92D3-8D491939ED99}" destId="{FC3DE7B2-F149-421D-AE89-CDA7D40A2A3C}" srcOrd="1" destOrd="0" presId="urn:microsoft.com/office/officeart/2005/8/layout/orgChart1"/>
    <dgm:cxn modelId="{A20F9BD1-7F2C-41D2-9EBC-A2DA6D600DD4}" type="presParOf" srcId="{FC3DE7B2-F149-421D-AE89-CDA7D40A2A3C}" destId="{C54D6BC6-575D-4E97-8DCE-AF437FFB915C}" srcOrd="0" destOrd="0" presId="urn:microsoft.com/office/officeart/2005/8/layout/orgChart1"/>
    <dgm:cxn modelId="{60DC115E-761E-4771-A3F9-026EE90FE962}" type="presParOf" srcId="{FC3DE7B2-F149-421D-AE89-CDA7D40A2A3C}" destId="{742C8B8C-EFBD-4902-9C79-28C9D565F592}" srcOrd="1" destOrd="0" presId="urn:microsoft.com/office/officeart/2005/8/layout/orgChart1"/>
    <dgm:cxn modelId="{6734E018-79E9-497A-8E22-2E2194A2C023}" type="presParOf" srcId="{742C8B8C-EFBD-4902-9C79-28C9D565F592}" destId="{392D8615-06E9-406C-9E4C-ECBB98BF733A}" srcOrd="0" destOrd="0" presId="urn:microsoft.com/office/officeart/2005/8/layout/orgChart1"/>
    <dgm:cxn modelId="{81BC64D2-772C-4EF3-A3EE-83B552F448D6}" type="presParOf" srcId="{392D8615-06E9-406C-9E4C-ECBB98BF733A}" destId="{D28235A5-089B-472D-84F0-8F6EE80D52B7}" srcOrd="0" destOrd="0" presId="urn:microsoft.com/office/officeart/2005/8/layout/orgChart1"/>
    <dgm:cxn modelId="{2F9A6231-1913-4B7C-A3F1-CEC3B16F5536}" type="presParOf" srcId="{392D8615-06E9-406C-9E4C-ECBB98BF733A}" destId="{BBADB601-27F2-4F55-9F31-28A25B441AE8}" srcOrd="1" destOrd="0" presId="urn:microsoft.com/office/officeart/2005/8/layout/orgChart1"/>
    <dgm:cxn modelId="{23E1B530-7296-44FC-9F60-39A39A1B4149}" type="presParOf" srcId="{742C8B8C-EFBD-4902-9C79-28C9D565F592}" destId="{093CDC1C-34C9-4BB0-908B-9141365C4CC4}" srcOrd="1" destOrd="0" presId="urn:microsoft.com/office/officeart/2005/8/layout/orgChart1"/>
    <dgm:cxn modelId="{A18CFF7E-A685-4FE5-87B2-4981399C87A2}" type="presParOf" srcId="{742C8B8C-EFBD-4902-9C79-28C9D565F592}" destId="{34B99BEC-0845-4B95-B4C6-60FF2265F328}" srcOrd="2" destOrd="0" presId="urn:microsoft.com/office/officeart/2005/8/layout/orgChart1"/>
    <dgm:cxn modelId="{4C6213C2-6680-47F1-B629-F7C1DE3F7E32}" type="presParOf" srcId="{FC3DE7B2-F149-421D-AE89-CDA7D40A2A3C}" destId="{EFCF45B0-A48B-42B4-9CB8-8895A737F735}" srcOrd="2" destOrd="0" presId="urn:microsoft.com/office/officeart/2005/8/layout/orgChart1"/>
    <dgm:cxn modelId="{17ED48E8-E2D6-4A3E-968B-44B64CF45FB0}" type="presParOf" srcId="{FC3DE7B2-F149-421D-AE89-CDA7D40A2A3C}" destId="{F693E2D2-2153-4C67-BCAC-F9AA9048C6F5}" srcOrd="3" destOrd="0" presId="urn:microsoft.com/office/officeart/2005/8/layout/orgChart1"/>
    <dgm:cxn modelId="{87896F60-973C-4D22-84FA-8734E9B791D1}" type="presParOf" srcId="{F693E2D2-2153-4C67-BCAC-F9AA9048C6F5}" destId="{D1F7DB38-F25A-42F6-A53D-D43C4E1DD47F}" srcOrd="0" destOrd="0" presId="urn:microsoft.com/office/officeart/2005/8/layout/orgChart1"/>
    <dgm:cxn modelId="{EFDAD8B8-7233-4D91-A3C5-8E88A4FFA59A}" type="presParOf" srcId="{D1F7DB38-F25A-42F6-A53D-D43C4E1DD47F}" destId="{213D17F8-A536-4D1A-839C-931F88BBF8CD}" srcOrd="0" destOrd="0" presId="urn:microsoft.com/office/officeart/2005/8/layout/orgChart1"/>
    <dgm:cxn modelId="{A4D3C8D2-32D9-4D8B-AD19-469D7DB1E3BD}" type="presParOf" srcId="{D1F7DB38-F25A-42F6-A53D-D43C4E1DD47F}" destId="{E5514682-5A52-44AF-B390-0839E11F1105}" srcOrd="1" destOrd="0" presId="urn:microsoft.com/office/officeart/2005/8/layout/orgChart1"/>
    <dgm:cxn modelId="{B8A4458C-6901-4809-AE39-B260EF2B2E08}" type="presParOf" srcId="{F693E2D2-2153-4C67-BCAC-F9AA9048C6F5}" destId="{199AA79D-6737-4842-9F8F-4DEFCAEF3809}" srcOrd="1" destOrd="0" presId="urn:microsoft.com/office/officeart/2005/8/layout/orgChart1"/>
    <dgm:cxn modelId="{2C36D195-D83F-47B1-89EC-BC144E849142}" type="presParOf" srcId="{F693E2D2-2153-4C67-BCAC-F9AA9048C6F5}" destId="{33C9AF3E-652A-4308-A3D1-A705E961BA70}" srcOrd="2" destOrd="0" presId="urn:microsoft.com/office/officeart/2005/8/layout/orgChart1"/>
    <dgm:cxn modelId="{4F72EFD6-DDCF-4BDA-87E5-89AFAFCFB401}" type="presParOf" srcId="{FC3DE7B2-F149-421D-AE89-CDA7D40A2A3C}" destId="{3702AFB2-C843-4329-98CB-99F2B26E0B7B}" srcOrd="4" destOrd="0" presId="urn:microsoft.com/office/officeart/2005/8/layout/orgChart1"/>
    <dgm:cxn modelId="{96C66263-1A6D-422C-9238-15A2C5EDE2EF}" type="presParOf" srcId="{FC3DE7B2-F149-421D-AE89-CDA7D40A2A3C}" destId="{95803F79-DEA5-4EF6-AF30-6D2FF258607B}" srcOrd="5" destOrd="0" presId="urn:microsoft.com/office/officeart/2005/8/layout/orgChart1"/>
    <dgm:cxn modelId="{E467B67E-4211-42AC-935D-04364CF658C8}" type="presParOf" srcId="{95803F79-DEA5-4EF6-AF30-6D2FF258607B}" destId="{DBF557D4-217F-4197-B8A3-57949395E0E7}" srcOrd="0" destOrd="0" presId="urn:microsoft.com/office/officeart/2005/8/layout/orgChart1"/>
    <dgm:cxn modelId="{4C6C7802-93F4-4B18-9AB3-5E88734ABEFB}" type="presParOf" srcId="{DBF557D4-217F-4197-B8A3-57949395E0E7}" destId="{6D504669-9292-4F50-8799-403F2B2FFCAF}" srcOrd="0" destOrd="0" presId="urn:microsoft.com/office/officeart/2005/8/layout/orgChart1"/>
    <dgm:cxn modelId="{61033C25-5FEF-4101-8FCF-16250F2DD1FC}" type="presParOf" srcId="{DBF557D4-217F-4197-B8A3-57949395E0E7}" destId="{3CABB808-3600-4AF5-8721-34F48A47D899}" srcOrd="1" destOrd="0" presId="urn:microsoft.com/office/officeart/2005/8/layout/orgChart1"/>
    <dgm:cxn modelId="{74D46C57-70C3-4096-895D-8F6DFEEDF77D}" type="presParOf" srcId="{95803F79-DEA5-4EF6-AF30-6D2FF258607B}" destId="{BA138F5C-E473-481A-AFF3-508680FDD41E}" srcOrd="1" destOrd="0" presId="urn:microsoft.com/office/officeart/2005/8/layout/orgChart1"/>
    <dgm:cxn modelId="{68E10814-F1CF-426A-8F9D-2E5CADF44120}" type="presParOf" srcId="{95803F79-DEA5-4EF6-AF30-6D2FF258607B}" destId="{F0738A35-170F-418F-ABC0-C4A4986CAF84}" srcOrd="2" destOrd="0" presId="urn:microsoft.com/office/officeart/2005/8/layout/orgChart1"/>
    <dgm:cxn modelId="{C3E4D238-605B-43B4-BAA3-57F79093C5D9}" type="presParOf" srcId="{FC3DE7B2-F149-421D-AE89-CDA7D40A2A3C}" destId="{4B4F14CF-A881-4176-8834-048E2711841A}" srcOrd="6" destOrd="0" presId="urn:microsoft.com/office/officeart/2005/8/layout/orgChart1"/>
    <dgm:cxn modelId="{9D68F577-14FF-4504-9ECE-2EA34DFCA3C4}" type="presParOf" srcId="{FC3DE7B2-F149-421D-AE89-CDA7D40A2A3C}" destId="{D153AD69-A7B7-4EE7-8539-00EE21032C79}" srcOrd="7" destOrd="0" presId="urn:microsoft.com/office/officeart/2005/8/layout/orgChart1"/>
    <dgm:cxn modelId="{CEE5B479-3B13-4377-AF38-FB0306C02B79}" type="presParOf" srcId="{D153AD69-A7B7-4EE7-8539-00EE21032C79}" destId="{BFB18EA6-C308-4C48-99A2-A76B5471CF77}" srcOrd="0" destOrd="0" presId="urn:microsoft.com/office/officeart/2005/8/layout/orgChart1"/>
    <dgm:cxn modelId="{6FE2820A-72CD-4452-A78E-42CC930728C2}" type="presParOf" srcId="{BFB18EA6-C308-4C48-99A2-A76B5471CF77}" destId="{98C7E353-0135-4DBE-9359-BB79F27C5775}" srcOrd="0" destOrd="0" presId="urn:microsoft.com/office/officeart/2005/8/layout/orgChart1"/>
    <dgm:cxn modelId="{98381B44-5364-426D-90A4-ECBCDF620B05}" type="presParOf" srcId="{BFB18EA6-C308-4C48-99A2-A76B5471CF77}" destId="{7D047393-9D90-4A04-92A8-CF27A66C38F7}" srcOrd="1" destOrd="0" presId="urn:microsoft.com/office/officeart/2005/8/layout/orgChart1"/>
    <dgm:cxn modelId="{17050691-EFE2-4F31-BF24-CDDE55930F0E}" type="presParOf" srcId="{D153AD69-A7B7-4EE7-8539-00EE21032C79}" destId="{B605B3A4-FCD0-4F00-97FC-F590F46D2EA2}" srcOrd="1" destOrd="0" presId="urn:microsoft.com/office/officeart/2005/8/layout/orgChart1"/>
    <dgm:cxn modelId="{7DBBDEB5-E50E-4ACA-A00F-D66D67176439}" type="presParOf" srcId="{D153AD69-A7B7-4EE7-8539-00EE21032C79}" destId="{86D38F10-FF45-4D85-B0DF-EB6767151102}" srcOrd="2" destOrd="0" presId="urn:microsoft.com/office/officeart/2005/8/layout/orgChart1"/>
    <dgm:cxn modelId="{8380E344-AFCF-407B-8C8B-B045114C6A4C}" type="presParOf" srcId="{FC3DE7B2-F149-421D-AE89-CDA7D40A2A3C}" destId="{465CFA05-3B4D-4494-B6C1-3EF410A4720F}" srcOrd="8" destOrd="0" presId="urn:microsoft.com/office/officeart/2005/8/layout/orgChart1"/>
    <dgm:cxn modelId="{97F44BA6-82F5-423B-9983-628495107799}" type="presParOf" srcId="{FC3DE7B2-F149-421D-AE89-CDA7D40A2A3C}" destId="{22943A5C-EB2D-4106-B61D-D469D6ADA3B6}" srcOrd="9" destOrd="0" presId="urn:microsoft.com/office/officeart/2005/8/layout/orgChart1"/>
    <dgm:cxn modelId="{89D78AA6-B8A5-4DFF-A2EF-967998189B4C}" type="presParOf" srcId="{22943A5C-EB2D-4106-B61D-D469D6ADA3B6}" destId="{F05CC9EA-5983-42C5-9352-9A630DCFF17E}" srcOrd="0" destOrd="0" presId="urn:microsoft.com/office/officeart/2005/8/layout/orgChart1"/>
    <dgm:cxn modelId="{B3E86900-CB26-40CF-A4C1-C1352C30B14E}" type="presParOf" srcId="{F05CC9EA-5983-42C5-9352-9A630DCFF17E}" destId="{6E66AE16-AA49-4E59-A053-8E1340FD2069}" srcOrd="0" destOrd="0" presId="urn:microsoft.com/office/officeart/2005/8/layout/orgChart1"/>
    <dgm:cxn modelId="{71568DA5-6561-4029-981F-0BD1D6CD25A2}" type="presParOf" srcId="{F05CC9EA-5983-42C5-9352-9A630DCFF17E}" destId="{C7902AED-EEE3-4781-8A3E-B7691B47E668}" srcOrd="1" destOrd="0" presId="urn:microsoft.com/office/officeart/2005/8/layout/orgChart1"/>
    <dgm:cxn modelId="{1280E6C5-6A69-41C3-A783-5B426D85F944}" type="presParOf" srcId="{22943A5C-EB2D-4106-B61D-D469D6ADA3B6}" destId="{B4B0CAAF-B8AB-43C2-83AD-B5DAFF48FD56}" srcOrd="1" destOrd="0" presId="urn:microsoft.com/office/officeart/2005/8/layout/orgChart1"/>
    <dgm:cxn modelId="{2A943BEC-7772-4FB3-B3BF-349573C7B964}" type="presParOf" srcId="{22943A5C-EB2D-4106-B61D-D469D6ADA3B6}" destId="{161162E8-2A4D-4C8C-97FB-9537F140B835}" srcOrd="2" destOrd="0" presId="urn:microsoft.com/office/officeart/2005/8/layout/orgChart1"/>
    <dgm:cxn modelId="{BA8A3DCF-0B1D-480A-B787-2B81A67A030B}" type="presParOf" srcId="{FC3DE7B2-F149-421D-AE89-CDA7D40A2A3C}" destId="{93A3908F-4F2D-49A0-B312-1DF9380146AB}" srcOrd="10" destOrd="0" presId="urn:microsoft.com/office/officeart/2005/8/layout/orgChart1"/>
    <dgm:cxn modelId="{A1CBECAA-45F1-4A8F-9972-7DC964607844}" type="presParOf" srcId="{FC3DE7B2-F149-421D-AE89-CDA7D40A2A3C}" destId="{97448DE6-6ACD-472F-ACC3-74F4BC73C61E}" srcOrd="11" destOrd="0" presId="urn:microsoft.com/office/officeart/2005/8/layout/orgChart1"/>
    <dgm:cxn modelId="{3B30EBC0-157F-4118-B006-C9CA2E111633}" type="presParOf" srcId="{97448DE6-6ACD-472F-ACC3-74F4BC73C61E}" destId="{EEA749D6-12DF-4CC9-88E4-4BD980F753D4}" srcOrd="0" destOrd="0" presId="urn:microsoft.com/office/officeart/2005/8/layout/orgChart1"/>
    <dgm:cxn modelId="{E2D60131-831E-4E69-8C17-0D3342C78403}" type="presParOf" srcId="{EEA749D6-12DF-4CC9-88E4-4BD980F753D4}" destId="{611460E7-B339-4E06-B50D-C4A8B665A33C}" srcOrd="0" destOrd="0" presId="urn:microsoft.com/office/officeart/2005/8/layout/orgChart1"/>
    <dgm:cxn modelId="{C216F7CC-374E-4623-8B12-171A359A6988}" type="presParOf" srcId="{EEA749D6-12DF-4CC9-88E4-4BD980F753D4}" destId="{DFA1B8B1-FF8C-4163-969C-B0254EE5A374}" srcOrd="1" destOrd="0" presId="urn:microsoft.com/office/officeart/2005/8/layout/orgChart1"/>
    <dgm:cxn modelId="{4EBBC6C2-14E1-4595-BFA8-F373BBF02A71}" type="presParOf" srcId="{97448DE6-6ACD-472F-ACC3-74F4BC73C61E}" destId="{6E38C819-9DE9-458C-B6B4-777A4C431F7B}" srcOrd="1" destOrd="0" presId="urn:microsoft.com/office/officeart/2005/8/layout/orgChart1"/>
    <dgm:cxn modelId="{82708AC8-84FA-4A5B-853B-014602526424}" type="presParOf" srcId="{97448DE6-6ACD-472F-ACC3-74F4BC73C61E}" destId="{5226665E-DC32-4748-9A78-309C9E968935}" srcOrd="2" destOrd="0" presId="urn:microsoft.com/office/officeart/2005/8/layout/orgChart1"/>
    <dgm:cxn modelId="{64E020AF-19B0-4964-9947-CFB1D2EAD84B}" type="presParOf" srcId="{FC3DE7B2-F149-421D-AE89-CDA7D40A2A3C}" destId="{45DB93B9-5DD1-43BD-B939-A61025871770}" srcOrd="12" destOrd="0" presId="urn:microsoft.com/office/officeart/2005/8/layout/orgChart1"/>
    <dgm:cxn modelId="{BE2E7C46-8E7B-43B3-9C08-A488C49057D3}" type="presParOf" srcId="{FC3DE7B2-F149-421D-AE89-CDA7D40A2A3C}" destId="{A3046EE6-D3CA-4A93-A384-4C2332891219}" srcOrd="13" destOrd="0" presId="urn:microsoft.com/office/officeart/2005/8/layout/orgChart1"/>
    <dgm:cxn modelId="{DCFA2B9F-E81A-415E-A820-DDEFF307FABB}" type="presParOf" srcId="{A3046EE6-D3CA-4A93-A384-4C2332891219}" destId="{20BA03B1-4E27-41D9-80B5-83A15A5F4741}" srcOrd="0" destOrd="0" presId="urn:microsoft.com/office/officeart/2005/8/layout/orgChart1"/>
    <dgm:cxn modelId="{CEC3794A-960C-473F-8C50-7F58E704DF85}" type="presParOf" srcId="{20BA03B1-4E27-41D9-80B5-83A15A5F4741}" destId="{A353F947-3D2F-4A0A-92E2-1EAAAF6674D4}" srcOrd="0" destOrd="0" presId="urn:microsoft.com/office/officeart/2005/8/layout/orgChart1"/>
    <dgm:cxn modelId="{96502135-E168-4CD4-9E5A-FFBCC89656D4}" type="presParOf" srcId="{20BA03B1-4E27-41D9-80B5-83A15A5F4741}" destId="{A22B6B30-6448-41F5-9561-7CBAB4DA7DD8}" srcOrd="1" destOrd="0" presId="urn:microsoft.com/office/officeart/2005/8/layout/orgChart1"/>
    <dgm:cxn modelId="{0DF1DE13-CDA4-4E60-9889-A09095208569}" type="presParOf" srcId="{A3046EE6-D3CA-4A93-A384-4C2332891219}" destId="{3834CC7B-4D23-4BC7-A5CE-56414DE05F13}" srcOrd="1" destOrd="0" presId="urn:microsoft.com/office/officeart/2005/8/layout/orgChart1"/>
    <dgm:cxn modelId="{BA9F3DBD-4562-49A7-9DBC-161FE8C05240}" type="presParOf" srcId="{A3046EE6-D3CA-4A93-A384-4C2332891219}" destId="{2386C6C9-FC13-4C78-80D9-26F92EA52F33}" srcOrd="2" destOrd="0" presId="urn:microsoft.com/office/officeart/2005/8/layout/orgChart1"/>
    <dgm:cxn modelId="{CFD6139B-A9CA-4877-875F-98613C9003D6}" type="presParOf" srcId="{03F72E5C-7AFD-485E-92D3-8D491939ED99}" destId="{7B4ED4B1-72EB-4005-869F-5DC7D1EC0239}" srcOrd="2" destOrd="0" presId="urn:microsoft.com/office/officeart/2005/8/layout/orgChart1"/>
    <dgm:cxn modelId="{248BCE1F-E872-45A8-9F3D-92633621A140}" type="presParOf" srcId="{61A4A4A7-9FBE-4B00-AFEA-C76D058470AD}" destId="{936A7F1E-F0E3-4EA8-B99D-1D1A45DC79C7}" srcOrd="2" destOrd="0" presId="urn:microsoft.com/office/officeart/2005/8/layout/orgChart1"/>
    <dgm:cxn modelId="{922098A2-F50C-47E8-9706-13BFF561FAC9}" type="presParOf" srcId="{61A4A4A7-9FBE-4B00-AFEA-C76D058470AD}" destId="{8C276B8E-74FE-4B48-A9D2-456276A2CBF7}" srcOrd="3" destOrd="0" presId="urn:microsoft.com/office/officeart/2005/8/layout/orgChart1"/>
    <dgm:cxn modelId="{33AA7BC7-A88C-4B4C-BB25-92507A316CC8}" type="presParOf" srcId="{8C276B8E-74FE-4B48-A9D2-456276A2CBF7}" destId="{D5EF1985-CC33-40BC-B464-072D71212E7C}" srcOrd="0" destOrd="0" presId="urn:microsoft.com/office/officeart/2005/8/layout/orgChart1"/>
    <dgm:cxn modelId="{79057F6B-B005-41AE-886D-B05D2886391B}" type="presParOf" srcId="{D5EF1985-CC33-40BC-B464-072D71212E7C}" destId="{69025107-72AA-430F-8EBB-B10498CD2C9E}" srcOrd="0" destOrd="0" presId="urn:microsoft.com/office/officeart/2005/8/layout/orgChart1"/>
    <dgm:cxn modelId="{F3BD9C5B-A021-464C-9DDA-4615F2DF3704}" type="presParOf" srcId="{D5EF1985-CC33-40BC-B464-072D71212E7C}" destId="{FDDF49D4-FF27-4250-8C58-AA9F9AEBDDDC}" srcOrd="1" destOrd="0" presId="urn:microsoft.com/office/officeart/2005/8/layout/orgChart1"/>
    <dgm:cxn modelId="{6BD2E648-3772-4FF5-A284-688B6A82E9DA}" type="presParOf" srcId="{8C276B8E-74FE-4B48-A9D2-456276A2CBF7}" destId="{B979DDC5-FB39-47B2-BF3D-5B852B1EE7AC}" srcOrd="1" destOrd="0" presId="urn:microsoft.com/office/officeart/2005/8/layout/orgChart1"/>
    <dgm:cxn modelId="{0D90FCDD-6937-4344-AC60-1E79CF8F6ED9}" type="presParOf" srcId="{B979DDC5-FB39-47B2-BF3D-5B852B1EE7AC}" destId="{F9663414-B68D-4674-A9B2-942A4E3ACCB5}" srcOrd="0" destOrd="0" presId="urn:microsoft.com/office/officeart/2005/8/layout/orgChart1"/>
    <dgm:cxn modelId="{7BC44389-08A8-4B40-A197-002AA73B2EED}" type="presParOf" srcId="{B979DDC5-FB39-47B2-BF3D-5B852B1EE7AC}" destId="{81D58415-284B-4783-B7C0-B1D6A20EF10E}" srcOrd="1" destOrd="0" presId="urn:microsoft.com/office/officeart/2005/8/layout/orgChart1"/>
    <dgm:cxn modelId="{C70890A2-7BF9-40E2-8AC0-DB00D2A7E926}" type="presParOf" srcId="{81D58415-284B-4783-B7C0-B1D6A20EF10E}" destId="{D175281F-090E-4F6D-8DA5-04BCC8A82562}" srcOrd="0" destOrd="0" presId="urn:microsoft.com/office/officeart/2005/8/layout/orgChart1"/>
    <dgm:cxn modelId="{F99118A9-8F7E-407E-B7ED-FE2301E11727}" type="presParOf" srcId="{D175281F-090E-4F6D-8DA5-04BCC8A82562}" destId="{B2F9CA7B-5858-41A6-B03F-C0E803A8FFBD}" srcOrd="0" destOrd="0" presId="urn:microsoft.com/office/officeart/2005/8/layout/orgChart1"/>
    <dgm:cxn modelId="{11B04664-95EA-4F0F-A914-0BB30740BD4B}" type="presParOf" srcId="{D175281F-090E-4F6D-8DA5-04BCC8A82562}" destId="{E3B980CE-34D0-4928-8931-B72782DFC682}" srcOrd="1" destOrd="0" presId="urn:microsoft.com/office/officeart/2005/8/layout/orgChart1"/>
    <dgm:cxn modelId="{49D19551-7BEC-4FE7-A4BE-F6438B5B6937}" type="presParOf" srcId="{81D58415-284B-4783-B7C0-B1D6A20EF10E}" destId="{B9445E3A-3697-44ED-819E-264CF70B0AB5}" srcOrd="1" destOrd="0" presId="urn:microsoft.com/office/officeart/2005/8/layout/orgChart1"/>
    <dgm:cxn modelId="{2656257C-CFE1-4D83-B9EB-44C80688A9C6}" type="presParOf" srcId="{B9445E3A-3697-44ED-819E-264CF70B0AB5}" destId="{E2AE8BEF-D6E0-47CD-BFA4-830FCAF9D98E}" srcOrd="0" destOrd="0" presId="urn:microsoft.com/office/officeart/2005/8/layout/orgChart1"/>
    <dgm:cxn modelId="{E5DA153E-786A-4FEF-B5E7-655B6763015C}" type="presParOf" srcId="{B9445E3A-3697-44ED-819E-264CF70B0AB5}" destId="{F5ECFC55-19BF-43A4-8C0E-88B7531012EA}" srcOrd="1" destOrd="0" presId="urn:microsoft.com/office/officeart/2005/8/layout/orgChart1"/>
    <dgm:cxn modelId="{9CACE11D-4AFC-42E5-8AA9-31F6D987BCB4}" type="presParOf" srcId="{F5ECFC55-19BF-43A4-8C0E-88B7531012EA}" destId="{FF7D3F17-0C6F-4E40-B879-41A1F7F8D603}" srcOrd="0" destOrd="0" presId="urn:microsoft.com/office/officeart/2005/8/layout/orgChart1"/>
    <dgm:cxn modelId="{8D9598AA-4461-4223-BCB5-6F714A6D5351}" type="presParOf" srcId="{FF7D3F17-0C6F-4E40-B879-41A1F7F8D603}" destId="{82928105-37C6-49F3-BA3C-804CEA798FFC}" srcOrd="0" destOrd="0" presId="urn:microsoft.com/office/officeart/2005/8/layout/orgChart1"/>
    <dgm:cxn modelId="{D11B296F-5D57-4CF7-88C6-348872B884D8}" type="presParOf" srcId="{FF7D3F17-0C6F-4E40-B879-41A1F7F8D603}" destId="{F4F33D79-7E1B-40C0-B5AB-11F02AFF6BF9}" srcOrd="1" destOrd="0" presId="urn:microsoft.com/office/officeart/2005/8/layout/orgChart1"/>
    <dgm:cxn modelId="{EB1C7997-8CAD-4EE0-85BC-4717202CC61A}" type="presParOf" srcId="{F5ECFC55-19BF-43A4-8C0E-88B7531012EA}" destId="{5F8117DD-E2DC-4F8D-A208-4FB28BB2A2EB}" srcOrd="1" destOrd="0" presId="urn:microsoft.com/office/officeart/2005/8/layout/orgChart1"/>
    <dgm:cxn modelId="{CC8F604E-275D-4830-8ECC-CE8BA7CFB9CE}" type="presParOf" srcId="{F5ECFC55-19BF-43A4-8C0E-88B7531012EA}" destId="{D32102B0-5554-4914-9387-E12BD628B9BA}" srcOrd="2" destOrd="0" presId="urn:microsoft.com/office/officeart/2005/8/layout/orgChart1"/>
    <dgm:cxn modelId="{201A925F-BFFC-4F9F-B04B-3E48AAFE71DB}" type="presParOf" srcId="{B9445E3A-3697-44ED-819E-264CF70B0AB5}" destId="{4883981F-CD02-40AC-8EED-26A97DB0A965}" srcOrd="2" destOrd="0" presId="urn:microsoft.com/office/officeart/2005/8/layout/orgChart1"/>
    <dgm:cxn modelId="{1EB2E7B9-6665-407B-9F44-0031AC17D29B}" type="presParOf" srcId="{B9445E3A-3697-44ED-819E-264CF70B0AB5}" destId="{17A5841E-0FBD-4875-AA3A-654207517B68}" srcOrd="3" destOrd="0" presId="urn:microsoft.com/office/officeart/2005/8/layout/orgChart1"/>
    <dgm:cxn modelId="{E5B96E75-8850-42C0-B066-21703BA4A6BB}" type="presParOf" srcId="{17A5841E-0FBD-4875-AA3A-654207517B68}" destId="{E2EB3F0A-F6E8-4383-B58F-E722C71E586B}" srcOrd="0" destOrd="0" presId="urn:microsoft.com/office/officeart/2005/8/layout/orgChart1"/>
    <dgm:cxn modelId="{2686DDF4-13C2-422B-A4DE-E998B4191F1F}" type="presParOf" srcId="{E2EB3F0A-F6E8-4383-B58F-E722C71E586B}" destId="{6AB6C4E1-7DB8-440D-BB11-A2557C489C3E}" srcOrd="0" destOrd="0" presId="urn:microsoft.com/office/officeart/2005/8/layout/orgChart1"/>
    <dgm:cxn modelId="{08B2F2F8-1EC7-4FA5-8AF4-ABCEE858EA71}" type="presParOf" srcId="{E2EB3F0A-F6E8-4383-B58F-E722C71E586B}" destId="{59958E3D-9871-4FB2-AA8C-3F951E29F5BB}" srcOrd="1" destOrd="0" presId="urn:microsoft.com/office/officeart/2005/8/layout/orgChart1"/>
    <dgm:cxn modelId="{659C5DCE-DF36-4E81-827C-8576457894DB}" type="presParOf" srcId="{17A5841E-0FBD-4875-AA3A-654207517B68}" destId="{EF416F76-AA7A-48EA-843C-AB8945D0232F}" srcOrd="1" destOrd="0" presId="urn:microsoft.com/office/officeart/2005/8/layout/orgChart1"/>
    <dgm:cxn modelId="{A5715802-B959-4E88-84DA-05F173E44039}" type="presParOf" srcId="{17A5841E-0FBD-4875-AA3A-654207517B68}" destId="{3A0242C1-E7EA-4C8D-9E74-34DDBFA5AB2F}" srcOrd="2" destOrd="0" presId="urn:microsoft.com/office/officeart/2005/8/layout/orgChart1"/>
    <dgm:cxn modelId="{1C2A7809-356A-4DD6-900F-A4A0EC985AF2}" type="presParOf" srcId="{B9445E3A-3697-44ED-819E-264CF70B0AB5}" destId="{216DE6DB-F950-418E-923D-C4A069A52EB6}" srcOrd="4" destOrd="0" presId="urn:microsoft.com/office/officeart/2005/8/layout/orgChart1"/>
    <dgm:cxn modelId="{F3910934-5FF0-48F3-8234-33CCB159CF88}" type="presParOf" srcId="{B9445E3A-3697-44ED-819E-264CF70B0AB5}" destId="{677E2ABE-739F-4B4F-B2E1-53ACB6161619}" srcOrd="5" destOrd="0" presId="urn:microsoft.com/office/officeart/2005/8/layout/orgChart1"/>
    <dgm:cxn modelId="{E7C121C6-9474-4AFF-A8DE-7F4302DEC1BF}" type="presParOf" srcId="{677E2ABE-739F-4B4F-B2E1-53ACB6161619}" destId="{BCD82FB1-2224-4A8B-9337-EEC8EBDF9860}" srcOrd="0" destOrd="0" presId="urn:microsoft.com/office/officeart/2005/8/layout/orgChart1"/>
    <dgm:cxn modelId="{4BB15D69-B76E-40C7-B442-1D0C9DBF6B36}" type="presParOf" srcId="{BCD82FB1-2224-4A8B-9337-EEC8EBDF9860}" destId="{653E280B-C94C-4599-9017-F85F30D2D62D}" srcOrd="0" destOrd="0" presId="urn:microsoft.com/office/officeart/2005/8/layout/orgChart1"/>
    <dgm:cxn modelId="{AD494796-2108-4358-9FE5-29C319F047AE}" type="presParOf" srcId="{BCD82FB1-2224-4A8B-9337-EEC8EBDF9860}" destId="{E5D103F6-5BA6-4636-B994-8AA60C16410F}" srcOrd="1" destOrd="0" presId="urn:microsoft.com/office/officeart/2005/8/layout/orgChart1"/>
    <dgm:cxn modelId="{06B84AFE-B61A-46FB-A4DC-4BBFBABA56CF}" type="presParOf" srcId="{677E2ABE-739F-4B4F-B2E1-53ACB6161619}" destId="{A287961A-D0D6-472B-97FC-DB158117AEA8}" srcOrd="1" destOrd="0" presId="urn:microsoft.com/office/officeart/2005/8/layout/orgChart1"/>
    <dgm:cxn modelId="{2436574F-B6A0-40BF-B546-BB1C32C5DB4D}" type="presParOf" srcId="{677E2ABE-739F-4B4F-B2E1-53ACB6161619}" destId="{BFFB77A3-5F38-46FB-9C3C-91AD7CCFB33A}" srcOrd="2" destOrd="0" presId="urn:microsoft.com/office/officeart/2005/8/layout/orgChart1"/>
    <dgm:cxn modelId="{D905C3AF-C225-4382-8178-1AF35C05123F}" type="presParOf" srcId="{81D58415-284B-4783-B7C0-B1D6A20EF10E}" destId="{46734229-E52D-440F-976B-BB5A3B5E41F5}" srcOrd="2" destOrd="0" presId="urn:microsoft.com/office/officeart/2005/8/layout/orgChart1"/>
    <dgm:cxn modelId="{20F98BAC-F686-40B6-9460-B01EC4414401}" type="presParOf" srcId="{B979DDC5-FB39-47B2-BF3D-5B852B1EE7AC}" destId="{F98A6D5A-3E0F-4116-AB37-8F654A45E1C2}" srcOrd="2" destOrd="0" presId="urn:microsoft.com/office/officeart/2005/8/layout/orgChart1"/>
    <dgm:cxn modelId="{FEA125D6-63BC-486F-9DDE-C6A86E5A78EE}" type="presParOf" srcId="{B979DDC5-FB39-47B2-BF3D-5B852B1EE7AC}" destId="{1615D3DA-72BF-4DF5-92E7-1CC2E836FB1A}" srcOrd="3" destOrd="0" presId="urn:microsoft.com/office/officeart/2005/8/layout/orgChart1"/>
    <dgm:cxn modelId="{D66636F1-BF28-45F5-A656-BBA636824FDF}" type="presParOf" srcId="{1615D3DA-72BF-4DF5-92E7-1CC2E836FB1A}" destId="{6DD53AB5-D604-4883-BE66-C86822D04D4F}" srcOrd="0" destOrd="0" presId="urn:microsoft.com/office/officeart/2005/8/layout/orgChart1"/>
    <dgm:cxn modelId="{1E55B0A6-85FC-43AF-84F5-F28122C566BC}" type="presParOf" srcId="{6DD53AB5-D604-4883-BE66-C86822D04D4F}" destId="{B87F7CEE-DF96-4F43-BB3D-E1A99586A925}" srcOrd="0" destOrd="0" presId="urn:microsoft.com/office/officeart/2005/8/layout/orgChart1"/>
    <dgm:cxn modelId="{5B7DF2D5-0B87-4B37-88AF-547236A040D1}" type="presParOf" srcId="{6DD53AB5-D604-4883-BE66-C86822D04D4F}" destId="{D1AF82BF-632B-4577-9C95-448F16B9DCAB}" srcOrd="1" destOrd="0" presId="urn:microsoft.com/office/officeart/2005/8/layout/orgChart1"/>
    <dgm:cxn modelId="{F724CA24-515C-4602-A800-E65731F661A5}" type="presParOf" srcId="{1615D3DA-72BF-4DF5-92E7-1CC2E836FB1A}" destId="{186C4CDC-5B54-4923-9470-8096D695E23A}" srcOrd="1" destOrd="0" presId="urn:microsoft.com/office/officeart/2005/8/layout/orgChart1"/>
    <dgm:cxn modelId="{23A03489-01E3-42BA-B0BC-47CE9E728E7D}" type="presParOf" srcId="{1615D3DA-72BF-4DF5-92E7-1CC2E836FB1A}" destId="{44158770-6F0D-4BE7-A542-CCB5EE92EE81}" srcOrd="2" destOrd="0" presId="urn:microsoft.com/office/officeart/2005/8/layout/orgChart1"/>
    <dgm:cxn modelId="{25BF8659-CB42-4D25-84F6-0B551DDD328E}" type="presParOf" srcId="{B979DDC5-FB39-47B2-BF3D-5B852B1EE7AC}" destId="{7463BA8E-602B-4E6F-AD92-5EE7FBD9959D}" srcOrd="4" destOrd="0" presId="urn:microsoft.com/office/officeart/2005/8/layout/orgChart1"/>
    <dgm:cxn modelId="{834653D4-D95D-4DB0-99F7-6A33C781F5B7}" type="presParOf" srcId="{B979DDC5-FB39-47B2-BF3D-5B852B1EE7AC}" destId="{97FC35CE-2D20-4C55-8161-BF9CDF06CEB0}" srcOrd="5" destOrd="0" presId="urn:microsoft.com/office/officeart/2005/8/layout/orgChart1"/>
    <dgm:cxn modelId="{821E8191-9149-497F-AD24-DA58FB38E446}" type="presParOf" srcId="{97FC35CE-2D20-4C55-8161-BF9CDF06CEB0}" destId="{0C0DD449-8837-4B2F-8075-B8BE347A91F5}" srcOrd="0" destOrd="0" presId="urn:microsoft.com/office/officeart/2005/8/layout/orgChart1"/>
    <dgm:cxn modelId="{D27DF6BC-D8A1-426F-A230-99E584BD0916}" type="presParOf" srcId="{0C0DD449-8837-4B2F-8075-B8BE347A91F5}" destId="{C02F8A47-D3B6-43FA-9872-DC1F97547C83}" srcOrd="0" destOrd="0" presId="urn:microsoft.com/office/officeart/2005/8/layout/orgChart1"/>
    <dgm:cxn modelId="{F40AE4C9-1BB4-4131-9E2F-AF12E00407C2}" type="presParOf" srcId="{0C0DD449-8837-4B2F-8075-B8BE347A91F5}" destId="{97AB383C-8561-4BA7-B146-9939199D7D91}" srcOrd="1" destOrd="0" presId="urn:microsoft.com/office/officeart/2005/8/layout/orgChart1"/>
    <dgm:cxn modelId="{2AB8E861-3857-417A-A5F6-F545B9A70109}" type="presParOf" srcId="{97FC35CE-2D20-4C55-8161-BF9CDF06CEB0}" destId="{2C6B697C-4E8D-4724-8630-A2DA18837B53}" srcOrd="1" destOrd="0" presId="urn:microsoft.com/office/officeart/2005/8/layout/orgChart1"/>
    <dgm:cxn modelId="{49207DF6-1214-4B43-9F0D-BDB9E1326D3D}" type="presParOf" srcId="{97FC35CE-2D20-4C55-8161-BF9CDF06CEB0}" destId="{082F863B-26B2-418A-86D8-D21E37A2D70C}" srcOrd="2" destOrd="0" presId="urn:microsoft.com/office/officeart/2005/8/layout/orgChart1"/>
    <dgm:cxn modelId="{69808F05-5F57-42B2-8E6D-E6B0636D34D9}" type="presParOf" srcId="{8C276B8E-74FE-4B48-A9D2-456276A2CBF7}" destId="{02837ABE-033E-4A58-B7E2-8EF12A294F84}" srcOrd="2" destOrd="0" presId="urn:microsoft.com/office/officeart/2005/8/layout/orgChart1"/>
    <dgm:cxn modelId="{4D348F55-37ED-4AEF-938A-EB4825F06BEC}" type="presParOf" srcId="{61A4A4A7-9FBE-4B00-AFEA-C76D058470AD}" destId="{39003B6A-312F-49C0-88F5-490DEAD26A6F}" srcOrd="4" destOrd="0" presId="urn:microsoft.com/office/officeart/2005/8/layout/orgChart1"/>
    <dgm:cxn modelId="{F45BEAF8-F3EC-4D1F-BD03-F380C63B161B}" type="presParOf" srcId="{61A4A4A7-9FBE-4B00-AFEA-C76D058470AD}" destId="{568F7A33-5619-4B7C-9767-27C33263B658}" srcOrd="5" destOrd="0" presId="urn:microsoft.com/office/officeart/2005/8/layout/orgChart1"/>
    <dgm:cxn modelId="{C62B98C3-EC49-440E-9D54-7507AAF02B82}" type="presParOf" srcId="{568F7A33-5619-4B7C-9767-27C33263B658}" destId="{72935650-2813-4C35-B15C-54DF113ACEC4}" srcOrd="0" destOrd="0" presId="urn:microsoft.com/office/officeart/2005/8/layout/orgChart1"/>
    <dgm:cxn modelId="{B04E6EC2-996B-4744-9376-32B89C2ADE67}" type="presParOf" srcId="{72935650-2813-4C35-B15C-54DF113ACEC4}" destId="{22750205-95AB-4579-A9D4-370F393521DA}" srcOrd="0" destOrd="0" presId="urn:microsoft.com/office/officeart/2005/8/layout/orgChart1"/>
    <dgm:cxn modelId="{ECF161AC-76EB-40DF-AF9B-FD939980A39C}" type="presParOf" srcId="{72935650-2813-4C35-B15C-54DF113ACEC4}" destId="{2C3FF9DE-0E0D-4B05-B29A-BFB18AD717DB}" srcOrd="1" destOrd="0" presId="urn:microsoft.com/office/officeart/2005/8/layout/orgChart1"/>
    <dgm:cxn modelId="{08784D23-6E50-40B0-9D6A-58E920BA6595}" type="presParOf" srcId="{568F7A33-5619-4B7C-9767-27C33263B658}" destId="{4AF38B0D-2962-4CA4-A847-779BFB13B815}" srcOrd="1" destOrd="0" presId="urn:microsoft.com/office/officeart/2005/8/layout/orgChart1"/>
    <dgm:cxn modelId="{6A4A45B5-A69A-4B0F-9AC8-E3D977C048D9}" type="presParOf" srcId="{4AF38B0D-2962-4CA4-A847-779BFB13B815}" destId="{4E28B845-7B19-4C08-B6A3-50A2303EE994}" srcOrd="0" destOrd="0" presId="urn:microsoft.com/office/officeart/2005/8/layout/orgChart1"/>
    <dgm:cxn modelId="{148C4335-A04B-4D44-A063-28BE2423100E}" type="presParOf" srcId="{4AF38B0D-2962-4CA4-A847-779BFB13B815}" destId="{8B5252E6-804B-42AF-8C1D-C56AB734202E}" srcOrd="1" destOrd="0" presId="urn:microsoft.com/office/officeart/2005/8/layout/orgChart1"/>
    <dgm:cxn modelId="{479690DF-85C6-48D3-800B-8A074496C18E}" type="presParOf" srcId="{8B5252E6-804B-42AF-8C1D-C56AB734202E}" destId="{694629EB-DE81-42C6-988A-B093F17954C4}" srcOrd="0" destOrd="0" presId="urn:microsoft.com/office/officeart/2005/8/layout/orgChart1"/>
    <dgm:cxn modelId="{CF946F19-7782-4D91-BA2F-B4D9CBB8C9EE}" type="presParOf" srcId="{694629EB-DE81-42C6-988A-B093F17954C4}" destId="{8624BD0A-A324-49E7-AF0B-D4BB734DE20E}" srcOrd="0" destOrd="0" presId="urn:microsoft.com/office/officeart/2005/8/layout/orgChart1"/>
    <dgm:cxn modelId="{C9631E4F-E39D-4865-A2F3-9B94F083D9D0}" type="presParOf" srcId="{694629EB-DE81-42C6-988A-B093F17954C4}" destId="{BA93D0B0-EFE7-49E6-AAE2-377E61CC9EC0}" srcOrd="1" destOrd="0" presId="urn:microsoft.com/office/officeart/2005/8/layout/orgChart1"/>
    <dgm:cxn modelId="{DFBF2CEB-AE20-4B6B-BEED-B689ED3B4643}" type="presParOf" srcId="{8B5252E6-804B-42AF-8C1D-C56AB734202E}" destId="{6FC2B6F9-4FF9-4F3F-A0DC-7A6EFEF8147C}" srcOrd="1" destOrd="0" presId="urn:microsoft.com/office/officeart/2005/8/layout/orgChart1"/>
    <dgm:cxn modelId="{A6C16954-2E7A-4F63-B93B-14E63F2A39CA}" type="presParOf" srcId="{8B5252E6-804B-42AF-8C1D-C56AB734202E}" destId="{72412743-1DE9-40AD-A0A9-8EC49EA6AF3B}" srcOrd="2" destOrd="0" presId="urn:microsoft.com/office/officeart/2005/8/layout/orgChart1"/>
    <dgm:cxn modelId="{F4604CF8-3912-4F27-89E1-56B600AE66BF}" type="presParOf" srcId="{4AF38B0D-2962-4CA4-A847-779BFB13B815}" destId="{63DB70A0-927F-4A13-A1F7-60A594E4428B}" srcOrd="2" destOrd="0" presId="urn:microsoft.com/office/officeart/2005/8/layout/orgChart1"/>
    <dgm:cxn modelId="{A2D98959-0E85-44B5-8495-1343122C353A}" type="presParOf" srcId="{4AF38B0D-2962-4CA4-A847-779BFB13B815}" destId="{185F125B-F333-410E-BD6A-F27FCCE456FD}" srcOrd="3" destOrd="0" presId="urn:microsoft.com/office/officeart/2005/8/layout/orgChart1"/>
    <dgm:cxn modelId="{F33E6DB9-6A17-49AE-B5C5-DCFF11C58307}" type="presParOf" srcId="{185F125B-F333-410E-BD6A-F27FCCE456FD}" destId="{76857BE4-4B81-4D5A-A6F5-6FB9E5C75536}" srcOrd="0" destOrd="0" presId="urn:microsoft.com/office/officeart/2005/8/layout/orgChart1"/>
    <dgm:cxn modelId="{5CB4DAE2-9761-4B38-8464-74D70E234AA5}" type="presParOf" srcId="{76857BE4-4B81-4D5A-A6F5-6FB9E5C75536}" destId="{0A5D36C7-2830-4D51-82D8-69279A73F1AC}" srcOrd="0" destOrd="0" presId="urn:microsoft.com/office/officeart/2005/8/layout/orgChart1"/>
    <dgm:cxn modelId="{8C211025-4201-4864-9EEA-0C14EF23948E}" type="presParOf" srcId="{76857BE4-4B81-4D5A-A6F5-6FB9E5C75536}" destId="{19F1E1B3-22DE-4599-88BC-F98CBDE2DF04}" srcOrd="1" destOrd="0" presId="urn:microsoft.com/office/officeart/2005/8/layout/orgChart1"/>
    <dgm:cxn modelId="{C7ED182C-1574-468D-A707-8FD38D6AC3E9}" type="presParOf" srcId="{185F125B-F333-410E-BD6A-F27FCCE456FD}" destId="{E5E8AA70-93F0-4E4D-906F-CEE0A390ABA7}" srcOrd="1" destOrd="0" presId="urn:microsoft.com/office/officeart/2005/8/layout/orgChart1"/>
    <dgm:cxn modelId="{AA8D9CCA-1D2A-4F1C-9932-74F6307399D2}" type="presParOf" srcId="{185F125B-F333-410E-BD6A-F27FCCE456FD}" destId="{8FA319C1-7C8D-484B-A199-C2A139B2A470}" srcOrd="2" destOrd="0" presId="urn:microsoft.com/office/officeart/2005/8/layout/orgChart1"/>
    <dgm:cxn modelId="{303CEB00-3D82-4045-BCE6-99D5BFC215AB}" type="presParOf" srcId="{4AF38B0D-2962-4CA4-A847-779BFB13B815}" destId="{BAA2FFF2-6709-4279-9FC2-D7E7158E8FCE}" srcOrd="4" destOrd="0" presId="urn:microsoft.com/office/officeart/2005/8/layout/orgChart1"/>
    <dgm:cxn modelId="{93A88992-8FF7-4F51-AA34-3B2FAE45AA4D}" type="presParOf" srcId="{4AF38B0D-2962-4CA4-A847-779BFB13B815}" destId="{4F8684CF-4437-4878-AC8A-54E2646C6894}" srcOrd="5" destOrd="0" presId="urn:microsoft.com/office/officeart/2005/8/layout/orgChart1"/>
    <dgm:cxn modelId="{7D617372-9758-463C-A866-8DE82408051C}" type="presParOf" srcId="{4F8684CF-4437-4878-AC8A-54E2646C6894}" destId="{85381458-7F46-4C21-9335-DA4E7FCBCDE1}" srcOrd="0" destOrd="0" presId="urn:microsoft.com/office/officeart/2005/8/layout/orgChart1"/>
    <dgm:cxn modelId="{7B190B06-028A-4831-BCF1-19BF8F9B9680}" type="presParOf" srcId="{85381458-7F46-4C21-9335-DA4E7FCBCDE1}" destId="{177346A7-1601-474E-997C-20C5D91EBB6E}" srcOrd="0" destOrd="0" presId="urn:microsoft.com/office/officeart/2005/8/layout/orgChart1"/>
    <dgm:cxn modelId="{5FEB3D26-23A2-455E-93BB-B0C97BE1E82E}" type="presParOf" srcId="{85381458-7F46-4C21-9335-DA4E7FCBCDE1}" destId="{94B012CE-47C5-4FD8-8EF9-3597E71E596F}" srcOrd="1" destOrd="0" presId="urn:microsoft.com/office/officeart/2005/8/layout/orgChart1"/>
    <dgm:cxn modelId="{71FEDAFF-B9B0-4551-B7C1-E6E3A76EC304}" type="presParOf" srcId="{4F8684CF-4437-4878-AC8A-54E2646C6894}" destId="{9A1C83FA-DDF3-453B-97FD-01EC0C9C716B}" srcOrd="1" destOrd="0" presId="urn:microsoft.com/office/officeart/2005/8/layout/orgChart1"/>
    <dgm:cxn modelId="{2C40AD4B-CF28-4E44-BA6C-AE766A1FB8C5}" type="presParOf" srcId="{4F8684CF-4437-4878-AC8A-54E2646C6894}" destId="{1C096A8E-B66C-488F-A651-C4EF4FC880D1}" srcOrd="2" destOrd="0" presId="urn:microsoft.com/office/officeart/2005/8/layout/orgChart1"/>
    <dgm:cxn modelId="{77914695-3A71-4E3E-B93A-05311093ADB0}" type="presParOf" srcId="{568F7A33-5619-4B7C-9767-27C33263B658}" destId="{69A1BBB6-F04A-44F3-B8AC-23639C73E13F}" srcOrd="2" destOrd="0" presId="urn:microsoft.com/office/officeart/2005/8/layout/orgChart1"/>
    <dgm:cxn modelId="{BCC16C41-F37E-4E35-8BCF-843610825CE3}" type="presParOf" srcId="{61A4A4A7-9FBE-4B00-AFEA-C76D058470AD}" destId="{50D49133-6E2F-4C00-A919-2F61E81940F6}" srcOrd="6" destOrd="0" presId="urn:microsoft.com/office/officeart/2005/8/layout/orgChart1"/>
    <dgm:cxn modelId="{5D32FEA4-280F-4DF4-9065-0DDF85393198}" type="presParOf" srcId="{61A4A4A7-9FBE-4B00-AFEA-C76D058470AD}" destId="{2A1A5071-721B-4025-9C57-EFE08133C487}" srcOrd="7" destOrd="0" presId="urn:microsoft.com/office/officeart/2005/8/layout/orgChart1"/>
    <dgm:cxn modelId="{6E1D8625-FB77-42CB-A354-6674E33D9EE0}" type="presParOf" srcId="{2A1A5071-721B-4025-9C57-EFE08133C487}" destId="{7467FAFD-BFC3-4FF7-9255-84A4CD6383E7}" srcOrd="0" destOrd="0" presId="urn:microsoft.com/office/officeart/2005/8/layout/orgChart1"/>
    <dgm:cxn modelId="{37C90818-5DF9-49C4-8A62-791C516E7C4E}" type="presParOf" srcId="{7467FAFD-BFC3-4FF7-9255-84A4CD6383E7}" destId="{4390F3F5-18AB-4E56-8CCD-B81104B4F877}" srcOrd="0" destOrd="0" presId="urn:microsoft.com/office/officeart/2005/8/layout/orgChart1"/>
    <dgm:cxn modelId="{7FE6D04E-F2CC-4B60-9590-BAD06205DCA0}" type="presParOf" srcId="{7467FAFD-BFC3-4FF7-9255-84A4CD6383E7}" destId="{D2144B94-D63A-49D9-BA30-A59D0CECF8CA}" srcOrd="1" destOrd="0" presId="urn:microsoft.com/office/officeart/2005/8/layout/orgChart1"/>
    <dgm:cxn modelId="{4A1F1E6E-805B-44BC-A7F0-7E715A85E17A}" type="presParOf" srcId="{2A1A5071-721B-4025-9C57-EFE08133C487}" destId="{DB53D614-36F4-401D-B5D2-AEB735387BB5}" srcOrd="1" destOrd="0" presId="urn:microsoft.com/office/officeart/2005/8/layout/orgChart1"/>
    <dgm:cxn modelId="{33695702-D01E-4674-B0DB-816E07AE056C}" type="presParOf" srcId="{DB53D614-36F4-401D-B5D2-AEB735387BB5}" destId="{68FB3FD8-192E-4A79-A11B-A8F6B9310409}" srcOrd="0" destOrd="0" presId="urn:microsoft.com/office/officeart/2005/8/layout/orgChart1"/>
    <dgm:cxn modelId="{30F79769-26A4-49EA-AA13-5235227AB866}" type="presParOf" srcId="{DB53D614-36F4-401D-B5D2-AEB735387BB5}" destId="{F33735C4-ADC4-40AF-A35F-0417C8FFE834}" srcOrd="1" destOrd="0" presId="urn:microsoft.com/office/officeart/2005/8/layout/orgChart1"/>
    <dgm:cxn modelId="{204C286C-DB67-4490-933B-D4FCB80283CB}" type="presParOf" srcId="{F33735C4-ADC4-40AF-A35F-0417C8FFE834}" destId="{CA15F245-A608-4154-B102-A98D0C154A3E}" srcOrd="0" destOrd="0" presId="urn:microsoft.com/office/officeart/2005/8/layout/orgChart1"/>
    <dgm:cxn modelId="{9C9FD5D1-8582-441A-915F-7D31D2067C17}" type="presParOf" srcId="{CA15F245-A608-4154-B102-A98D0C154A3E}" destId="{7DBE0157-35BA-4A02-9346-6853FBCB2788}" srcOrd="0" destOrd="0" presId="urn:microsoft.com/office/officeart/2005/8/layout/orgChart1"/>
    <dgm:cxn modelId="{E354C706-0C1D-4971-8D5B-EB74BB83CA0A}" type="presParOf" srcId="{CA15F245-A608-4154-B102-A98D0C154A3E}" destId="{8767704D-085D-4AC0-9998-69C63E21C2A7}" srcOrd="1" destOrd="0" presId="urn:microsoft.com/office/officeart/2005/8/layout/orgChart1"/>
    <dgm:cxn modelId="{B700C733-950C-47D6-9B46-D1EA1B854FDD}" type="presParOf" srcId="{F33735C4-ADC4-40AF-A35F-0417C8FFE834}" destId="{96AF1B2B-5DE4-4391-96FD-C80139CE6BA4}" srcOrd="1" destOrd="0" presId="urn:microsoft.com/office/officeart/2005/8/layout/orgChart1"/>
    <dgm:cxn modelId="{09A6E75F-ED02-4E4A-A8B2-5D2199A568D0}" type="presParOf" srcId="{F33735C4-ADC4-40AF-A35F-0417C8FFE834}" destId="{DFA141AF-162C-4272-8418-71FC6829C294}" srcOrd="2" destOrd="0" presId="urn:microsoft.com/office/officeart/2005/8/layout/orgChart1"/>
    <dgm:cxn modelId="{3412C70C-5836-4F7D-994B-10B659D13E47}" type="presParOf" srcId="{DB53D614-36F4-401D-B5D2-AEB735387BB5}" destId="{445C2DDC-455A-40DD-8815-E74422CFCE3E}" srcOrd="2" destOrd="0" presId="urn:microsoft.com/office/officeart/2005/8/layout/orgChart1"/>
    <dgm:cxn modelId="{2300AB66-F736-4B23-BEE9-6F80A9101426}" type="presParOf" srcId="{DB53D614-36F4-401D-B5D2-AEB735387BB5}" destId="{34CA99CD-1FD9-4D26-B858-C32FEF8A16C0}" srcOrd="3" destOrd="0" presId="urn:microsoft.com/office/officeart/2005/8/layout/orgChart1"/>
    <dgm:cxn modelId="{6FC904C0-5812-40FB-877D-A03F7E52F59D}" type="presParOf" srcId="{34CA99CD-1FD9-4D26-B858-C32FEF8A16C0}" destId="{8C68F943-99BF-40B8-AD18-7034A208E46B}" srcOrd="0" destOrd="0" presId="urn:microsoft.com/office/officeart/2005/8/layout/orgChart1"/>
    <dgm:cxn modelId="{99AAAE66-6318-4CAB-BECB-AA866969BCF2}" type="presParOf" srcId="{8C68F943-99BF-40B8-AD18-7034A208E46B}" destId="{7E1106EE-D41B-4537-AEDB-ED79D876E808}" srcOrd="0" destOrd="0" presId="urn:microsoft.com/office/officeart/2005/8/layout/orgChart1"/>
    <dgm:cxn modelId="{E2DC1637-1EEB-4F99-B601-435C23483BE7}" type="presParOf" srcId="{8C68F943-99BF-40B8-AD18-7034A208E46B}" destId="{323EBAE4-9ECD-4E6E-980F-988317F0FDD1}" srcOrd="1" destOrd="0" presId="urn:microsoft.com/office/officeart/2005/8/layout/orgChart1"/>
    <dgm:cxn modelId="{4EE6DA6C-FBD5-4AFF-B790-F823F30AF542}" type="presParOf" srcId="{34CA99CD-1FD9-4D26-B858-C32FEF8A16C0}" destId="{B7DEC545-ED0F-4CDC-B7FB-6C9FC5738942}" srcOrd="1" destOrd="0" presId="urn:microsoft.com/office/officeart/2005/8/layout/orgChart1"/>
    <dgm:cxn modelId="{73A41BC9-E03A-493B-8F80-CD519B091B34}" type="presParOf" srcId="{34CA99CD-1FD9-4D26-B858-C32FEF8A16C0}" destId="{1971A27C-747F-4DD0-850D-5F02FFE0CCF9}" srcOrd="2" destOrd="0" presId="urn:microsoft.com/office/officeart/2005/8/layout/orgChart1"/>
    <dgm:cxn modelId="{E6BD70ED-D93A-47F0-8A9C-328F45AC9241}" type="presParOf" srcId="{DB53D614-36F4-401D-B5D2-AEB735387BB5}" destId="{59C93162-C982-497D-9458-9F51CFB62AF2}" srcOrd="4" destOrd="0" presId="urn:microsoft.com/office/officeart/2005/8/layout/orgChart1"/>
    <dgm:cxn modelId="{4EB4C8AF-B5AB-4B09-95EF-3319D6A59918}" type="presParOf" srcId="{DB53D614-36F4-401D-B5D2-AEB735387BB5}" destId="{491DB611-4DEB-4D3F-BD23-766145370468}" srcOrd="5" destOrd="0" presId="urn:microsoft.com/office/officeart/2005/8/layout/orgChart1"/>
    <dgm:cxn modelId="{BF8E9052-B1AA-474B-AAEE-6631B0C8B473}" type="presParOf" srcId="{491DB611-4DEB-4D3F-BD23-766145370468}" destId="{43782AE0-4430-449D-A7FB-2CB6685ACA15}" srcOrd="0" destOrd="0" presId="urn:microsoft.com/office/officeart/2005/8/layout/orgChart1"/>
    <dgm:cxn modelId="{7958AC1F-8C12-42D5-812B-F6590EF78DF8}" type="presParOf" srcId="{43782AE0-4430-449D-A7FB-2CB6685ACA15}" destId="{661084B6-BA4C-4E75-AFA3-8EA5C9CDB6BB}" srcOrd="0" destOrd="0" presId="urn:microsoft.com/office/officeart/2005/8/layout/orgChart1"/>
    <dgm:cxn modelId="{6EF43248-90B8-4A7B-A632-3DD91E984E2E}" type="presParOf" srcId="{43782AE0-4430-449D-A7FB-2CB6685ACA15}" destId="{716FDD9A-1773-43C3-8BFF-BCA34BE1554D}" srcOrd="1" destOrd="0" presId="urn:microsoft.com/office/officeart/2005/8/layout/orgChart1"/>
    <dgm:cxn modelId="{AB27FAE5-B258-463D-A268-0B73F58E4458}" type="presParOf" srcId="{491DB611-4DEB-4D3F-BD23-766145370468}" destId="{600B9CD9-0F16-4E08-9889-2A7DB71ABC5B}" srcOrd="1" destOrd="0" presId="urn:microsoft.com/office/officeart/2005/8/layout/orgChart1"/>
    <dgm:cxn modelId="{E06CC932-90C1-41C3-898A-827BBBB2DAB0}" type="presParOf" srcId="{491DB611-4DEB-4D3F-BD23-766145370468}" destId="{0E1149E0-8C9F-47E2-9EEF-34AF65E5E7D2}" srcOrd="2" destOrd="0" presId="urn:microsoft.com/office/officeart/2005/8/layout/orgChart1"/>
    <dgm:cxn modelId="{EBA1743A-C946-4728-A033-90832101205A}" type="presParOf" srcId="{2A1A5071-721B-4025-9C57-EFE08133C487}" destId="{CEB6C936-4DA2-4925-92F8-57DE73A6F85B}" srcOrd="2" destOrd="0" presId="urn:microsoft.com/office/officeart/2005/8/layout/orgChart1"/>
    <dgm:cxn modelId="{6348A0D2-BF42-484F-8163-20D2F8AF82A7}" type="presParOf" srcId="{61A4A4A7-9FBE-4B00-AFEA-C76D058470AD}" destId="{301FA347-1E08-45F6-967B-95940E0724D3}" srcOrd="8" destOrd="0" presId="urn:microsoft.com/office/officeart/2005/8/layout/orgChart1"/>
    <dgm:cxn modelId="{A509ABD5-5DCA-4184-B0FD-0921B40FDD1A}" type="presParOf" srcId="{61A4A4A7-9FBE-4B00-AFEA-C76D058470AD}" destId="{5EF1AA13-3C02-4D80-926D-B87CE37DCF40}" srcOrd="9" destOrd="0" presId="urn:microsoft.com/office/officeart/2005/8/layout/orgChart1"/>
    <dgm:cxn modelId="{5D5A6492-47AD-434F-A51D-AFA762AAC9B0}" type="presParOf" srcId="{5EF1AA13-3C02-4D80-926D-B87CE37DCF40}" destId="{CC729610-2BC9-4FC2-983D-E8174F8F94D6}" srcOrd="0" destOrd="0" presId="urn:microsoft.com/office/officeart/2005/8/layout/orgChart1"/>
    <dgm:cxn modelId="{399E253B-CE66-4789-A477-AC28958E707F}" type="presParOf" srcId="{CC729610-2BC9-4FC2-983D-E8174F8F94D6}" destId="{A9EA42AC-6953-4445-8DEA-B48157271DDA}" srcOrd="0" destOrd="0" presId="urn:microsoft.com/office/officeart/2005/8/layout/orgChart1"/>
    <dgm:cxn modelId="{8A922BBA-0A3F-43F2-874F-1A5B39787DD9}" type="presParOf" srcId="{CC729610-2BC9-4FC2-983D-E8174F8F94D6}" destId="{962DC691-B8C9-4CA5-8DCC-2B078680D99C}" srcOrd="1" destOrd="0" presId="urn:microsoft.com/office/officeart/2005/8/layout/orgChart1"/>
    <dgm:cxn modelId="{BC209ECA-DF74-42F0-987C-686CC687B89A}" type="presParOf" srcId="{5EF1AA13-3C02-4D80-926D-B87CE37DCF40}" destId="{9013362D-E16A-457C-8069-41CCFC2AEFCF}" srcOrd="1" destOrd="0" presId="urn:microsoft.com/office/officeart/2005/8/layout/orgChart1"/>
    <dgm:cxn modelId="{1646442D-5297-4BC7-8BA6-70808550F588}" type="presParOf" srcId="{9013362D-E16A-457C-8069-41CCFC2AEFCF}" destId="{5560215C-AE08-419F-959D-DEBAA8625FA5}" srcOrd="0" destOrd="0" presId="urn:microsoft.com/office/officeart/2005/8/layout/orgChart1"/>
    <dgm:cxn modelId="{24E7178E-8278-45AD-9EC9-AAF0CD2C4E61}" type="presParOf" srcId="{9013362D-E16A-457C-8069-41CCFC2AEFCF}" destId="{303AE253-2FAA-4A37-84A9-4FCACC4776CD}" srcOrd="1" destOrd="0" presId="urn:microsoft.com/office/officeart/2005/8/layout/orgChart1"/>
    <dgm:cxn modelId="{326BA5F5-420D-463B-AB2B-AF08ED470337}" type="presParOf" srcId="{303AE253-2FAA-4A37-84A9-4FCACC4776CD}" destId="{6E13481F-8F6D-4853-87FC-221635CC130A}" srcOrd="0" destOrd="0" presId="urn:microsoft.com/office/officeart/2005/8/layout/orgChart1"/>
    <dgm:cxn modelId="{63923F44-15E9-4CCA-BE18-55FC6E62E361}" type="presParOf" srcId="{6E13481F-8F6D-4853-87FC-221635CC130A}" destId="{18D0D205-AE11-415C-9464-0E4C6A26E38D}" srcOrd="0" destOrd="0" presId="urn:microsoft.com/office/officeart/2005/8/layout/orgChart1"/>
    <dgm:cxn modelId="{94F08E10-65FE-4F0D-A244-68B942E5AD8D}" type="presParOf" srcId="{6E13481F-8F6D-4853-87FC-221635CC130A}" destId="{3BBB8B2F-E795-410C-BD8C-24A5A130750C}" srcOrd="1" destOrd="0" presId="urn:microsoft.com/office/officeart/2005/8/layout/orgChart1"/>
    <dgm:cxn modelId="{EB808697-8EC4-404F-A4D7-A4B0E447BE78}" type="presParOf" srcId="{303AE253-2FAA-4A37-84A9-4FCACC4776CD}" destId="{5AA7AFF3-B461-436B-8340-9D94536D8B1F}" srcOrd="1" destOrd="0" presId="urn:microsoft.com/office/officeart/2005/8/layout/orgChart1"/>
    <dgm:cxn modelId="{93D8084A-AD9C-416A-A24A-4370EBB0EC13}" type="presParOf" srcId="{303AE253-2FAA-4A37-84A9-4FCACC4776CD}" destId="{D5C84F67-6DA9-4715-BAC9-29F21D4104FC}" srcOrd="2" destOrd="0" presId="urn:microsoft.com/office/officeart/2005/8/layout/orgChart1"/>
    <dgm:cxn modelId="{2822134A-DFCF-4BF5-B510-79ABA149F904}" type="presParOf" srcId="{9013362D-E16A-457C-8069-41CCFC2AEFCF}" destId="{881F9A87-EC26-4C12-82FC-081F10C1E2E0}" srcOrd="2" destOrd="0" presId="urn:microsoft.com/office/officeart/2005/8/layout/orgChart1"/>
    <dgm:cxn modelId="{AE670BFC-BEDE-40F4-B17B-E4C1604F7881}" type="presParOf" srcId="{9013362D-E16A-457C-8069-41CCFC2AEFCF}" destId="{25A401F1-A170-441B-90F4-396D80419EB0}" srcOrd="3" destOrd="0" presId="urn:microsoft.com/office/officeart/2005/8/layout/orgChart1"/>
    <dgm:cxn modelId="{D0641E2E-26CF-4E20-9AD3-96F2A8826D86}" type="presParOf" srcId="{25A401F1-A170-441B-90F4-396D80419EB0}" destId="{3C20AF09-E274-4767-A8F2-BA64E9D82850}" srcOrd="0" destOrd="0" presId="urn:microsoft.com/office/officeart/2005/8/layout/orgChart1"/>
    <dgm:cxn modelId="{70FFD9D0-A6F6-419D-998C-E39F2E7894D9}" type="presParOf" srcId="{3C20AF09-E274-4767-A8F2-BA64E9D82850}" destId="{A7377F9A-4DA0-410D-81D1-2AA3BAB160BE}" srcOrd="0" destOrd="0" presId="urn:microsoft.com/office/officeart/2005/8/layout/orgChart1"/>
    <dgm:cxn modelId="{A370E7BF-9AFF-44C7-9566-40339C1CF985}" type="presParOf" srcId="{3C20AF09-E274-4767-A8F2-BA64E9D82850}" destId="{585388E1-A8D8-45C4-8658-E095DF6224FF}" srcOrd="1" destOrd="0" presId="urn:microsoft.com/office/officeart/2005/8/layout/orgChart1"/>
    <dgm:cxn modelId="{223B8302-9D19-44C3-9C96-6F8175D92443}" type="presParOf" srcId="{25A401F1-A170-441B-90F4-396D80419EB0}" destId="{3A254DAA-DAD8-4893-A058-3FA858E73AD2}" srcOrd="1" destOrd="0" presId="urn:microsoft.com/office/officeart/2005/8/layout/orgChart1"/>
    <dgm:cxn modelId="{8B666D31-B20B-4A5B-9326-8BEFE9FDF01B}" type="presParOf" srcId="{25A401F1-A170-441B-90F4-396D80419EB0}" destId="{8B7FDACE-2816-4D21-8EF9-B2EFC0041807}" srcOrd="2" destOrd="0" presId="urn:microsoft.com/office/officeart/2005/8/layout/orgChart1"/>
    <dgm:cxn modelId="{6777BF7C-6E65-4518-8F55-C92C7EA56E56}" type="presParOf" srcId="{9013362D-E16A-457C-8069-41CCFC2AEFCF}" destId="{3033D664-DDAE-4703-A59D-DDD343CF81DA}" srcOrd="4" destOrd="0" presId="urn:microsoft.com/office/officeart/2005/8/layout/orgChart1"/>
    <dgm:cxn modelId="{7FA8F89D-4C63-4CF9-B7AA-45DA6305AB9A}" type="presParOf" srcId="{9013362D-E16A-457C-8069-41CCFC2AEFCF}" destId="{BEAD8B1D-ACCA-4C32-A03B-6F45E7EF1397}" srcOrd="5" destOrd="0" presId="urn:microsoft.com/office/officeart/2005/8/layout/orgChart1"/>
    <dgm:cxn modelId="{3C3E1E67-2D6C-4531-AB63-063EB9EB6CD7}" type="presParOf" srcId="{BEAD8B1D-ACCA-4C32-A03B-6F45E7EF1397}" destId="{DCCDC6FF-8F35-4F9F-9735-1EC3F4E10113}" srcOrd="0" destOrd="0" presId="urn:microsoft.com/office/officeart/2005/8/layout/orgChart1"/>
    <dgm:cxn modelId="{F4EC379A-4398-4F36-BEDA-BF4A1AEAD29F}" type="presParOf" srcId="{DCCDC6FF-8F35-4F9F-9735-1EC3F4E10113}" destId="{1DCA4D5E-BE74-47C0-A7BA-B1A55FB58163}" srcOrd="0" destOrd="0" presId="urn:microsoft.com/office/officeart/2005/8/layout/orgChart1"/>
    <dgm:cxn modelId="{ABBF14A8-006A-4775-91BC-F4151CDFFAFD}" type="presParOf" srcId="{DCCDC6FF-8F35-4F9F-9735-1EC3F4E10113}" destId="{74143114-62EF-4823-916B-4552BDE01975}" srcOrd="1" destOrd="0" presId="urn:microsoft.com/office/officeart/2005/8/layout/orgChart1"/>
    <dgm:cxn modelId="{12964454-EFCB-4DC2-A8D8-EE5DC9AED78C}" type="presParOf" srcId="{BEAD8B1D-ACCA-4C32-A03B-6F45E7EF1397}" destId="{370B84E8-E2E0-4798-91BA-0E071A0A8683}" srcOrd="1" destOrd="0" presId="urn:microsoft.com/office/officeart/2005/8/layout/orgChart1"/>
    <dgm:cxn modelId="{9C1FC626-81B1-4C0C-8E8F-B6B634633284}" type="presParOf" srcId="{BEAD8B1D-ACCA-4C32-A03B-6F45E7EF1397}" destId="{0CE41799-AAD0-44C8-9559-46F298DA73E8}" srcOrd="2" destOrd="0" presId="urn:microsoft.com/office/officeart/2005/8/layout/orgChart1"/>
    <dgm:cxn modelId="{2351371C-D77C-4896-A3ED-3049FA900C9E}" type="presParOf" srcId="{5EF1AA13-3C02-4D80-926D-B87CE37DCF40}" destId="{304435FD-7A95-4CEE-98B4-F7FF94C42EE1}" srcOrd="2" destOrd="0" presId="urn:microsoft.com/office/officeart/2005/8/layout/orgChart1"/>
    <dgm:cxn modelId="{65D5F912-B386-4825-9BDD-80B25B748BD0}" type="presParOf" srcId="{61A4A4A7-9FBE-4B00-AFEA-C76D058470AD}" destId="{17FE3013-3D29-47A8-B6DD-B01E3C03B5C5}" srcOrd="10" destOrd="0" presId="urn:microsoft.com/office/officeart/2005/8/layout/orgChart1"/>
    <dgm:cxn modelId="{682263C8-3802-4811-8033-8BA03DBB2BAA}" type="presParOf" srcId="{61A4A4A7-9FBE-4B00-AFEA-C76D058470AD}" destId="{4E258958-5B8B-4D45-8198-57AA0457AFCD}" srcOrd="11" destOrd="0" presId="urn:microsoft.com/office/officeart/2005/8/layout/orgChart1"/>
    <dgm:cxn modelId="{D35431EF-C022-44AF-9D1D-5C867A4569E4}" type="presParOf" srcId="{4E258958-5B8B-4D45-8198-57AA0457AFCD}" destId="{9FFF5974-F41C-495B-8DC8-F6F946AF523C}" srcOrd="0" destOrd="0" presId="urn:microsoft.com/office/officeart/2005/8/layout/orgChart1"/>
    <dgm:cxn modelId="{0C7CE5C1-F6C0-4CA6-B315-50011E0847BF}" type="presParOf" srcId="{9FFF5974-F41C-495B-8DC8-F6F946AF523C}" destId="{69A9B4F4-4044-421D-922C-1016C053E79B}" srcOrd="0" destOrd="0" presId="urn:microsoft.com/office/officeart/2005/8/layout/orgChart1"/>
    <dgm:cxn modelId="{872614EA-656D-47D3-828A-9CD380659555}" type="presParOf" srcId="{9FFF5974-F41C-495B-8DC8-F6F946AF523C}" destId="{08959C75-7A97-4134-9655-3267F1830EE2}" srcOrd="1" destOrd="0" presId="urn:microsoft.com/office/officeart/2005/8/layout/orgChart1"/>
    <dgm:cxn modelId="{B263F115-9A50-475D-8918-DF60B26BA7CC}" type="presParOf" srcId="{4E258958-5B8B-4D45-8198-57AA0457AFCD}" destId="{1718CA59-F8AF-4A9E-BA26-7F58F997FCEF}" srcOrd="1" destOrd="0" presId="urn:microsoft.com/office/officeart/2005/8/layout/orgChart1"/>
    <dgm:cxn modelId="{0F53400F-46E3-4C60-B3D9-C4747D298400}" type="presParOf" srcId="{4E258958-5B8B-4D45-8198-57AA0457AFCD}" destId="{51A56A77-8DEB-4E40-9C5E-2D034186A401}" srcOrd="2" destOrd="0" presId="urn:microsoft.com/office/officeart/2005/8/layout/orgChart1"/>
    <dgm:cxn modelId="{5BF3FDC7-4AC3-4DEF-93E9-68D675AD16B1}" type="presParOf" srcId="{A6FE69EC-44A1-4DF4-8D32-35C6FD5CFFDA}" destId="{C09F58AD-B686-44B4-9A44-F0E451A1B40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E3013-3D29-47A8-B6DD-B01E3C03B5C5}">
      <dsp:nvSpPr>
        <dsp:cNvPr id="0" name=""/>
        <dsp:cNvSpPr/>
      </dsp:nvSpPr>
      <dsp:spPr>
        <a:xfrm>
          <a:off x="4114800" y="419662"/>
          <a:ext cx="3552455" cy="176154"/>
        </a:xfrm>
        <a:custGeom>
          <a:avLst/>
          <a:gdLst/>
          <a:ahLst/>
          <a:cxnLst/>
          <a:rect l="0" t="0" r="0" b="0"/>
          <a:pathLst>
            <a:path>
              <a:moveTo>
                <a:pt x="0" y="0"/>
              </a:moveTo>
              <a:lnTo>
                <a:pt x="0" y="88077"/>
              </a:lnTo>
              <a:lnTo>
                <a:pt x="3552455" y="88077"/>
              </a:lnTo>
              <a:lnTo>
                <a:pt x="3552455" y="1761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33D664-DDAE-4703-A59D-DDD343CF81DA}">
      <dsp:nvSpPr>
        <dsp:cNvPr id="0" name=""/>
        <dsp:cNvSpPr/>
      </dsp:nvSpPr>
      <dsp:spPr>
        <a:xfrm>
          <a:off x="6316735" y="1015233"/>
          <a:ext cx="125824" cy="1577005"/>
        </a:xfrm>
        <a:custGeom>
          <a:avLst/>
          <a:gdLst/>
          <a:ahLst/>
          <a:cxnLst/>
          <a:rect l="0" t="0" r="0" b="0"/>
          <a:pathLst>
            <a:path>
              <a:moveTo>
                <a:pt x="0" y="0"/>
              </a:moveTo>
              <a:lnTo>
                <a:pt x="0" y="1577005"/>
              </a:lnTo>
              <a:lnTo>
                <a:pt x="125824" y="15770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1F9A87-EC26-4C12-82FC-081F10C1E2E0}">
      <dsp:nvSpPr>
        <dsp:cNvPr id="0" name=""/>
        <dsp:cNvSpPr/>
      </dsp:nvSpPr>
      <dsp:spPr>
        <a:xfrm>
          <a:off x="6316735" y="1015233"/>
          <a:ext cx="125824" cy="981434"/>
        </a:xfrm>
        <a:custGeom>
          <a:avLst/>
          <a:gdLst/>
          <a:ahLst/>
          <a:cxnLst/>
          <a:rect l="0" t="0" r="0" b="0"/>
          <a:pathLst>
            <a:path>
              <a:moveTo>
                <a:pt x="0" y="0"/>
              </a:moveTo>
              <a:lnTo>
                <a:pt x="0" y="981434"/>
              </a:lnTo>
              <a:lnTo>
                <a:pt x="125824" y="9814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60215C-AE08-419F-959D-DEBAA8625FA5}">
      <dsp:nvSpPr>
        <dsp:cNvPr id="0" name=""/>
        <dsp:cNvSpPr/>
      </dsp:nvSpPr>
      <dsp:spPr>
        <a:xfrm>
          <a:off x="6316735" y="1015233"/>
          <a:ext cx="125824" cy="385862"/>
        </a:xfrm>
        <a:custGeom>
          <a:avLst/>
          <a:gdLst/>
          <a:ahLst/>
          <a:cxnLst/>
          <a:rect l="0" t="0" r="0" b="0"/>
          <a:pathLst>
            <a:path>
              <a:moveTo>
                <a:pt x="0" y="0"/>
              </a:moveTo>
              <a:lnTo>
                <a:pt x="0" y="385862"/>
              </a:lnTo>
              <a:lnTo>
                <a:pt x="125824" y="38586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1FA347-1E08-45F6-967B-95940E0724D3}">
      <dsp:nvSpPr>
        <dsp:cNvPr id="0" name=""/>
        <dsp:cNvSpPr/>
      </dsp:nvSpPr>
      <dsp:spPr>
        <a:xfrm>
          <a:off x="4114800" y="419662"/>
          <a:ext cx="2537468" cy="176154"/>
        </a:xfrm>
        <a:custGeom>
          <a:avLst/>
          <a:gdLst/>
          <a:ahLst/>
          <a:cxnLst/>
          <a:rect l="0" t="0" r="0" b="0"/>
          <a:pathLst>
            <a:path>
              <a:moveTo>
                <a:pt x="0" y="0"/>
              </a:moveTo>
              <a:lnTo>
                <a:pt x="0" y="88077"/>
              </a:lnTo>
              <a:lnTo>
                <a:pt x="2537468" y="88077"/>
              </a:lnTo>
              <a:lnTo>
                <a:pt x="2537468" y="1761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C93162-C982-497D-9458-9F51CFB62AF2}">
      <dsp:nvSpPr>
        <dsp:cNvPr id="0" name=""/>
        <dsp:cNvSpPr/>
      </dsp:nvSpPr>
      <dsp:spPr>
        <a:xfrm>
          <a:off x="5301748" y="1015233"/>
          <a:ext cx="125824" cy="1577005"/>
        </a:xfrm>
        <a:custGeom>
          <a:avLst/>
          <a:gdLst/>
          <a:ahLst/>
          <a:cxnLst/>
          <a:rect l="0" t="0" r="0" b="0"/>
          <a:pathLst>
            <a:path>
              <a:moveTo>
                <a:pt x="0" y="0"/>
              </a:moveTo>
              <a:lnTo>
                <a:pt x="0" y="1577005"/>
              </a:lnTo>
              <a:lnTo>
                <a:pt x="125824" y="15770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5C2DDC-455A-40DD-8815-E74422CFCE3E}">
      <dsp:nvSpPr>
        <dsp:cNvPr id="0" name=""/>
        <dsp:cNvSpPr/>
      </dsp:nvSpPr>
      <dsp:spPr>
        <a:xfrm>
          <a:off x="5301748" y="1015233"/>
          <a:ext cx="125824" cy="981434"/>
        </a:xfrm>
        <a:custGeom>
          <a:avLst/>
          <a:gdLst/>
          <a:ahLst/>
          <a:cxnLst/>
          <a:rect l="0" t="0" r="0" b="0"/>
          <a:pathLst>
            <a:path>
              <a:moveTo>
                <a:pt x="0" y="0"/>
              </a:moveTo>
              <a:lnTo>
                <a:pt x="0" y="981434"/>
              </a:lnTo>
              <a:lnTo>
                <a:pt x="125824" y="9814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FB3FD8-192E-4A79-A11B-A8F6B9310409}">
      <dsp:nvSpPr>
        <dsp:cNvPr id="0" name=""/>
        <dsp:cNvSpPr/>
      </dsp:nvSpPr>
      <dsp:spPr>
        <a:xfrm>
          <a:off x="5301748" y="1015233"/>
          <a:ext cx="125824" cy="385862"/>
        </a:xfrm>
        <a:custGeom>
          <a:avLst/>
          <a:gdLst/>
          <a:ahLst/>
          <a:cxnLst/>
          <a:rect l="0" t="0" r="0" b="0"/>
          <a:pathLst>
            <a:path>
              <a:moveTo>
                <a:pt x="0" y="0"/>
              </a:moveTo>
              <a:lnTo>
                <a:pt x="0" y="385862"/>
              </a:lnTo>
              <a:lnTo>
                <a:pt x="125824" y="38586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D49133-6E2F-4C00-A919-2F61E81940F6}">
      <dsp:nvSpPr>
        <dsp:cNvPr id="0" name=""/>
        <dsp:cNvSpPr/>
      </dsp:nvSpPr>
      <dsp:spPr>
        <a:xfrm>
          <a:off x="4114800" y="419662"/>
          <a:ext cx="1522481" cy="176154"/>
        </a:xfrm>
        <a:custGeom>
          <a:avLst/>
          <a:gdLst/>
          <a:ahLst/>
          <a:cxnLst/>
          <a:rect l="0" t="0" r="0" b="0"/>
          <a:pathLst>
            <a:path>
              <a:moveTo>
                <a:pt x="0" y="0"/>
              </a:moveTo>
              <a:lnTo>
                <a:pt x="0" y="88077"/>
              </a:lnTo>
              <a:lnTo>
                <a:pt x="1522481" y="88077"/>
              </a:lnTo>
              <a:lnTo>
                <a:pt x="1522481" y="1761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A2FFF2-6709-4279-9FC2-D7E7158E8FCE}">
      <dsp:nvSpPr>
        <dsp:cNvPr id="0" name=""/>
        <dsp:cNvSpPr/>
      </dsp:nvSpPr>
      <dsp:spPr>
        <a:xfrm>
          <a:off x="4286760" y="1015233"/>
          <a:ext cx="125824" cy="1577005"/>
        </a:xfrm>
        <a:custGeom>
          <a:avLst/>
          <a:gdLst/>
          <a:ahLst/>
          <a:cxnLst/>
          <a:rect l="0" t="0" r="0" b="0"/>
          <a:pathLst>
            <a:path>
              <a:moveTo>
                <a:pt x="0" y="0"/>
              </a:moveTo>
              <a:lnTo>
                <a:pt x="0" y="1577005"/>
              </a:lnTo>
              <a:lnTo>
                <a:pt x="125824" y="15770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DB70A0-927F-4A13-A1F7-60A594E4428B}">
      <dsp:nvSpPr>
        <dsp:cNvPr id="0" name=""/>
        <dsp:cNvSpPr/>
      </dsp:nvSpPr>
      <dsp:spPr>
        <a:xfrm>
          <a:off x="4286760" y="1015233"/>
          <a:ext cx="125824" cy="981434"/>
        </a:xfrm>
        <a:custGeom>
          <a:avLst/>
          <a:gdLst/>
          <a:ahLst/>
          <a:cxnLst/>
          <a:rect l="0" t="0" r="0" b="0"/>
          <a:pathLst>
            <a:path>
              <a:moveTo>
                <a:pt x="0" y="0"/>
              </a:moveTo>
              <a:lnTo>
                <a:pt x="0" y="981434"/>
              </a:lnTo>
              <a:lnTo>
                <a:pt x="125824" y="9814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28B845-7B19-4C08-B6A3-50A2303EE994}">
      <dsp:nvSpPr>
        <dsp:cNvPr id="0" name=""/>
        <dsp:cNvSpPr/>
      </dsp:nvSpPr>
      <dsp:spPr>
        <a:xfrm>
          <a:off x="4286760" y="1015233"/>
          <a:ext cx="125824" cy="385862"/>
        </a:xfrm>
        <a:custGeom>
          <a:avLst/>
          <a:gdLst/>
          <a:ahLst/>
          <a:cxnLst/>
          <a:rect l="0" t="0" r="0" b="0"/>
          <a:pathLst>
            <a:path>
              <a:moveTo>
                <a:pt x="0" y="0"/>
              </a:moveTo>
              <a:lnTo>
                <a:pt x="0" y="385862"/>
              </a:lnTo>
              <a:lnTo>
                <a:pt x="125824" y="38586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003B6A-312F-49C0-88F5-490DEAD26A6F}">
      <dsp:nvSpPr>
        <dsp:cNvPr id="0" name=""/>
        <dsp:cNvSpPr/>
      </dsp:nvSpPr>
      <dsp:spPr>
        <a:xfrm>
          <a:off x="4114800" y="419662"/>
          <a:ext cx="507493" cy="176154"/>
        </a:xfrm>
        <a:custGeom>
          <a:avLst/>
          <a:gdLst/>
          <a:ahLst/>
          <a:cxnLst/>
          <a:rect l="0" t="0" r="0" b="0"/>
          <a:pathLst>
            <a:path>
              <a:moveTo>
                <a:pt x="0" y="0"/>
              </a:moveTo>
              <a:lnTo>
                <a:pt x="0" y="88077"/>
              </a:lnTo>
              <a:lnTo>
                <a:pt x="507493" y="88077"/>
              </a:lnTo>
              <a:lnTo>
                <a:pt x="507493" y="1761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63BA8E-602B-4E6F-AD92-5EE7FBD9959D}">
      <dsp:nvSpPr>
        <dsp:cNvPr id="0" name=""/>
        <dsp:cNvSpPr/>
      </dsp:nvSpPr>
      <dsp:spPr>
        <a:xfrm>
          <a:off x="2802027" y="1015233"/>
          <a:ext cx="1014987" cy="176154"/>
        </a:xfrm>
        <a:custGeom>
          <a:avLst/>
          <a:gdLst/>
          <a:ahLst/>
          <a:cxnLst/>
          <a:rect l="0" t="0" r="0" b="0"/>
          <a:pathLst>
            <a:path>
              <a:moveTo>
                <a:pt x="0" y="0"/>
              </a:moveTo>
              <a:lnTo>
                <a:pt x="0" y="88077"/>
              </a:lnTo>
              <a:lnTo>
                <a:pt x="1014987" y="88077"/>
              </a:lnTo>
              <a:lnTo>
                <a:pt x="1014987" y="17615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8A6D5A-3E0F-4116-AB37-8F654A45E1C2}">
      <dsp:nvSpPr>
        <dsp:cNvPr id="0" name=""/>
        <dsp:cNvSpPr/>
      </dsp:nvSpPr>
      <dsp:spPr>
        <a:xfrm>
          <a:off x="2756307" y="1015233"/>
          <a:ext cx="91440" cy="176154"/>
        </a:xfrm>
        <a:custGeom>
          <a:avLst/>
          <a:gdLst/>
          <a:ahLst/>
          <a:cxnLst/>
          <a:rect l="0" t="0" r="0" b="0"/>
          <a:pathLst>
            <a:path>
              <a:moveTo>
                <a:pt x="45720" y="0"/>
              </a:moveTo>
              <a:lnTo>
                <a:pt x="45720" y="17615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6DE6DB-F950-418E-923D-C4A069A52EB6}">
      <dsp:nvSpPr>
        <dsp:cNvPr id="0" name=""/>
        <dsp:cNvSpPr/>
      </dsp:nvSpPr>
      <dsp:spPr>
        <a:xfrm>
          <a:off x="1451506" y="1610804"/>
          <a:ext cx="125824" cy="1577005"/>
        </a:xfrm>
        <a:custGeom>
          <a:avLst/>
          <a:gdLst/>
          <a:ahLst/>
          <a:cxnLst/>
          <a:rect l="0" t="0" r="0" b="0"/>
          <a:pathLst>
            <a:path>
              <a:moveTo>
                <a:pt x="0" y="0"/>
              </a:moveTo>
              <a:lnTo>
                <a:pt x="0" y="1577005"/>
              </a:lnTo>
              <a:lnTo>
                <a:pt x="125824" y="15770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3981F-CD02-40AC-8EED-26A97DB0A965}">
      <dsp:nvSpPr>
        <dsp:cNvPr id="0" name=""/>
        <dsp:cNvSpPr/>
      </dsp:nvSpPr>
      <dsp:spPr>
        <a:xfrm>
          <a:off x="1451506" y="1610804"/>
          <a:ext cx="125824" cy="981434"/>
        </a:xfrm>
        <a:custGeom>
          <a:avLst/>
          <a:gdLst/>
          <a:ahLst/>
          <a:cxnLst/>
          <a:rect l="0" t="0" r="0" b="0"/>
          <a:pathLst>
            <a:path>
              <a:moveTo>
                <a:pt x="0" y="0"/>
              </a:moveTo>
              <a:lnTo>
                <a:pt x="0" y="981434"/>
              </a:lnTo>
              <a:lnTo>
                <a:pt x="125824" y="9814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AE8BEF-D6E0-47CD-BFA4-830FCAF9D98E}">
      <dsp:nvSpPr>
        <dsp:cNvPr id="0" name=""/>
        <dsp:cNvSpPr/>
      </dsp:nvSpPr>
      <dsp:spPr>
        <a:xfrm>
          <a:off x="1451506" y="1610804"/>
          <a:ext cx="125824" cy="385862"/>
        </a:xfrm>
        <a:custGeom>
          <a:avLst/>
          <a:gdLst/>
          <a:ahLst/>
          <a:cxnLst/>
          <a:rect l="0" t="0" r="0" b="0"/>
          <a:pathLst>
            <a:path>
              <a:moveTo>
                <a:pt x="0" y="0"/>
              </a:moveTo>
              <a:lnTo>
                <a:pt x="0" y="385862"/>
              </a:lnTo>
              <a:lnTo>
                <a:pt x="125824" y="38586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663414-B68D-4674-A9B2-942A4E3ACCB5}">
      <dsp:nvSpPr>
        <dsp:cNvPr id="0" name=""/>
        <dsp:cNvSpPr/>
      </dsp:nvSpPr>
      <dsp:spPr>
        <a:xfrm>
          <a:off x="1787039" y="1015233"/>
          <a:ext cx="1014987" cy="176154"/>
        </a:xfrm>
        <a:custGeom>
          <a:avLst/>
          <a:gdLst/>
          <a:ahLst/>
          <a:cxnLst/>
          <a:rect l="0" t="0" r="0" b="0"/>
          <a:pathLst>
            <a:path>
              <a:moveTo>
                <a:pt x="1014987" y="0"/>
              </a:moveTo>
              <a:lnTo>
                <a:pt x="1014987" y="88077"/>
              </a:lnTo>
              <a:lnTo>
                <a:pt x="0" y="88077"/>
              </a:lnTo>
              <a:lnTo>
                <a:pt x="0" y="17615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6A7F1E-F0E3-4EA8-B99D-1D1A45DC79C7}">
      <dsp:nvSpPr>
        <dsp:cNvPr id="0" name=""/>
        <dsp:cNvSpPr/>
      </dsp:nvSpPr>
      <dsp:spPr>
        <a:xfrm>
          <a:off x="2802027" y="419662"/>
          <a:ext cx="1312772" cy="176154"/>
        </a:xfrm>
        <a:custGeom>
          <a:avLst/>
          <a:gdLst/>
          <a:ahLst/>
          <a:cxnLst/>
          <a:rect l="0" t="0" r="0" b="0"/>
          <a:pathLst>
            <a:path>
              <a:moveTo>
                <a:pt x="1312772" y="0"/>
              </a:moveTo>
              <a:lnTo>
                <a:pt x="1312772" y="88077"/>
              </a:lnTo>
              <a:lnTo>
                <a:pt x="0" y="88077"/>
              </a:lnTo>
              <a:lnTo>
                <a:pt x="0" y="1761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DB93B9-5DD1-43BD-B939-A61025871770}">
      <dsp:nvSpPr>
        <dsp:cNvPr id="0" name=""/>
        <dsp:cNvSpPr/>
      </dsp:nvSpPr>
      <dsp:spPr>
        <a:xfrm>
          <a:off x="226811" y="1015233"/>
          <a:ext cx="125824" cy="3959289"/>
        </a:xfrm>
        <a:custGeom>
          <a:avLst/>
          <a:gdLst/>
          <a:ahLst/>
          <a:cxnLst/>
          <a:rect l="0" t="0" r="0" b="0"/>
          <a:pathLst>
            <a:path>
              <a:moveTo>
                <a:pt x="0" y="0"/>
              </a:moveTo>
              <a:lnTo>
                <a:pt x="0" y="3959289"/>
              </a:lnTo>
              <a:lnTo>
                <a:pt x="125824" y="395928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A3908F-4F2D-49A0-B312-1DF9380146AB}">
      <dsp:nvSpPr>
        <dsp:cNvPr id="0" name=""/>
        <dsp:cNvSpPr/>
      </dsp:nvSpPr>
      <dsp:spPr>
        <a:xfrm>
          <a:off x="226811" y="1015233"/>
          <a:ext cx="125824" cy="3363718"/>
        </a:xfrm>
        <a:custGeom>
          <a:avLst/>
          <a:gdLst/>
          <a:ahLst/>
          <a:cxnLst/>
          <a:rect l="0" t="0" r="0" b="0"/>
          <a:pathLst>
            <a:path>
              <a:moveTo>
                <a:pt x="0" y="0"/>
              </a:moveTo>
              <a:lnTo>
                <a:pt x="0" y="3363718"/>
              </a:lnTo>
              <a:lnTo>
                <a:pt x="125824" y="336371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5CFA05-3B4D-4494-B6C1-3EF410A4720F}">
      <dsp:nvSpPr>
        <dsp:cNvPr id="0" name=""/>
        <dsp:cNvSpPr/>
      </dsp:nvSpPr>
      <dsp:spPr>
        <a:xfrm>
          <a:off x="226811" y="1015233"/>
          <a:ext cx="125824" cy="2768147"/>
        </a:xfrm>
        <a:custGeom>
          <a:avLst/>
          <a:gdLst/>
          <a:ahLst/>
          <a:cxnLst/>
          <a:rect l="0" t="0" r="0" b="0"/>
          <a:pathLst>
            <a:path>
              <a:moveTo>
                <a:pt x="0" y="0"/>
              </a:moveTo>
              <a:lnTo>
                <a:pt x="0" y="2768147"/>
              </a:lnTo>
              <a:lnTo>
                <a:pt x="125824" y="2768147"/>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4F14CF-A881-4176-8834-048E2711841A}">
      <dsp:nvSpPr>
        <dsp:cNvPr id="0" name=""/>
        <dsp:cNvSpPr/>
      </dsp:nvSpPr>
      <dsp:spPr>
        <a:xfrm>
          <a:off x="226811" y="1015233"/>
          <a:ext cx="125824" cy="2172576"/>
        </a:xfrm>
        <a:custGeom>
          <a:avLst/>
          <a:gdLst/>
          <a:ahLst/>
          <a:cxnLst/>
          <a:rect l="0" t="0" r="0" b="0"/>
          <a:pathLst>
            <a:path>
              <a:moveTo>
                <a:pt x="0" y="0"/>
              </a:moveTo>
              <a:lnTo>
                <a:pt x="0" y="2172576"/>
              </a:lnTo>
              <a:lnTo>
                <a:pt x="125824" y="2172576"/>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02AFB2-C843-4329-98CB-99F2B26E0B7B}">
      <dsp:nvSpPr>
        <dsp:cNvPr id="0" name=""/>
        <dsp:cNvSpPr/>
      </dsp:nvSpPr>
      <dsp:spPr>
        <a:xfrm>
          <a:off x="226811" y="1015233"/>
          <a:ext cx="125824" cy="1577005"/>
        </a:xfrm>
        <a:custGeom>
          <a:avLst/>
          <a:gdLst/>
          <a:ahLst/>
          <a:cxnLst/>
          <a:rect l="0" t="0" r="0" b="0"/>
          <a:pathLst>
            <a:path>
              <a:moveTo>
                <a:pt x="0" y="0"/>
              </a:moveTo>
              <a:lnTo>
                <a:pt x="0" y="1577005"/>
              </a:lnTo>
              <a:lnTo>
                <a:pt x="125824" y="1577005"/>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F45B0-A48B-42B4-9CB8-8895A737F735}">
      <dsp:nvSpPr>
        <dsp:cNvPr id="0" name=""/>
        <dsp:cNvSpPr/>
      </dsp:nvSpPr>
      <dsp:spPr>
        <a:xfrm>
          <a:off x="226811" y="1015233"/>
          <a:ext cx="125824" cy="981434"/>
        </a:xfrm>
        <a:custGeom>
          <a:avLst/>
          <a:gdLst/>
          <a:ahLst/>
          <a:cxnLst/>
          <a:rect l="0" t="0" r="0" b="0"/>
          <a:pathLst>
            <a:path>
              <a:moveTo>
                <a:pt x="0" y="0"/>
              </a:moveTo>
              <a:lnTo>
                <a:pt x="0" y="981434"/>
              </a:lnTo>
              <a:lnTo>
                <a:pt x="125824" y="981434"/>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4D6BC6-575D-4E97-8DCE-AF437FFB915C}">
      <dsp:nvSpPr>
        <dsp:cNvPr id="0" name=""/>
        <dsp:cNvSpPr/>
      </dsp:nvSpPr>
      <dsp:spPr>
        <a:xfrm>
          <a:off x="226811" y="1015233"/>
          <a:ext cx="125824" cy="385862"/>
        </a:xfrm>
        <a:custGeom>
          <a:avLst/>
          <a:gdLst/>
          <a:ahLst/>
          <a:cxnLst/>
          <a:rect l="0" t="0" r="0" b="0"/>
          <a:pathLst>
            <a:path>
              <a:moveTo>
                <a:pt x="0" y="0"/>
              </a:moveTo>
              <a:lnTo>
                <a:pt x="0" y="385862"/>
              </a:lnTo>
              <a:lnTo>
                <a:pt x="125824" y="385862"/>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A546F2-CA25-4959-8AA7-EA2F060BF472}">
      <dsp:nvSpPr>
        <dsp:cNvPr id="0" name=""/>
        <dsp:cNvSpPr/>
      </dsp:nvSpPr>
      <dsp:spPr>
        <a:xfrm>
          <a:off x="562344" y="419662"/>
          <a:ext cx="3552455" cy="176154"/>
        </a:xfrm>
        <a:custGeom>
          <a:avLst/>
          <a:gdLst/>
          <a:ahLst/>
          <a:cxnLst/>
          <a:rect l="0" t="0" r="0" b="0"/>
          <a:pathLst>
            <a:path>
              <a:moveTo>
                <a:pt x="3552455" y="0"/>
              </a:moveTo>
              <a:lnTo>
                <a:pt x="3552455" y="88077"/>
              </a:lnTo>
              <a:lnTo>
                <a:pt x="0" y="88077"/>
              </a:lnTo>
              <a:lnTo>
                <a:pt x="0" y="176154"/>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A8055D-4D1F-4A85-8463-9204AE929EAE}">
      <dsp:nvSpPr>
        <dsp:cNvPr id="0" name=""/>
        <dsp:cNvSpPr/>
      </dsp:nvSpPr>
      <dsp:spPr>
        <a:xfrm>
          <a:off x="3695383" y="246"/>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smtClean="0"/>
            <a:t>main</a:t>
          </a:r>
          <a:endParaRPr lang="en-US" altLang="zh-CN" sz="900" kern="1200" dirty="0" smtClean="0"/>
        </a:p>
        <a:p>
          <a:pPr lvl="0" algn="ctr" defTabSz="400050">
            <a:lnSpc>
              <a:spcPct val="90000"/>
            </a:lnSpc>
            <a:spcBef>
              <a:spcPct val="0"/>
            </a:spcBef>
            <a:spcAft>
              <a:spcPct val="35000"/>
            </a:spcAft>
          </a:pPr>
          <a:endParaRPr lang="zh-CN" altLang="en-US" sz="900" kern="1200" dirty="0"/>
        </a:p>
      </dsp:txBody>
      <dsp:txXfrm>
        <a:off x="3695383" y="246"/>
        <a:ext cx="838832" cy="419416"/>
      </dsp:txXfrm>
    </dsp:sp>
    <dsp:sp modelId="{2BF15AAA-E14B-4D10-955A-5E402819DEE3}">
      <dsp:nvSpPr>
        <dsp:cNvPr id="0" name=""/>
        <dsp:cNvSpPr/>
      </dsp:nvSpPr>
      <dsp:spPr>
        <a:xfrm>
          <a:off x="142928" y="595817"/>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1-</a:t>
          </a:r>
          <a:r>
            <a:rPr lang="zh-CN" altLang="en-US" sz="900" kern="1200" dirty="0" smtClean="0"/>
            <a:t>选择</a:t>
          </a:r>
          <a:r>
            <a:rPr lang="en-US" altLang="zh-CN" sz="900" kern="1200" dirty="0" err="1" smtClean="0"/>
            <a:t>usb</a:t>
          </a:r>
          <a:r>
            <a:rPr lang="zh-CN" altLang="en-US" sz="900" kern="1200" dirty="0" smtClean="0"/>
            <a:t>功能</a:t>
          </a:r>
          <a:endParaRPr lang="zh-CN" altLang="en-US" sz="900" kern="1200" dirty="0"/>
        </a:p>
      </dsp:txBody>
      <dsp:txXfrm>
        <a:off x="142928" y="595817"/>
        <a:ext cx="838832" cy="419416"/>
      </dsp:txXfrm>
    </dsp:sp>
    <dsp:sp modelId="{D28235A5-089B-472D-84F0-8F6EE80D52B7}">
      <dsp:nvSpPr>
        <dsp:cNvPr id="0" name=""/>
        <dsp:cNvSpPr/>
      </dsp:nvSpPr>
      <dsp:spPr>
        <a:xfrm>
          <a:off x="352636" y="1191388"/>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1-</a:t>
          </a:r>
          <a:r>
            <a:rPr lang="zh-CN" altLang="en-US" sz="900" kern="1200" dirty="0" smtClean="0"/>
            <a:t>挂载</a:t>
          </a:r>
          <a:r>
            <a:rPr lang="en-US" altLang="zh-CN" sz="900" kern="1200" dirty="0" smtClean="0"/>
            <a:t>u</a:t>
          </a:r>
          <a:r>
            <a:rPr lang="zh-CN" altLang="en-US" sz="900" kern="1200" dirty="0" smtClean="0"/>
            <a:t>盘</a:t>
          </a:r>
          <a:endParaRPr lang="zh-CN" altLang="en-US" sz="900" kern="1200" dirty="0"/>
        </a:p>
      </dsp:txBody>
      <dsp:txXfrm>
        <a:off x="352636" y="1191388"/>
        <a:ext cx="838832" cy="419416"/>
      </dsp:txXfrm>
    </dsp:sp>
    <dsp:sp modelId="{213D17F8-A536-4D1A-839C-931F88BBF8CD}">
      <dsp:nvSpPr>
        <dsp:cNvPr id="0" name=""/>
        <dsp:cNvSpPr/>
      </dsp:nvSpPr>
      <dsp:spPr>
        <a:xfrm>
          <a:off x="352636" y="1786959"/>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2-</a:t>
          </a:r>
          <a:r>
            <a:rPr lang="zh-CN" altLang="en-US" sz="900" kern="1200" dirty="0" smtClean="0"/>
            <a:t>卸载</a:t>
          </a:r>
          <a:r>
            <a:rPr lang="en-US" altLang="zh-CN" sz="900" kern="1200" dirty="0" smtClean="0"/>
            <a:t>U</a:t>
          </a:r>
          <a:r>
            <a:rPr lang="zh-CN" altLang="en-US" sz="900" kern="1200" dirty="0" smtClean="0"/>
            <a:t>盘</a:t>
          </a:r>
          <a:endParaRPr lang="zh-CN" altLang="en-US" sz="900" kern="1200" dirty="0"/>
        </a:p>
      </dsp:txBody>
      <dsp:txXfrm>
        <a:off x="352636" y="1786959"/>
        <a:ext cx="838832" cy="419416"/>
      </dsp:txXfrm>
    </dsp:sp>
    <dsp:sp modelId="{6D504669-9292-4F50-8799-403F2B2FFCAF}">
      <dsp:nvSpPr>
        <dsp:cNvPr id="0" name=""/>
        <dsp:cNvSpPr/>
      </dsp:nvSpPr>
      <dsp:spPr>
        <a:xfrm>
          <a:off x="352636" y="2382530"/>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3-</a:t>
          </a:r>
          <a:r>
            <a:rPr lang="zh-CN" altLang="en-US" sz="900" kern="1200" dirty="0" smtClean="0"/>
            <a:t>显示</a:t>
          </a:r>
          <a:r>
            <a:rPr lang="en-US" altLang="zh-CN" sz="900" kern="1200" dirty="0" smtClean="0"/>
            <a:t>U</a:t>
          </a:r>
          <a:r>
            <a:rPr lang="zh-CN" altLang="en-US" sz="900" kern="1200" dirty="0" smtClean="0"/>
            <a:t>盘文件信息</a:t>
          </a:r>
          <a:endParaRPr lang="zh-CN" altLang="en-US" sz="900" kern="1200" dirty="0"/>
        </a:p>
      </dsp:txBody>
      <dsp:txXfrm>
        <a:off x="352636" y="2382530"/>
        <a:ext cx="838832" cy="419416"/>
      </dsp:txXfrm>
    </dsp:sp>
    <dsp:sp modelId="{98C7E353-0135-4DBE-9359-BB79F27C5775}">
      <dsp:nvSpPr>
        <dsp:cNvPr id="0" name=""/>
        <dsp:cNvSpPr/>
      </dsp:nvSpPr>
      <dsp:spPr>
        <a:xfrm>
          <a:off x="352636" y="2978101"/>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4-</a:t>
          </a:r>
          <a:r>
            <a:rPr lang="zh-CN" altLang="en-US" sz="900" kern="1200" dirty="0" smtClean="0"/>
            <a:t>拷贝当前文件夹下文件到</a:t>
          </a:r>
          <a:r>
            <a:rPr lang="en-US" altLang="zh-CN" sz="900" kern="1200" dirty="0" smtClean="0"/>
            <a:t>U</a:t>
          </a:r>
          <a:r>
            <a:rPr lang="zh-CN" altLang="en-US" sz="900" kern="1200" dirty="0" smtClean="0"/>
            <a:t>盘</a:t>
          </a:r>
          <a:endParaRPr lang="zh-CN" altLang="en-US" sz="900" kern="1200" dirty="0"/>
        </a:p>
      </dsp:txBody>
      <dsp:txXfrm>
        <a:off x="352636" y="2978101"/>
        <a:ext cx="838832" cy="419416"/>
      </dsp:txXfrm>
    </dsp:sp>
    <dsp:sp modelId="{6E66AE16-AA49-4E59-A053-8E1340FD2069}">
      <dsp:nvSpPr>
        <dsp:cNvPr id="0" name=""/>
        <dsp:cNvSpPr/>
      </dsp:nvSpPr>
      <dsp:spPr>
        <a:xfrm>
          <a:off x="352636" y="3573672"/>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5-</a:t>
          </a:r>
          <a:r>
            <a:rPr lang="zh-CN" altLang="en-US" sz="900" kern="1200" dirty="0" smtClean="0"/>
            <a:t>拷贝当前文件到当前文件夹</a:t>
          </a:r>
          <a:endParaRPr lang="zh-CN" altLang="en-US" sz="900" kern="1200" dirty="0"/>
        </a:p>
      </dsp:txBody>
      <dsp:txXfrm>
        <a:off x="352636" y="3573672"/>
        <a:ext cx="838832" cy="419416"/>
      </dsp:txXfrm>
    </dsp:sp>
    <dsp:sp modelId="{611460E7-B339-4E06-B50D-C4A8B665A33C}">
      <dsp:nvSpPr>
        <dsp:cNvPr id="0" name=""/>
        <dsp:cNvSpPr/>
      </dsp:nvSpPr>
      <dsp:spPr>
        <a:xfrm>
          <a:off x="352636" y="4169243"/>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6-</a:t>
          </a:r>
          <a:r>
            <a:rPr lang="zh-CN" altLang="en-US" sz="900" kern="1200" dirty="0" smtClean="0"/>
            <a:t>删除</a:t>
          </a:r>
          <a:r>
            <a:rPr lang="en-US" altLang="zh-CN" sz="900" kern="1200" dirty="0" smtClean="0"/>
            <a:t>U</a:t>
          </a:r>
          <a:r>
            <a:rPr lang="zh-CN" altLang="en-US" sz="900" kern="1200" dirty="0" smtClean="0"/>
            <a:t>盘文件</a:t>
          </a:r>
          <a:endParaRPr lang="zh-CN" altLang="en-US" sz="900" kern="1200" dirty="0"/>
        </a:p>
      </dsp:txBody>
      <dsp:txXfrm>
        <a:off x="352636" y="4169243"/>
        <a:ext cx="838832" cy="419416"/>
      </dsp:txXfrm>
    </dsp:sp>
    <dsp:sp modelId="{A353F947-3D2F-4A0A-92E2-1EAAAF6674D4}">
      <dsp:nvSpPr>
        <dsp:cNvPr id="0" name=""/>
        <dsp:cNvSpPr/>
      </dsp:nvSpPr>
      <dsp:spPr>
        <a:xfrm>
          <a:off x="352636" y="4764814"/>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0-</a:t>
          </a:r>
          <a:r>
            <a:rPr lang="zh-CN" altLang="en-US" sz="900" kern="1200" dirty="0" smtClean="0"/>
            <a:t>返回上级菜单</a:t>
          </a:r>
          <a:endParaRPr lang="zh-CN" altLang="en-US" sz="900" kern="1200" dirty="0"/>
        </a:p>
      </dsp:txBody>
      <dsp:txXfrm>
        <a:off x="352636" y="4764814"/>
        <a:ext cx="838832" cy="419416"/>
      </dsp:txXfrm>
    </dsp:sp>
    <dsp:sp modelId="{69025107-72AA-430F-8EBB-B10498CD2C9E}">
      <dsp:nvSpPr>
        <dsp:cNvPr id="0" name=""/>
        <dsp:cNvSpPr/>
      </dsp:nvSpPr>
      <dsp:spPr>
        <a:xfrm>
          <a:off x="2382610" y="595817"/>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压缩功能</a:t>
          </a:r>
          <a:endParaRPr lang="zh-CN" altLang="en-US" sz="900" kern="1200" dirty="0"/>
        </a:p>
      </dsp:txBody>
      <dsp:txXfrm>
        <a:off x="2382610" y="595817"/>
        <a:ext cx="838832" cy="419416"/>
      </dsp:txXfrm>
    </dsp:sp>
    <dsp:sp modelId="{B2F9CA7B-5858-41A6-B03F-C0E803A8FFBD}">
      <dsp:nvSpPr>
        <dsp:cNvPr id="0" name=""/>
        <dsp:cNvSpPr/>
      </dsp:nvSpPr>
      <dsp:spPr>
        <a:xfrm>
          <a:off x="1367623" y="1191388"/>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1-</a:t>
          </a:r>
          <a:r>
            <a:rPr lang="zh-CN" altLang="en-US" sz="900" kern="1200" dirty="0" smtClean="0"/>
            <a:t>压缩文件</a:t>
          </a:r>
          <a:endParaRPr lang="zh-CN" altLang="en-US" sz="900" kern="1200" dirty="0"/>
        </a:p>
      </dsp:txBody>
      <dsp:txXfrm>
        <a:off x="1367623" y="1191388"/>
        <a:ext cx="838832" cy="419416"/>
      </dsp:txXfrm>
    </dsp:sp>
    <dsp:sp modelId="{82928105-37C6-49F3-BA3C-804CEA798FFC}">
      <dsp:nvSpPr>
        <dsp:cNvPr id="0" name=""/>
        <dsp:cNvSpPr/>
      </dsp:nvSpPr>
      <dsp:spPr>
        <a:xfrm>
          <a:off x="1577331" y="1786959"/>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1-</a:t>
          </a:r>
          <a:r>
            <a:rPr lang="zh-CN" altLang="en-US" sz="900" kern="1200" dirty="0" smtClean="0"/>
            <a:t>压缩并替代原文件</a:t>
          </a:r>
          <a:endParaRPr lang="zh-CN" altLang="en-US" sz="900" kern="1200" dirty="0"/>
        </a:p>
      </dsp:txBody>
      <dsp:txXfrm>
        <a:off x="1577331" y="1786959"/>
        <a:ext cx="838832" cy="419416"/>
      </dsp:txXfrm>
    </dsp:sp>
    <dsp:sp modelId="{6AB6C4E1-7DB8-440D-BB11-A2557C489C3E}">
      <dsp:nvSpPr>
        <dsp:cNvPr id="0" name=""/>
        <dsp:cNvSpPr/>
      </dsp:nvSpPr>
      <dsp:spPr>
        <a:xfrm>
          <a:off x="1577331" y="2382530"/>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2-</a:t>
          </a:r>
          <a:r>
            <a:rPr lang="zh-CN" altLang="en-US" sz="900" kern="1200" dirty="0" smtClean="0"/>
            <a:t>打包压缩文件夹</a:t>
          </a:r>
          <a:endParaRPr lang="zh-CN" altLang="en-US" sz="900" kern="1200" dirty="0"/>
        </a:p>
      </dsp:txBody>
      <dsp:txXfrm>
        <a:off x="1577331" y="2382530"/>
        <a:ext cx="838832" cy="419416"/>
      </dsp:txXfrm>
    </dsp:sp>
    <dsp:sp modelId="{653E280B-C94C-4599-9017-F85F30D2D62D}">
      <dsp:nvSpPr>
        <dsp:cNvPr id="0" name=""/>
        <dsp:cNvSpPr/>
      </dsp:nvSpPr>
      <dsp:spPr>
        <a:xfrm>
          <a:off x="1577331" y="2978101"/>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0-</a:t>
          </a:r>
          <a:r>
            <a:rPr lang="zh-CN" altLang="en-US" sz="900" kern="1200" dirty="0" smtClean="0"/>
            <a:t>返回上级菜单</a:t>
          </a:r>
          <a:endParaRPr lang="zh-CN" altLang="en-US" sz="900" kern="1200" dirty="0"/>
        </a:p>
      </dsp:txBody>
      <dsp:txXfrm>
        <a:off x="1577331" y="2978101"/>
        <a:ext cx="838832" cy="419416"/>
      </dsp:txXfrm>
    </dsp:sp>
    <dsp:sp modelId="{B87F7CEE-DF96-4F43-BB3D-E1A99586A925}">
      <dsp:nvSpPr>
        <dsp:cNvPr id="0" name=""/>
        <dsp:cNvSpPr/>
      </dsp:nvSpPr>
      <dsp:spPr>
        <a:xfrm>
          <a:off x="2382610" y="1191388"/>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2-</a:t>
          </a:r>
          <a:r>
            <a:rPr lang="zh-CN" altLang="en-US" sz="900" kern="1200" dirty="0" smtClean="0"/>
            <a:t>解压文件</a:t>
          </a:r>
          <a:endParaRPr lang="zh-CN" altLang="en-US" sz="900" kern="1200" dirty="0"/>
        </a:p>
      </dsp:txBody>
      <dsp:txXfrm>
        <a:off x="2382610" y="1191388"/>
        <a:ext cx="838832" cy="419416"/>
      </dsp:txXfrm>
    </dsp:sp>
    <dsp:sp modelId="{C02F8A47-D3B6-43FA-9872-DC1F97547C83}">
      <dsp:nvSpPr>
        <dsp:cNvPr id="0" name=""/>
        <dsp:cNvSpPr/>
      </dsp:nvSpPr>
      <dsp:spPr>
        <a:xfrm>
          <a:off x="3397598" y="1191388"/>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0-</a:t>
          </a:r>
          <a:r>
            <a:rPr lang="zh-CN" altLang="en-US" sz="900" kern="1200" dirty="0" smtClean="0"/>
            <a:t>返回上级菜单</a:t>
          </a:r>
          <a:endParaRPr lang="zh-CN" altLang="en-US" sz="900" kern="1200" dirty="0"/>
        </a:p>
      </dsp:txBody>
      <dsp:txXfrm>
        <a:off x="3397598" y="1191388"/>
        <a:ext cx="838832" cy="419416"/>
      </dsp:txXfrm>
    </dsp:sp>
    <dsp:sp modelId="{22750205-95AB-4579-A9D4-370F393521DA}">
      <dsp:nvSpPr>
        <dsp:cNvPr id="0" name=""/>
        <dsp:cNvSpPr/>
      </dsp:nvSpPr>
      <dsp:spPr>
        <a:xfrm>
          <a:off x="4202877" y="595817"/>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编辑文件属性</a:t>
          </a:r>
          <a:endParaRPr lang="zh-CN" altLang="en-US" sz="900" kern="1200" dirty="0"/>
        </a:p>
      </dsp:txBody>
      <dsp:txXfrm>
        <a:off x="4202877" y="595817"/>
        <a:ext cx="838832" cy="419416"/>
      </dsp:txXfrm>
    </dsp:sp>
    <dsp:sp modelId="{8624BD0A-A324-49E7-AF0B-D4BB734DE20E}">
      <dsp:nvSpPr>
        <dsp:cNvPr id="0" name=""/>
        <dsp:cNvSpPr/>
      </dsp:nvSpPr>
      <dsp:spPr>
        <a:xfrm>
          <a:off x="4412585" y="1191388"/>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1-</a:t>
          </a:r>
          <a:r>
            <a:rPr lang="zh-CN" altLang="en-US" sz="900" kern="1200" dirty="0" smtClean="0"/>
            <a:t>显示文件属性</a:t>
          </a:r>
          <a:endParaRPr lang="zh-CN" altLang="en-US" sz="900" kern="1200" dirty="0"/>
        </a:p>
      </dsp:txBody>
      <dsp:txXfrm>
        <a:off x="4412585" y="1191388"/>
        <a:ext cx="838832" cy="419416"/>
      </dsp:txXfrm>
    </dsp:sp>
    <dsp:sp modelId="{0A5D36C7-2830-4D51-82D8-69279A73F1AC}">
      <dsp:nvSpPr>
        <dsp:cNvPr id="0" name=""/>
        <dsp:cNvSpPr/>
      </dsp:nvSpPr>
      <dsp:spPr>
        <a:xfrm>
          <a:off x="4412585" y="1786959"/>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2-</a:t>
          </a:r>
          <a:r>
            <a:rPr lang="zh-CN" altLang="en-US" sz="900" kern="1200" dirty="0" smtClean="0"/>
            <a:t>编辑文件属性</a:t>
          </a:r>
          <a:endParaRPr lang="zh-CN" altLang="en-US" sz="900" kern="1200" dirty="0"/>
        </a:p>
      </dsp:txBody>
      <dsp:txXfrm>
        <a:off x="4412585" y="1786959"/>
        <a:ext cx="838832" cy="419416"/>
      </dsp:txXfrm>
    </dsp:sp>
    <dsp:sp modelId="{177346A7-1601-474E-997C-20C5D91EBB6E}">
      <dsp:nvSpPr>
        <dsp:cNvPr id="0" name=""/>
        <dsp:cNvSpPr/>
      </dsp:nvSpPr>
      <dsp:spPr>
        <a:xfrm>
          <a:off x="4412585" y="2382530"/>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0-</a:t>
          </a:r>
          <a:r>
            <a:rPr lang="zh-CN" altLang="en-US" sz="900" kern="1200" dirty="0" smtClean="0"/>
            <a:t>返回上级菜单</a:t>
          </a:r>
          <a:endParaRPr lang="zh-CN" altLang="en-US" sz="900" kern="1200" dirty="0"/>
        </a:p>
      </dsp:txBody>
      <dsp:txXfrm>
        <a:off x="4412585" y="2382530"/>
        <a:ext cx="838832" cy="419416"/>
      </dsp:txXfrm>
    </dsp:sp>
    <dsp:sp modelId="{4390F3F5-18AB-4E56-8CCD-B81104B4F877}">
      <dsp:nvSpPr>
        <dsp:cNvPr id="0" name=""/>
        <dsp:cNvSpPr/>
      </dsp:nvSpPr>
      <dsp:spPr>
        <a:xfrm>
          <a:off x="5217864" y="595817"/>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系统时间功能</a:t>
          </a:r>
          <a:endParaRPr lang="zh-CN" altLang="en-US" sz="900" kern="1200" dirty="0"/>
        </a:p>
      </dsp:txBody>
      <dsp:txXfrm>
        <a:off x="5217864" y="595817"/>
        <a:ext cx="838832" cy="419416"/>
      </dsp:txXfrm>
    </dsp:sp>
    <dsp:sp modelId="{7DBE0157-35BA-4A02-9346-6853FBCB2788}">
      <dsp:nvSpPr>
        <dsp:cNvPr id="0" name=""/>
        <dsp:cNvSpPr/>
      </dsp:nvSpPr>
      <dsp:spPr>
        <a:xfrm>
          <a:off x="5427572" y="1191388"/>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1-</a:t>
          </a:r>
          <a:r>
            <a:rPr lang="zh-CN" altLang="en-US" sz="900" kern="1200" dirty="0" smtClean="0"/>
            <a:t>显示系统时间</a:t>
          </a:r>
          <a:endParaRPr lang="zh-CN" altLang="en-US" sz="900" kern="1200" dirty="0"/>
        </a:p>
      </dsp:txBody>
      <dsp:txXfrm>
        <a:off x="5427572" y="1191388"/>
        <a:ext cx="838832" cy="419416"/>
      </dsp:txXfrm>
    </dsp:sp>
    <dsp:sp modelId="{7E1106EE-D41B-4537-AEDB-ED79D876E808}">
      <dsp:nvSpPr>
        <dsp:cNvPr id="0" name=""/>
        <dsp:cNvSpPr/>
      </dsp:nvSpPr>
      <dsp:spPr>
        <a:xfrm>
          <a:off x="5427572" y="1786959"/>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2-</a:t>
          </a:r>
          <a:r>
            <a:rPr lang="zh-CN" altLang="en-US" sz="900" kern="1200" dirty="0" smtClean="0"/>
            <a:t>修改系统时间</a:t>
          </a:r>
          <a:endParaRPr lang="zh-CN" altLang="en-US" sz="900" kern="1200" dirty="0"/>
        </a:p>
      </dsp:txBody>
      <dsp:txXfrm>
        <a:off x="5427572" y="1786959"/>
        <a:ext cx="838832" cy="419416"/>
      </dsp:txXfrm>
    </dsp:sp>
    <dsp:sp modelId="{661084B6-BA4C-4E75-AFA3-8EA5C9CDB6BB}">
      <dsp:nvSpPr>
        <dsp:cNvPr id="0" name=""/>
        <dsp:cNvSpPr/>
      </dsp:nvSpPr>
      <dsp:spPr>
        <a:xfrm>
          <a:off x="5427572" y="2382530"/>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0-</a:t>
          </a:r>
          <a:r>
            <a:rPr lang="zh-CN" altLang="en-US" sz="900" kern="1200" dirty="0" smtClean="0"/>
            <a:t>返回上级菜单</a:t>
          </a:r>
          <a:endParaRPr lang="zh-CN" altLang="en-US" sz="900" kern="1200" dirty="0"/>
        </a:p>
      </dsp:txBody>
      <dsp:txXfrm>
        <a:off x="5427572" y="2382530"/>
        <a:ext cx="838832" cy="419416"/>
      </dsp:txXfrm>
    </dsp:sp>
    <dsp:sp modelId="{A9EA42AC-6953-4445-8DEA-B48157271DDA}">
      <dsp:nvSpPr>
        <dsp:cNvPr id="0" name=""/>
        <dsp:cNvSpPr/>
      </dsp:nvSpPr>
      <dsp:spPr>
        <a:xfrm>
          <a:off x="6232852" y="595817"/>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smtClean="0"/>
            <a:t>搜索功能</a:t>
          </a:r>
          <a:endParaRPr lang="zh-CN" altLang="en-US" sz="900" kern="1200" dirty="0"/>
        </a:p>
      </dsp:txBody>
      <dsp:txXfrm>
        <a:off x="6232852" y="595817"/>
        <a:ext cx="838832" cy="419416"/>
      </dsp:txXfrm>
    </dsp:sp>
    <dsp:sp modelId="{18D0D205-AE11-415C-9464-0E4C6A26E38D}">
      <dsp:nvSpPr>
        <dsp:cNvPr id="0" name=""/>
        <dsp:cNvSpPr/>
      </dsp:nvSpPr>
      <dsp:spPr>
        <a:xfrm>
          <a:off x="6442560" y="1191388"/>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1-</a:t>
          </a:r>
          <a:r>
            <a:rPr lang="zh-CN" altLang="en-US" sz="900" kern="1200" dirty="0" smtClean="0"/>
            <a:t>精确搜索文件</a:t>
          </a:r>
          <a:endParaRPr lang="zh-CN" altLang="en-US" sz="900" kern="1200" dirty="0"/>
        </a:p>
      </dsp:txBody>
      <dsp:txXfrm>
        <a:off x="6442560" y="1191388"/>
        <a:ext cx="838832" cy="419416"/>
      </dsp:txXfrm>
    </dsp:sp>
    <dsp:sp modelId="{A7377F9A-4DA0-410D-81D1-2AA3BAB160BE}">
      <dsp:nvSpPr>
        <dsp:cNvPr id="0" name=""/>
        <dsp:cNvSpPr/>
      </dsp:nvSpPr>
      <dsp:spPr>
        <a:xfrm>
          <a:off x="6442560" y="1786959"/>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2-</a:t>
          </a:r>
          <a:r>
            <a:rPr lang="zh-CN" altLang="en-US" sz="900" kern="1200" dirty="0" smtClean="0"/>
            <a:t>模糊搜索</a:t>
          </a:r>
          <a:endParaRPr lang="zh-CN" altLang="en-US" sz="900" kern="1200" dirty="0"/>
        </a:p>
      </dsp:txBody>
      <dsp:txXfrm>
        <a:off x="6442560" y="1786959"/>
        <a:ext cx="838832" cy="419416"/>
      </dsp:txXfrm>
    </dsp:sp>
    <dsp:sp modelId="{1DCA4D5E-BE74-47C0-A7BA-B1A55FB58163}">
      <dsp:nvSpPr>
        <dsp:cNvPr id="0" name=""/>
        <dsp:cNvSpPr/>
      </dsp:nvSpPr>
      <dsp:spPr>
        <a:xfrm>
          <a:off x="6442560" y="2382530"/>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0-</a:t>
          </a:r>
          <a:r>
            <a:rPr lang="zh-CN" altLang="en-US" sz="900" kern="1200" dirty="0" smtClean="0"/>
            <a:t>返回上级菜单</a:t>
          </a:r>
          <a:endParaRPr lang="zh-CN" altLang="en-US" sz="900" kern="1200" dirty="0"/>
        </a:p>
      </dsp:txBody>
      <dsp:txXfrm>
        <a:off x="6442560" y="2382530"/>
        <a:ext cx="838832" cy="419416"/>
      </dsp:txXfrm>
    </dsp:sp>
    <dsp:sp modelId="{69A9B4F4-4044-421D-922C-1016C053E79B}">
      <dsp:nvSpPr>
        <dsp:cNvPr id="0" name=""/>
        <dsp:cNvSpPr/>
      </dsp:nvSpPr>
      <dsp:spPr>
        <a:xfrm>
          <a:off x="7247839" y="595817"/>
          <a:ext cx="838832" cy="41941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altLang="zh-CN" sz="900" kern="1200" dirty="0" smtClean="0"/>
            <a:t>0-</a:t>
          </a:r>
          <a:r>
            <a:rPr lang="zh-CN" altLang="en-US" sz="900" kern="1200" dirty="0" smtClean="0"/>
            <a:t>退出程序</a:t>
          </a:r>
          <a:endParaRPr lang="zh-CN" altLang="en-US" sz="900" kern="1200" dirty="0"/>
        </a:p>
      </dsp:txBody>
      <dsp:txXfrm>
        <a:off x="7247839" y="595817"/>
        <a:ext cx="838832" cy="41941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7CC940-4F89-42DE-B997-5FD8AD74FA62}" type="datetimeFigureOut">
              <a:rPr lang="zh-CN" altLang="en-US" smtClean="0"/>
              <a:t>2018/4/3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AF08D6-4D14-4E8A-A4D7-D993DC1772C3}" type="slidenum">
              <a:rPr lang="zh-CN" altLang="en-US" smtClean="0"/>
              <a:t>‹#›</a:t>
            </a:fld>
            <a:endParaRPr lang="zh-CN" altLang="en-US"/>
          </a:p>
        </p:txBody>
      </p:sp>
    </p:spTree>
    <p:extLst>
      <p:ext uri="{BB962C8B-B14F-4D97-AF65-F5344CB8AC3E}">
        <p14:creationId xmlns:p14="http://schemas.microsoft.com/office/powerpoint/2010/main" val="865274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en-US" b="0" i="0" u="none" strike="noStrike" baseline="0" dirty="0" smtClean="0">
                <a:latin typeface="Times New Roman"/>
              </a:rPr>
              <a:t>内核是操作系统的心脏，系统其它部分必须依靠内核这部分软件提供的服务，例如管理硬件设备、分配系统资源等。</a:t>
            </a:r>
            <a:r>
              <a:rPr lang="zh-CN" altLang="en-US" b="0" i="0" u="none" strike="noStrike" baseline="0" dirty="0" smtClean="0">
                <a:solidFill>
                  <a:srgbClr val="FF0000"/>
                </a:solidFill>
                <a:latin typeface="Times New Roman"/>
              </a:rPr>
              <a:t>内核由中断服务程序、调度程序、内存管理程序、网络和进程间通信等系统程序共同组成。</a:t>
            </a:r>
            <a:r>
              <a:rPr lang="en-US" altLang="zh-CN" b="0" i="0" u="none" strike="noStrike" baseline="0" dirty="0" smtClean="0">
                <a:latin typeface="Times New Roman"/>
              </a:rPr>
              <a:t>Linux</a:t>
            </a:r>
            <a:r>
              <a:rPr lang="zh-CN" altLang="en-US" b="0" i="0" u="none" strike="noStrike" baseline="0" dirty="0" smtClean="0">
                <a:latin typeface="Times New Roman"/>
              </a:rPr>
              <a:t>内核是提供保护机制的最前端系统，它独立于普通应用程序，一般处于系统态，拥有受保护的内存空间和访问硬件设备的所有权限。这种系统态和被保护起来的内存空间，统称为内核空间。</a:t>
            </a:r>
          </a:p>
          <a:p>
            <a:pPr lvl="0"/>
            <a:r>
              <a:rPr lang="zh-CN" altLang="en-US" b="0" i="0" u="none" strike="noStrike" baseline="0" dirty="0" smtClean="0">
                <a:latin typeface="Times New Roman"/>
              </a:rPr>
              <a:t>内核负责管理计算机系统的硬件设备，为硬件设备提供驱动。对于操作系统上层的应用程序来说，内核是抽象的硬件，这些应用程序可通过对内核的系统调用访问硬件。这种方式简化了应用程序开发的难度，同时在一定程度上起到了保护硬件的作用。</a:t>
            </a:r>
            <a:r>
              <a:rPr lang="en-US" altLang="zh-CN" b="0" i="0" u="none" strike="noStrike" baseline="0" dirty="0" smtClean="0">
                <a:latin typeface="Times New Roman"/>
              </a:rPr>
              <a:t>Linux</a:t>
            </a:r>
            <a:r>
              <a:rPr lang="zh-CN" altLang="en-US" b="0" i="0" u="none" strike="noStrike" baseline="0" dirty="0" smtClean="0">
                <a:latin typeface="Times New Roman"/>
              </a:rPr>
              <a:t>内核支持几乎所有的计算机系统结构，并将多种系统结构抽象为同样的逻辑结构。</a:t>
            </a:r>
          </a:p>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3</a:t>
            </a:fld>
            <a:endParaRPr lang="zh-CN" altLang="en-US"/>
          </a:p>
        </p:txBody>
      </p:sp>
    </p:spTree>
    <p:extLst>
      <p:ext uri="{BB962C8B-B14F-4D97-AF65-F5344CB8AC3E}">
        <p14:creationId xmlns:p14="http://schemas.microsoft.com/office/powerpoint/2010/main" val="3029460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kumimoji="1">
                <a:solidFill>
                  <a:schemeClr val="tx1"/>
                </a:solidFill>
                <a:latin typeface="Arial" charset="0"/>
                <a:ea typeface="PMingLiU" pitchFamily="18" charset="-120"/>
              </a:defRPr>
            </a:lvl1pPr>
            <a:lvl2pPr marL="742950" indent="-285750" eaLnBrk="0" hangingPunct="0">
              <a:defRPr kumimoji="1">
                <a:solidFill>
                  <a:schemeClr val="tx1"/>
                </a:solidFill>
                <a:latin typeface="Arial" charset="0"/>
                <a:ea typeface="PMingLiU" pitchFamily="18" charset="-120"/>
              </a:defRPr>
            </a:lvl2pPr>
            <a:lvl3pPr marL="1143000" indent="-228600" eaLnBrk="0" hangingPunct="0">
              <a:defRPr kumimoji="1">
                <a:solidFill>
                  <a:schemeClr val="tx1"/>
                </a:solidFill>
                <a:latin typeface="Arial" charset="0"/>
                <a:ea typeface="PMingLiU" pitchFamily="18" charset="-120"/>
              </a:defRPr>
            </a:lvl3pPr>
            <a:lvl4pPr marL="1600200" indent="-228600" eaLnBrk="0" hangingPunct="0">
              <a:defRPr kumimoji="1">
                <a:solidFill>
                  <a:schemeClr val="tx1"/>
                </a:solidFill>
                <a:latin typeface="Arial" charset="0"/>
                <a:ea typeface="PMingLiU" pitchFamily="18" charset="-120"/>
              </a:defRPr>
            </a:lvl4pPr>
            <a:lvl5pPr marL="2057400" indent="-228600" eaLnBrk="0" hangingPunct="0">
              <a:defRPr kumimoji="1">
                <a:solidFill>
                  <a:schemeClr val="tx1"/>
                </a:solidFill>
                <a:latin typeface="Arial"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charset="0"/>
                <a:ea typeface="PMingLiU" pitchFamily="18" charset="-120"/>
              </a:defRPr>
            </a:lvl9pPr>
          </a:lstStyle>
          <a:p>
            <a:pPr eaLnBrk="1" hangingPunct="1"/>
            <a:fld id="{8C2CCE0E-9738-4DF3-8ECA-5706D377ED6C}" type="slidenum">
              <a:rPr lang="zh-CN" altLang="en-US" smtClean="0"/>
              <a:pPr eaLnBrk="1" hangingPunct="1"/>
              <a:t>24</a:t>
            </a:fld>
            <a:endParaRPr lang="en-US" altLang="zh-CN" smtClean="0"/>
          </a:p>
        </p:txBody>
      </p:sp>
      <p:sp>
        <p:nvSpPr>
          <p:cNvPr id="63491" name="Rectangle 2"/>
          <p:cNvSpPr>
            <a:spLocks noGrp="1" noRot="1" noChangeAspect="1" noChangeArrowheads="1" noTextEdit="1"/>
          </p:cNvSpPr>
          <p:nvPr>
            <p:ph type="sldImg"/>
          </p:nvPr>
        </p:nvSpPr>
        <p:spPr>
          <a:xfrm>
            <a:off x="1144588" y="687388"/>
            <a:ext cx="4568825" cy="3425825"/>
          </a:xfrm>
          <a:ln w="12700" cap="flat"/>
        </p:spPr>
      </p:sp>
      <p:sp>
        <p:nvSpPr>
          <p:cNvPr id="63492" name="Rectangle 3"/>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zh-CN"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测试如果是输入</a:t>
            </a:r>
            <a:r>
              <a:rPr lang="en-US" altLang="zh-CN" sz="1200" dirty="0" smtClean="0">
                <a:latin typeface="宋体" pitchFamily="2" charset="-122"/>
              </a:rPr>
              <a:t> ./Shell</a:t>
            </a:r>
            <a:r>
              <a:rPr lang="en-US" altLang="zh-CN" sz="1200" dirty="0" smtClean="0">
                <a:latin typeface="Courier New" pitchFamily="49" charset="0"/>
                <a:cs typeface="Courier New" pitchFamily="49" charset="0"/>
              </a:rPr>
              <a:t>2</a:t>
            </a:r>
            <a:r>
              <a:rPr lang="en-US" altLang="zh-CN" sz="1200" dirty="0" smtClean="0">
                <a:latin typeface="宋体" pitchFamily="2" charset="-122"/>
              </a:rPr>
              <a:t>4</a:t>
            </a:r>
            <a:r>
              <a:rPr lang="en-US" altLang="zh-CN" sz="1200" dirty="0" smtClean="0">
                <a:latin typeface="Courier New" pitchFamily="49" charset="0"/>
                <a:cs typeface="Courier New" pitchFamily="49" charset="0"/>
              </a:rPr>
              <a:t> </a:t>
            </a:r>
            <a:r>
              <a:rPr lang="zh-CN" altLang="en-US" sz="1200" dirty="0" smtClean="0">
                <a:latin typeface="Courier New" pitchFamily="49" charset="0"/>
                <a:cs typeface="Courier New" pitchFamily="49" charset="0"/>
              </a:rPr>
              <a:t>“</a:t>
            </a:r>
            <a:r>
              <a:rPr lang="en-US" altLang="zh-CN" sz="1200" dirty="0" smtClean="0">
                <a:latin typeface="宋体" pitchFamily="2" charset="-122"/>
              </a:rPr>
              <a:t>Learning Linux programming a b c 123 456</a:t>
            </a:r>
            <a:r>
              <a:rPr lang="zh-CN" altLang="en-US" sz="1200" dirty="0" smtClean="0">
                <a:latin typeface="宋体" pitchFamily="2" charset="-122"/>
              </a:rPr>
              <a:t>”</a:t>
            </a:r>
            <a:endParaRPr lang="en-US" altLang="zh-CN" sz="1200" dirty="0" smtClean="0">
              <a:latin typeface="宋体" pitchFamily="2" charset="-122"/>
            </a:endParaRPr>
          </a:p>
          <a:p>
            <a:r>
              <a:rPr lang="zh-CN" altLang="en-US" sz="1200" dirty="0" smtClean="0">
                <a:latin typeface="宋体" pitchFamily="2" charset="-122"/>
              </a:rPr>
              <a:t>或者是输入的参数分隔符不用空格的情况是怎么样的结果</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37</a:t>
            </a:fld>
            <a:endParaRPr lang="zh-CN" altLang="en-US"/>
          </a:p>
        </p:txBody>
      </p:sp>
    </p:spTree>
    <p:extLst>
      <p:ext uri="{BB962C8B-B14F-4D97-AF65-F5344CB8AC3E}">
        <p14:creationId xmlns:p14="http://schemas.microsoft.com/office/powerpoint/2010/main" val="35657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Shell</a:t>
            </a:r>
            <a:r>
              <a:rPr lang="zh-CN" altLang="en-US" dirty="0" smtClean="0"/>
              <a:t>下数组的使用同学自行通过查阅资料学习</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43</a:t>
            </a:fld>
            <a:endParaRPr lang="zh-CN" altLang="en-US"/>
          </a:p>
        </p:txBody>
      </p:sp>
    </p:spTree>
    <p:extLst>
      <p:ext uri="{BB962C8B-B14F-4D97-AF65-F5344CB8AC3E}">
        <p14:creationId xmlns:p14="http://schemas.microsoft.com/office/powerpoint/2010/main" val="2240548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`command`</a:t>
            </a:r>
            <a:r>
              <a:rPr lang="zh-CN" altLang="en-US" sz="1800" dirty="0" smtClean="0">
                <a:solidFill>
                  <a:srgbClr val="FF0000"/>
                </a:solidFill>
              </a:rPr>
              <a:t>”命令替换，将替换为</a:t>
            </a:r>
            <a:r>
              <a:rPr lang="en-US" altLang="zh-CN" sz="1800" dirty="0" smtClean="0">
                <a:solidFill>
                  <a:srgbClr val="FF0000"/>
                </a:solidFill>
              </a:rPr>
              <a:t>command</a:t>
            </a:r>
            <a:r>
              <a:rPr lang="zh-CN" altLang="en-US" sz="1800" dirty="0" smtClean="0">
                <a:solidFill>
                  <a:srgbClr val="FF0000"/>
                </a:solidFill>
              </a:rPr>
              <a:t>的输出结果，类似于</a:t>
            </a:r>
            <a:r>
              <a:rPr lang="en-US" altLang="zh-CN" sz="1800" dirty="0" smtClean="0">
                <a:solidFill>
                  <a:srgbClr val="FF0000"/>
                </a:solidFill>
              </a:rPr>
              <a:t>$(command)</a:t>
            </a:r>
            <a:r>
              <a:rPr lang="zh-CN" altLang="en-US" sz="1800" dirty="0" smtClean="0">
                <a:solidFill>
                  <a:srgbClr val="FF0000"/>
                </a:solidFill>
              </a:rPr>
              <a:t>的使用</a:t>
            </a:r>
            <a:endParaRPr lang="en-US" altLang="zh-CN" sz="1800"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52</a:t>
            </a:fld>
            <a:endParaRPr lang="zh-CN" altLang="en-US"/>
          </a:p>
        </p:txBody>
      </p:sp>
    </p:spTree>
    <p:extLst>
      <p:ext uri="{BB962C8B-B14F-4D97-AF65-F5344CB8AC3E}">
        <p14:creationId xmlns:p14="http://schemas.microsoft.com/office/powerpoint/2010/main" val="3106057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优先级自行查阅资料</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54</a:t>
            </a:fld>
            <a:endParaRPr lang="zh-CN" altLang="en-US"/>
          </a:p>
        </p:txBody>
      </p:sp>
    </p:spTree>
    <p:extLst>
      <p:ext uri="{BB962C8B-B14F-4D97-AF65-F5344CB8AC3E}">
        <p14:creationId xmlns:p14="http://schemas.microsoft.com/office/powerpoint/2010/main" val="1851084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置于</a:t>
            </a:r>
            <a:r>
              <a:rPr lang="en-US" altLang="zh-CN" dirty="0" smtClean="0"/>
              <a:t>shell</a:t>
            </a:r>
            <a:r>
              <a:rPr lang="zh-CN" altLang="en-US" dirty="0" smtClean="0"/>
              <a:t>变量之后，置于</a:t>
            </a:r>
            <a:r>
              <a:rPr lang="en-US" altLang="zh-CN" dirty="0" smtClean="0"/>
              <a:t>53</a:t>
            </a:r>
            <a:r>
              <a:rPr lang="zh-CN" altLang="en-US" dirty="0" smtClean="0"/>
              <a:t>页后</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57</a:t>
            </a:fld>
            <a:endParaRPr lang="zh-CN" altLang="en-US"/>
          </a:p>
        </p:txBody>
      </p:sp>
    </p:spTree>
    <p:extLst>
      <p:ext uri="{BB962C8B-B14F-4D97-AF65-F5344CB8AC3E}">
        <p14:creationId xmlns:p14="http://schemas.microsoft.com/office/powerpoint/2010/main" val="4088751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62</a:t>
            </a:fld>
            <a:endParaRPr lang="zh-CN" altLang="en-US"/>
          </a:p>
        </p:txBody>
      </p:sp>
    </p:spTree>
    <p:extLst>
      <p:ext uri="{BB962C8B-B14F-4D97-AF65-F5344CB8AC3E}">
        <p14:creationId xmlns:p14="http://schemas.microsoft.com/office/powerpoint/2010/main" val="757944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2.10</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73</a:t>
            </a:fld>
            <a:endParaRPr lang="zh-CN" altLang="en-US"/>
          </a:p>
        </p:txBody>
      </p:sp>
    </p:spTree>
    <p:extLst>
      <p:ext uri="{BB962C8B-B14F-4D97-AF65-F5344CB8AC3E}">
        <p14:creationId xmlns:p14="http://schemas.microsoft.com/office/powerpoint/2010/main" val="309940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2.11</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76</a:t>
            </a:fld>
            <a:endParaRPr lang="zh-CN" altLang="en-US"/>
          </a:p>
        </p:txBody>
      </p:sp>
    </p:spTree>
    <p:extLst>
      <p:ext uri="{BB962C8B-B14F-4D97-AF65-F5344CB8AC3E}">
        <p14:creationId xmlns:p14="http://schemas.microsoft.com/office/powerpoint/2010/main" val="3311957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2.12</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77</a:t>
            </a:fld>
            <a:endParaRPr lang="zh-CN" altLang="en-US"/>
          </a:p>
        </p:txBody>
      </p:sp>
    </p:spTree>
    <p:extLst>
      <p:ext uri="{BB962C8B-B14F-4D97-AF65-F5344CB8AC3E}">
        <p14:creationId xmlns:p14="http://schemas.microsoft.com/office/powerpoint/2010/main" val="3413587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baseline="0" dirty="0" smtClean="0">
                <a:latin typeface="Times New Roman"/>
              </a:rPr>
              <a:t>终端是</a:t>
            </a:r>
            <a:r>
              <a:rPr lang="en-US" altLang="zh-CN" b="0" i="0" u="none" strike="noStrike" baseline="0" dirty="0" smtClean="0">
                <a:latin typeface="Times New Roman"/>
              </a:rPr>
              <a:t>X Window</a:t>
            </a:r>
            <a:r>
              <a:rPr lang="zh-CN" altLang="en-US" b="0" i="0" u="none" strike="noStrike" baseline="0" dirty="0" smtClean="0">
                <a:latin typeface="Times New Roman"/>
              </a:rPr>
              <a:t>里访问</a:t>
            </a:r>
            <a:r>
              <a:rPr lang="en-US" altLang="zh-CN" b="0" i="0" u="none" strike="noStrike" baseline="0" dirty="0" smtClean="0">
                <a:latin typeface="Times New Roman"/>
              </a:rPr>
              <a:t>shell</a:t>
            </a:r>
            <a:r>
              <a:rPr lang="zh-CN" altLang="en-US" b="0" i="0" u="none" strike="noStrike" baseline="0" dirty="0" smtClean="0">
                <a:latin typeface="Times New Roman"/>
              </a:rPr>
              <a:t>程序的接口。</a:t>
            </a:r>
            <a:endParaRPr lang="en-US" altLang="zh-CN" b="0" i="0" u="none" strike="noStrike" baseline="0" dirty="0" smtClean="0">
              <a:latin typeface="Times New Roman"/>
            </a:endParaRPr>
          </a:p>
          <a:p>
            <a:endParaRPr lang="en-US" altLang="zh-CN" b="0" i="0" u="none" strike="noStrike" baseline="0" dirty="0" smtClean="0">
              <a:latin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baseline="0" dirty="0" smtClean="0">
                <a:latin typeface="Times New Roman"/>
              </a:rPr>
              <a:t>Linux</a:t>
            </a:r>
            <a:r>
              <a:rPr lang="zh-CN" altLang="en-US" b="0" i="0" u="none" strike="noStrike" baseline="0" dirty="0" smtClean="0">
                <a:latin typeface="Times New Roman"/>
              </a:rPr>
              <a:t>系统拥有多种</a:t>
            </a:r>
            <a:r>
              <a:rPr lang="en-US" altLang="zh-CN" b="0" i="0" u="none" strike="noStrike" baseline="0" dirty="0" smtClean="0">
                <a:latin typeface="Times New Roman"/>
              </a:rPr>
              <a:t>shell</a:t>
            </a:r>
            <a:r>
              <a:rPr lang="zh-CN" altLang="en-US" b="0" i="0" u="none" strike="noStrike" baseline="0" dirty="0" smtClean="0">
                <a:latin typeface="Times New Roman"/>
              </a:rPr>
              <a:t>，发行版中常用的是名为</a:t>
            </a:r>
            <a:r>
              <a:rPr lang="en-US" altLang="zh-CN" b="0" i="0" u="none" strike="noStrike" baseline="0" dirty="0" smtClean="0">
                <a:latin typeface="Times New Roman"/>
              </a:rPr>
              <a:t>bash</a:t>
            </a:r>
            <a:r>
              <a:rPr lang="zh-CN" altLang="en-US" b="0" i="0" u="none" strike="noStrike" baseline="0" dirty="0" smtClean="0">
                <a:latin typeface="Times New Roman"/>
              </a:rPr>
              <a:t>的</a:t>
            </a:r>
            <a:r>
              <a:rPr lang="en-US" altLang="zh-CN" b="0" i="0" u="none" strike="noStrike" baseline="0" dirty="0" smtClean="0">
                <a:latin typeface="Times New Roman"/>
              </a:rPr>
              <a:t>shell</a:t>
            </a:r>
            <a:r>
              <a:rPr lang="zh-CN" altLang="en-US" b="0" i="0" u="none" strike="noStrike" baseline="0" dirty="0" smtClean="0">
                <a:latin typeface="Times New Roman"/>
              </a:rPr>
              <a:t>。这种</a:t>
            </a:r>
            <a:r>
              <a:rPr lang="en-US" altLang="zh-CN" b="0" i="0" u="none" strike="noStrike" baseline="0" dirty="0" smtClean="0">
                <a:latin typeface="Times New Roman"/>
              </a:rPr>
              <a:t>shell</a:t>
            </a:r>
            <a:r>
              <a:rPr lang="zh-CN" altLang="en-US" b="0" i="0" u="none" strike="noStrike" baseline="0" dirty="0" smtClean="0">
                <a:latin typeface="Times New Roman"/>
              </a:rPr>
              <a:t>不但能执行简单的命令，还能将多个命令、条件和参数编写为程序执行。使用</a:t>
            </a:r>
            <a:r>
              <a:rPr lang="en-US" altLang="zh-CN" b="0" i="0" u="none" strike="noStrike" baseline="0" dirty="0" smtClean="0">
                <a:latin typeface="Times New Roman"/>
              </a:rPr>
              <a:t>Linux</a:t>
            </a:r>
            <a:r>
              <a:rPr lang="zh-CN" altLang="en-US" b="0" i="0" u="none" strike="noStrike" baseline="0" dirty="0" smtClean="0">
                <a:latin typeface="Times New Roman"/>
              </a:rPr>
              <a:t>系统进行程序开发通常需要掌握一些常用</a:t>
            </a:r>
            <a:r>
              <a:rPr lang="en-US" altLang="zh-CN" b="0" i="0" u="none" strike="noStrike" baseline="0" dirty="0" smtClean="0">
                <a:latin typeface="Times New Roman"/>
              </a:rPr>
              <a:t>shell</a:t>
            </a:r>
            <a:r>
              <a:rPr lang="zh-CN" altLang="en-US" b="0" i="0" u="none" strike="noStrike" baseline="0" dirty="0" smtClean="0">
                <a:latin typeface="Times New Roman"/>
              </a:rPr>
              <a:t>命令。</a:t>
            </a:r>
            <a:endParaRPr lang="en-US" altLang="zh-CN" b="0" i="0" u="none" strike="noStrike" baseline="0" dirty="0" smtClean="0">
              <a:latin typeface="Times New Roman"/>
            </a:endParaRPr>
          </a:p>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5</a:t>
            </a:fld>
            <a:endParaRPr lang="zh-CN" altLang="en-US"/>
          </a:p>
        </p:txBody>
      </p:sp>
    </p:spTree>
    <p:extLst>
      <p:ext uri="{BB962C8B-B14F-4D97-AF65-F5344CB8AC3E}">
        <p14:creationId xmlns:p14="http://schemas.microsoft.com/office/powerpoint/2010/main" val="3768001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2.13 shell213.sh</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78</a:t>
            </a:fld>
            <a:endParaRPr lang="zh-CN" altLang="en-US"/>
          </a:p>
        </p:txBody>
      </p:sp>
    </p:spTree>
    <p:extLst>
      <p:ext uri="{BB962C8B-B14F-4D97-AF65-F5344CB8AC3E}">
        <p14:creationId xmlns:p14="http://schemas.microsoft.com/office/powerpoint/2010/main" val="3633921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2.14 shell214.sh</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79</a:t>
            </a:fld>
            <a:endParaRPr lang="zh-CN" altLang="en-US"/>
          </a:p>
        </p:txBody>
      </p:sp>
    </p:spTree>
    <p:extLst>
      <p:ext uri="{BB962C8B-B14F-4D97-AF65-F5344CB8AC3E}">
        <p14:creationId xmlns:p14="http://schemas.microsoft.com/office/powerpoint/2010/main" val="3555189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a:t>
            </a:r>
            <a:r>
              <a:rPr lang="en-US" altLang="zh-CN" dirty="0" smtClean="0"/>
              <a:t>shell215.sh</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81</a:t>
            </a:fld>
            <a:endParaRPr lang="zh-CN" altLang="en-US"/>
          </a:p>
        </p:txBody>
      </p:sp>
    </p:spTree>
    <p:extLst>
      <p:ext uri="{BB962C8B-B14F-4D97-AF65-F5344CB8AC3E}">
        <p14:creationId xmlns:p14="http://schemas.microsoft.com/office/powerpoint/2010/main" val="3620982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du</a:t>
            </a:r>
            <a:r>
              <a:rPr lang="en-US" altLang="zh-CN" baseline="0" dirty="0" smtClean="0"/>
              <a:t> --help</a:t>
            </a:r>
          </a:p>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86</a:t>
            </a:fld>
            <a:endParaRPr lang="zh-CN" altLang="en-US"/>
          </a:p>
        </p:txBody>
      </p:sp>
    </p:spTree>
    <p:extLst>
      <p:ext uri="{BB962C8B-B14F-4D97-AF65-F5344CB8AC3E}">
        <p14:creationId xmlns:p14="http://schemas.microsoft.com/office/powerpoint/2010/main" val="3201146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shell220</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87</a:t>
            </a:fld>
            <a:endParaRPr lang="zh-CN" altLang="en-US"/>
          </a:p>
        </p:txBody>
      </p:sp>
    </p:spTree>
    <p:extLst>
      <p:ext uri="{BB962C8B-B14F-4D97-AF65-F5344CB8AC3E}">
        <p14:creationId xmlns:p14="http://schemas.microsoft.com/office/powerpoint/2010/main" val="2554023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GNOME</a:t>
            </a:r>
            <a:r>
              <a:rPr lang="zh-CN" altLang="en-US" sz="1200" b="0" i="0" kern="1200" dirty="0" smtClean="0">
                <a:solidFill>
                  <a:schemeClr val="tx1"/>
                </a:solidFill>
                <a:effectLst/>
                <a:latin typeface="+mn-lt"/>
                <a:ea typeface="+mn-ea"/>
                <a:cs typeface="+mn-cs"/>
              </a:rPr>
              <a:t>是一套自由的计算机软件，运行在操作系统上，提供图形桌面环境</a:t>
            </a:r>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fld id="{39AF08D6-4D14-4E8A-A4D7-D993DC1772C3}" type="slidenum">
              <a:rPr lang="zh-CN" altLang="en-US" smtClean="0"/>
              <a:t>96</a:t>
            </a:fld>
            <a:endParaRPr lang="zh-CN" altLang="en-US"/>
          </a:p>
        </p:txBody>
      </p:sp>
    </p:spTree>
    <p:extLst>
      <p:ext uri="{BB962C8B-B14F-4D97-AF65-F5344CB8AC3E}">
        <p14:creationId xmlns:p14="http://schemas.microsoft.com/office/powerpoint/2010/main" val="2370855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shell226</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97</a:t>
            </a:fld>
            <a:endParaRPr lang="zh-CN" altLang="en-US"/>
          </a:p>
        </p:txBody>
      </p:sp>
    </p:spTree>
    <p:extLst>
      <p:ext uri="{BB962C8B-B14F-4D97-AF65-F5344CB8AC3E}">
        <p14:creationId xmlns:p14="http://schemas.microsoft.com/office/powerpoint/2010/main" val="1258419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Shell229.sh</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100</a:t>
            </a:fld>
            <a:endParaRPr lang="zh-CN" altLang="en-US"/>
          </a:p>
        </p:txBody>
      </p:sp>
    </p:spTree>
    <p:extLst>
      <p:ext uri="{BB962C8B-B14F-4D97-AF65-F5344CB8AC3E}">
        <p14:creationId xmlns:p14="http://schemas.microsoft.com/office/powerpoint/2010/main" val="757944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p89</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108</a:t>
            </a:fld>
            <a:endParaRPr lang="zh-CN" altLang="en-US"/>
          </a:p>
        </p:txBody>
      </p:sp>
    </p:spTree>
    <p:extLst>
      <p:ext uri="{BB962C8B-B14F-4D97-AF65-F5344CB8AC3E}">
        <p14:creationId xmlns:p14="http://schemas.microsoft.com/office/powerpoint/2010/main" val="443055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因此，对于 </a:t>
            </a:r>
            <a:r>
              <a:rPr lang="en-US" altLang="zh-CN" sz="1200" dirty="0" err="1" smtClean="0"/>
              <a:t>linux</a:t>
            </a:r>
            <a:r>
              <a:rPr lang="en-US" altLang="zh-CN" sz="1200" dirty="0" smtClean="0"/>
              <a:t> </a:t>
            </a:r>
            <a:r>
              <a:rPr lang="zh-CN" altLang="en-US" sz="1200" dirty="0" smtClean="0"/>
              <a:t>系统的使用 者来说，</a:t>
            </a:r>
            <a:r>
              <a:rPr lang="en-US" altLang="zh-CN" sz="1200" dirty="0" smtClean="0"/>
              <a:t>shell </a:t>
            </a:r>
            <a:r>
              <a:rPr lang="zh-CN" altLang="en-US" sz="1200" dirty="0" smtClean="0"/>
              <a:t>是重要的实用程序</a:t>
            </a:r>
            <a:endParaRPr lang="en-US" altLang="zh-CN" sz="1200" dirty="0" smtClean="0"/>
          </a:p>
          <a:p>
            <a:pPr lvl="0"/>
            <a:r>
              <a:rPr lang="en-US" altLang="zh-CN" b="0" i="0" u="none" strike="noStrike" baseline="0" dirty="0" smtClean="0">
                <a:latin typeface="Times New Roman"/>
              </a:rPr>
              <a:t>Shell</a:t>
            </a:r>
            <a:r>
              <a:rPr lang="zh-CN" altLang="en-US" b="0" i="0" u="none" strike="noStrike" baseline="0" dirty="0" smtClean="0">
                <a:latin typeface="Times New Roman"/>
              </a:rPr>
              <a:t>是一种具备特殊功能的程序，也是介于用户和</a:t>
            </a:r>
            <a:r>
              <a:rPr lang="en-US" altLang="zh-CN" b="0" i="0" u="none" strike="noStrike" baseline="0" dirty="0" smtClean="0">
                <a:latin typeface="Times New Roman"/>
              </a:rPr>
              <a:t>Linux</a:t>
            </a:r>
            <a:r>
              <a:rPr lang="zh-CN" altLang="en-US" b="0" i="0" u="none" strike="noStrike" baseline="0" dirty="0" smtClean="0">
                <a:latin typeface="Times New Roman"/>
              </a:rPr>
              <a:t>内核间的一个接口。</a:t>
            </a:r>
            <a:r>
              <a:rPr lang="en-US" altLang="zh-CN" b="0" i="0" u="none" strike="noStrike" baseline="0" dirty="0" smtClean="0">
                <a:latin typeface="Times New Roman"/>
              </a:rPr>
              <a:t>Linux</a:t>
            </a:r>
            <a:r>
              <a:rPr lang="zh-CN" altLang="en-US" b="0" i="0" u="none" strike="noStrike" baseline="0" dirty="0" smtClean="0">
                <a:latin typeface="Times New Roman"/>
              </a:rPr>
              <a:t>系统是一个多用户多任务的分时操作系统。任何一个要使用系统资源的用户都必须先向系统管理员申请一个账号，然后以这个账号的身份进入系统，该账号的名称就是登录名。</a:t>
            </a:r>
            <a:r>
              <a:rPr lang="en-US" altLang="zh-CN" b="0" i="0" u="none" strike="noStrike" baseline="0" dirty="0" smtClean="0">
                <a:latin typeface="Times New Roman"/>
              </a:rPr>
              <a:t>Linux</a:t>
            </a:r>
            <a:r>
              <a:rPr lang="zh-CN" altLang="en-US" b="0" i="0" u="none" strike="noStrike" baseline="0" dirty="0" smtClean="0">
                <a:latin typeface="Times New Roman"/>
              </a:rPr>
              <a:t>系统通常有多个控制台，进入控制台后可使用</a:t>
            </a:r>
            <a:r>
              <a:rPr lang="en-US" altLang="zh-CN" b="0" i="0" u="none" strike="noStrike" baseline="0" dirty="0" smtClean="0">
                <a:latin typeface="Times New Roman"/>
              </a:rPr>
              <a:t>shell</a:t>
            </a:r>
            <a:r>
              <a:rPr lang="zh-CN" altLang="en-US" b="0" i="0" u="none" strike="noStrike" baseline="0" dirty="0" smtClean="0">
                <a:latin typeface="Times New Roman"/>
              </a:rPr>
              <a:t>程序操作计算机。</a:t>
            </a:r>
            <a:endParaRPr lang="en-US" altLang="zh-CN" b="0" i="0" u="none" strike="noStrike" baseline="0" dirty="0" smtClean="0">
              <a:latin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6</a:t>
            </a:fld>
            <a:endParaRPr lang="zh-CN" altLang="en-US"/>
          </a:p>
        </p:txBody>
      </p:sp>
    </p:spTree>
    <p:extLst>
      <p:ext uri="{BB962C8B-B14F-4D97-AF65-F5344CB8AC3E}">
        <p14:creationId xmlns:p14="http://schemas.microsoft.com/office/powerpoint/2010/main" val="2243466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8</a:t>
            </a:fld>
            <a:endParaRPr lang="zh-CN" altLang="en-US"/>
          </a:p>
        </p:txBody>
      </p:sp>
    </p:spTree>
    <p:extLst>
      <p:ext uri="{BB962C8B-B14F-4D97-AF65-F5344CB8AC3E}">
        <p14:creationId xmlns:p14="http://schemas.microsoft.com/office/powerpoint/2010/main" val="2243466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9</a:t>
            </a:fld>
            <a:endParaRPr lang="zh-CN" altLang="en-US"/>
          </a:p>
        </p:txBody>
      </p:sp>
    </p:spTree>
    <p:extLst>
      <p:ext uri="{BB962C8B-B14F-4D97-AF65-F5344CB8AC3E}">
        <p14:creationId xmlns:p14="http://schemas.microsoft.com/office/powerpoint/2010/main" val="2243466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10</a:t>
            </a:fld>
            <a:endParaRPr lang="zh-CN" altLang="en-US"/>
          </a:p>
        </p:txBody>
      </p:sp>
    </p:spTree>
    <p:extLst>
      <p:ext uri="{BB962C8B-B14F-4D97-AF65-F5344CB8AC3E}">
        <p14:creationId xmlns:p14="http://schemas.microsoft.com/office/powerpoint/2010/main" val="224346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lpr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可以用来将料资送给本地或是远端的主机来处理</a:t>
            </a:r>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14</a:t>
            </a:fld>
            <a:endParaRPr lang="zh-CN" altLang="en-US"/>
          </a:p>
        </p:txBody>
      </p:sp>
    </p:spTree>
    <p:extLst>
      <p:ext uri="{BB962C8B-B14F-4D97-AF65-F5344CB8AC3E}">
        <p14:creationId xmlns:p14="http://schemas.microsoft.com/office/powerpoint/2010/main" val="387557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 Shell</a:t>
            </a:r>
            <a:r>
              <a:rPr lang="zh-CN" altLang="en-US" dirty="0" smtClean="0"/>
              <a:t>脚本是多个</a:t>
            </a:r>
            <a:r>
              <a:rPr lang="en-US" altLang="zh-CN" dirty="0" smtClean="0"/>
              <a:t>Linux</a:t>
            </a:r>
            <a:r>
              <a:rPr lang="zh-CN" altLang="en-US" dirty="0" smtClean="0"/>
              <a:t>命令的集合</a:t>
            </a:r>
            <a:r>
              <a:rPr lang="en-US" altLang="zh-CN" dirty="0" smtClean="0"/>
              <a:t>,</a:t>
            </a:r>
            <a:r>
              <a:rPr lang="zh-CN" altLang="en-US" dirty="0" smtClean="0"/>
              <a:t>是一个具有执行权限的文本文件</a:t>
            </a:r>
            <a:endParaRPr lang="zh-CN" altLang="en-US" sz="2400" dirty="0" smtClean="0"/>
          </a:p>
          <a:p>
            <a:pPr lvl="1"/>
            <a:r>
              <a:rPr lang="en-US" altLang="zh-CN" sz="2000" dirty="0" smtClean="0"/>
              <a:t>Shell </a:t>
            </a:r>
            <a:r>
              <a:rPr lang="zh-CN" altLang="en-US" sz="2000" dirty="0" smtClean="0"/>
              <a:t>脚本是一个写入系列命令文本文件里</a:t>
            </a:r>
            <a:r>
              <a:rPr lang="en-US" altLang="zh-CN" sz="2000" dirty="0" smtClean="0"/>
              <a:t>,</a:t>
            </a:r>
            <a:r>
              <a:rPr lang="zh-CN" altLang="en-US" sz="2000" dirty="0" smtClean="0"/>
              <a:t>可以一次性执行的可执行文件</a:t>
            </a:r>
          </a:p>
          <a:p>
            <a:pPr lvl="1"/>
            <a:r>
              <a:rPr lang="en-US" altLang="zh-CN" sz="2000" dirty="0" smtClean="0"/>
              <a:t>Linux </a:t>
            </a:r>
            <a:r>
              <a:rPr lang="zh-CN" altLang="en-US" sz="2000" dirty="0" smtClean="0"/>
              <a:t>大量采用</a:t>
            </a:r>
            <a:r>
              <a:rPr lang="en-US" altLang="zh-CN" sz="2000" dirty="0" smtClean="0"/>
              <a:t>Shell </a:t>
            </a:r>
            <a:r>
              <a:rPr lang="zh-CN" altLang="en-US" sz="2000" dirty="0" smtClean="0"/>
              <a:t>脚本来完成重复性或系统维护工作</a:t>
            </a:r>
          </a:p>
          <a:p>
            <a:pPr lvl="1"/>
            <a:r>
              <a:rPr lang="en-US" altLang="zh-CN" sz="2000" dirty="0" smtClean="0"/>
              <a:t>Shell </a:t>
            </a:r>
            <a:r>
              <a:rPr lang="zh-CN" altLang="en-US" sz="2000" dirty="0" smtClean="0"/>
              <a:t>脚本类似于</a:t>
            </a:r>
            <a:r>
              <a:rPr lang="en-US" altLang="zh-CN" sz="2000" dirty="0" smtClean="0"/>
              <a:t>Windows</a:t>
            </a:r>
            <a:r>
              <a:rPr lang="zh-CN" altLang="en-US" sz="2000" dirty="0" smtClean="0"/>
              <a:t>的批处理文件</a:t>
            </a:r>
            <a:r>
              <a:rPr lang="en-US" altLang="zh-CN" sz="2000" dirty="0" smtClean="0"/>
              <a:t>(*.bat)</a:t>
            </a:r>
            <a:r>
              <a:rPr lang="zh-CN" altLang="en-US" sz="2000" dirty="0" smtClean="0"/>
              <a:t>但是功能远强于它</a:t>
            </a:r>
            <a:r>
              <a:rPr lang="en-US" altLang="zh-CN" sz="2000" dirty="0" smtClean="0"/>
              <a:t>.</a:t>
            </a:r>
          </a:p>
          <a:p>
            <a:pPr lvl="1"/>
            <a:r>
              <a:rPr lang="zh-CN" altLang="en-US" sz="2000" dirty="0" smtClean="0"/>
              <a:t>可以用</a:t>
            </a:r>
            <a:r>
              <a:rPr lang="en-US" altLang="zh-CN" sz="2000" dirty="0" smtClean="0"/>
              <a:t>vi </a:t>
            </a:r>
            <a:r>
              <a:rPr lang="zh-CN" altLang="en-US" sz="2000" dirty="0" smtClean="0"/>
              <a:t>创建脚本</a:t>
            </a:r>
            <a:r>
              <a:rPr lang="en-US" altLang="zh-CN" sz="2000" dirty="0" smtClean="0"/>
              <a:t>,</a:t>
            </a:r>
            <a:r>
              <a:rPr lang="zh-CN" altLang="en-US" sz="2000" dirty="0" smtClean="0"/>
              <a:t>也可以用其它文本工具创建后上传到</a:t>
            </a:r>
            <a:r>
              <a:rPr lang="en-US" altLang="zh-CN" sz="2000" dirty="0" smtClean="0"/>
              <a:t>Linux.</a:t>
            </a:r>
            <a:r>
              <a:rPr lang="zh-CN" altLang="en-US" sz="2000" dirty="0" smtClean="0"/>
              <a:t>在</a:t>
            </a:r>
            <a:r>
              <a:rPr lang="en-US" altLang="zh-CN" sz="2000" dirty="0" smtClean="0"/>
              <a:t>Windows</a:t>
            </a:r>
            <a:r>
              <a:rPr lang="zh-CN" altLang="en-US" sz="2000" dirty="0" smtClean="0"/>
              <a:t>下 可以</a:t>
            </a:r>
            <a:r>
              <a:rPr lang="en-US" altLang="zh-CN" sz="2000" dirty="0" err="1" smtClean="0"/>
              <a:t>UltraEdit</a:t>
            </a:r>
            <a:r>
              <a:rPr lang="en-US" altLang="zh-CN" sz="2000" dirty="0" smtClean="0"/>
              <a:t> </a:t>
            </a:r>
            <a:r>
              <a:rPr lang="zh-CN" altLang="en-US" sz="2000" dirty="0" smtClean="0"/>
              <a:t>保存成</a:t>
            </a:r>
            <a:r>
              <a:rPr lang="en-US" altLang="zh-CN" sz="2000" dirty="0" smtClean="0"/>
              <a:t>Unix </a:t>
            </a:r>
            <a:r>
              <a:rPr lang="zh-CN" altLang="en-US" sz="2000" dirty="0" smtClean="0"/>
              <a:t>文本格式</a:t>
            </a:r>
          </a:p>
          <a:p>
            <a:pPr lvl="1"/>
            <a:r>
              <a:rPr lang="en-US" altLang="zh-CN" sz="2000" dirty="0" smtClean="0"/>
              <a:t>Bash  Shell</a:t>
            </a:r>
            <a:r>
              <a:rPr lang="zh-CN" altLang="en-US" sz="2000" dirty="0" smtClean="0"/>
              <a:t>脚本与</a:t>
            </a:r>
            <a:r>
              <a:rPr lang="en-US" altLang="zh-CN" sz="2000" dirty="0" smtClean="0"/>
              <a:t>C Shell</a:t>
            </a:r>
            <a:r>
              <a:rPr lang="zh-CN" altLang="en-US" sz="2000" dirty="0" smtClean="0"/>
              <a:t>脚本语法有差别</a:t>
            </a:r>
            <a:r>
              <a:rPr lang="en-US" altLang="zh-CN" sz="2000" dirty="0" smtClean="0"/>
              <a:t>,</a:t>
            </a:r>
            <a:r>
              <a:rPr lang="zh-CN" altLang="en-US" sz="2000" dirty="0" smtClean="0"/>
              <a:t>本章主要采用</a:t>
            </a:r>
            <a:r>
              <a:rPr lang="en-US" altLang="zh-CN" sz="2000" dirty="0" smtClean="0"/>
              <a:t>Bash Shell </a:t>
            </a:r>
            <a:r>
              <a:rPr lang="zh-CN" altLang="en-US" sz="2000" dirty="0" smtClean="0"/>
              <a:t>语法</a:t>
            </a:r>
            <a:r>
              <a:rPr lang="en-US" altLang="zh-CN" sz="2000" dirty="0" smtClean="0"/>
              <a:t>.</a:t>
            </a:r>
          </a:p>
          <a:p>
            <a:pPr lvl="1"/>
            <a:r>
              <a:rPr lang="en-US" altLang="zh-CN" sz="2000" dirty="0" smtClean="0"/>
              <a:t>Shell </a:t>
            </a:r>
            <a:r>
              <a:rPr lang="zh-CN" altLang="en-US" sz="2000" dirty="0" smtClean="0"/>
              <a:t>脚本必须有执行权限</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22</a:t>
            </a:fld>
            <a:endParaRPr lang="zh-CN" altLang="en-US"/>
          </a:p>
        </p:txBody>
      </p:sp>
    </p:spTree>
    <p:extLst>
      <p:ext uri="{BB962C8B-B14F-4D97-AF65-F5344CB8AC3E}">
        <p14:creationId xmlns:p14="http://schemas.microsoft.com/office/powerpoint/2010/main" val="1189539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Linux Shell</a:t>
            </a:r>
            <a:r>
              <a:rPr lang="zh-CN" altLang="en-US" dirty="0" smtClean="0"/>
              <a:t>脚本是多个</a:t>
            </a:r>
            <a:r>
              <a:rPr lang="en-US" altLang="zh-CN" dirty="0" smtClean="0"/>
              <a:t>Linux</a:t>
            </a:r>
            <a:r>
              <a:rPr lang="zh-CN" altLang="en-US" dirty="0" smtClean="0"/>
              <a:t>命令的集合</a:t>
            </a:r>
            <a:r>
              <a:rPr lang="en-US" altLang="zh-CN" dirty="0" smtClean="0"/>
              <a:t>,</a:t>
            </a:r>
            <a:r>
              <a:rPr lang="zh-CN" altLang="en-US" dirty="0" smtClean="0"/>
              <a:t>是一个具有执行权限的文本文件</a:t>
            </a:r>
            <a:endParaRPr lang="zh-CN" altLang="en-US" sz="2400" dirty="0" smtClean="0"/>
          </a:p>
          <a:p>
            <a:pPr lvl="1"/>
            <a:r>
              <a:rPr lang="en-US" altLang="zh-CN" sz="2000" dirty="0" smtClean="0"/>
              <a:t>Shell </a:t>
            </a:r>
            <a:r>
              <a:rPr lang="zh-CN" altLang="en-US" sz="2000" dirty="0" smtClean="0"/>
              <a:t>脚本是一个写入系列命令文本文件里</a:t>
            </a:r>
            <a:r>
              <a:rPr lang="en-US" altLang="zh-CN" sz="2000" dirty="0" smtClean="0"/>
              <a:t>,</a:t>
            </a:r>
            <a:r>
              <a:rPr lang="zh-CN" altLang="en-US" sz="2000" dirty="0" smtClean="0"/>
              <a:t>可以一次性执行的可执行文件</a:t>
            </a:r>
          </a:p>
          <a:p>
            <a:pPr lvl="1"/>
            <a:r>
              <a:rPr lang="en-US" altLang="zh-CN" sz="2000" dirty="0" smtClean="0"/>
              <a:t>Linux </a:t>
            </a:r>
            <a:r>
              <a:rPr lang="zh-CN" altLang="en-US" sz="2000" dirty="0" smtClean="0"/>
              <a:t>大量采用</a:t>
            </a:r>
            <a:r>
              <a:rPr lang="en-US" altLang="zh-CN" sz="2000" dirty="0" smtClean="0"/>
              <a:t>Shell </a:t>
            </a:r>
            <a:r>
              <a:rPr lang="zh-CN" altLang="en-US" sz="2000" dirty="0" smtClean="0"/>
              <a:t>脚本来完成重复性或系统维护工作</a:t>
            </a:r>
          </a:p>
          <a:p>
            <a:pPr lvl="1"/>
            <a:r>
              <a:rPr lang="en-US" altLang="zh-CN" sz="2000" dirty="0" smtClean="0"/>
              <a:t>Shell </a:t>
            </a:r>
            <a:r>
              <a:rPr lang="zh-CN" altLang="en-US" sz="2000" dirty="0" smtClean="0"/>
              <a:t>脚本类似于</a:t>
            </a:r>
            <a:r>
              <a:rPr lang="en-US" altLang="zh-CN" sz="2000" dirty="0" smtClean="0"/>
              <a:t>Windows</a:t>
            </a:r>
            <a:r>
              <a:rPr lang="zh-CN" altLang="en-US" sz="2000" dirty="0" smtClean="0"/>
              <a:t>的批处理文件</a:t>
            </a:r>
            <a:r>
              <a:rPr lang="en-US" altLang="zh-CN" sz="2000" dirty="0" smtClean="0"/>
              <a:t>(*.bat)</a:t>
            </a:r>
            <a:r>
              <a:rPr lang="zh-CN" altLang="en-US" sz="2000" dirty="0" smtClean="0"/>
              <a:t>但是功能远强于它</a:t>
            </a:r>
            <a:r>
              <a:rPr lang="en-US" altLang="zh-CN" sz="2000" dirty="0" smtClean="0"/>
              <a:t>.</a:t>
            </a:r>
          </a:p>
          <a:p>
            <a:pPr lvl="1"/>
            <a:r>
              <a:rPr lang="zh-CN" altLang="en-US" sz="2000" dirty="0" smtClean="0"/>
              <a:t>可以用</a:t>
            </a:r>
            <a:r>
              <a:rPr lang="en-US" altLang="zh-CN" sz="2000" dirty="0" smtClean="0"/>
              <a:t>vi </a:t>
            </a:r>
            <a:r>
              <a:rPr lang="zh-CN" altLang="en-US" sz="2000" dirty="0" smtClean="0"/>
              <a:t>创建脚本</a:t>
            </a:r>
            <a:r>
              <a:rPr lang="en-US" altLang="zh-CN" sz="2000" dirty="0" smtClean="0"/>
              <a:t>,</a:t>
            </a:r>
            <a:r>
              <a:rPr lang="zh-CN" altLang="en-US" sz="2000" dirty="0" smtClean="0"/>
              <a:t>也可以用其它文本工具创建后上传到</a:t>
            </a:r>
            <a:r>
              <a:rPr lang="en-US" altLang="zh-CN" sz="2000" dirty="0" smtClean="0"/>
              <a:t>Linux.</a:t>
            </a:r>
            <a:r>
              <a:rPr lang="zh-CN" altLang="en-US" sz="2000" dirty="0" smtClean="0"/>
              <a:t>在</a:t>
            </a:r>
            <a:r>
              <a:rPr lang="en-US" altLang="zh-CN" sz="2000" dirty="0" smtClean="0"/>
              <a:t>Windows</a:t>
            </a:r>
            <a:r>
              <a:rPr lang="zh-CN" altLang="en-US" sz="2000" dirty="0" smtClean="0"/>
              <a:t>下 可以</a:t>
            </a:r>
            <a:r>
              <a:rPr lang="en-US" altLang="zh-CN" sz="2000" dirty="0" err="1" smtClean="0"/>
              <a:t>UltraEdit</a:t>
            </a:r>
            <a:r>
              <a:rPr lang="en-US" altLang="zh-CN" sz="2000" dirty="0" smtClean="0"/>
              <a:t> </a:t>
            </a:r>
            <a:r>
              <a:rPr lang="zh-CN" altLang="en-US" sz="2000" dirty="0" smtClean="0"/>
              <a:t>保存成</a:t>
            </a:r>
            <a:r>
              <a:rPr lang="en-US" altLang="zh-CN" sz="2000" dirty="0" smtClean="0"/>
              <a:t>Unix </a:t>
            </a:r>
            <a:r>
              <a:rPr lang="zh-CN" altLang="en-US" sz="2000" dirty="0" smtClean="0"/>
              <a:t>文本格式</a:t>
            </a:r>
          </a:p>
          <a:p>
            <a:pPr lvl="1"/>
            <a:r>
              <a:rPr lang="en-US" altLang="zh-CN" sz="2000" dirty="0" smtClean="0"/>
              <a:t>Bash  Shell</a:t>
            </a:r>
            <a:r>
              <a:rPr lang="zh-CN" altLang="en-US" sz="2000" dirty="0" smtClean="0"/>
              <a:t>脚本与</a:t>
            </a:r>
            <a:r>
              <a:rPr lang="en-US" altLang="zh-CN" sz="2000" dirty="0" smtClean="0"/>
              <a:t>C Shell</a:t>
            </a:r>
            <a:r>
              <a:rPr lang="zh-CN" altLang="en-US" sz="2000" dirty="0" smtClean="0"/>
              <a:t>脚本语法有差别</a:t>
            </a:r>
            <a:r>
              <a:rPr lang="en-US" altLang="zh-CN" sz="2000" dirty="0" smtClean="0"/>
              <a:t>,</a:t>
            </a:r>
            <a:r>
              <a:rPr lang="zh-CN" altLang="en-US" sz="2000" dirty="0" smtClean="0"/>
              <a:t>本章主要采用</a:t>
            </a:r>
            <a:r>
              <a:rPr lang="en-US" altLang="zh-CN" sz="2000" dirty="0" smtClean="0"/>
              <a:t>Bash Shell </a:t>
            </a:r>
            <a:r>
              <a:rPr lang="zh-CN" altLang="en-US" sz="2000" dirty="0" smtClean="0"/>
              <a:t>语法</a:t>
            </a:r>
            <a:r>
              <a:rPr lang="en-US" altLang="zh-CN" sz="2000" dirty="0" smtClean="0"/>
              <a:t>.</a:t>
            </a:r>
          </a:p>
          <a:p>
            <a:pPr lvl="1"/>
            <a:r>
              <a:rPr lang="en-US" altLang="zh-CN" sz="2000" dirty="0" smtClean="0"/>
              <a:t>Shell </a:t>
            </a:r>
            <a:r>
              <a:rPr lang="zh-CN" altLang="en-US" sz="2000" dirty="0" smtClean="0"/>
              <a:t>脚本必须有执行权限</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39AF08D6-4D14-4E8A-A4D7-D993DC1772C3}" type="slidenum">
              <a:rPr lang="zh-CN" altLang="en-US" smtClean="0"/>
              <a:t>23</a:t>
            </a:fld>
            <a:endParaRPr lang="zh-CN" altLang="en-US"/>
          </a:p>
        </p:txBody>
      </p:sp>
    </p:spTree>
    <p:extLst>
      <p:ext uri="{BB962C8B-B14F-4D97-AF65-F5344CB8AC3E}">
        <p14:creationId xmlns:p14="http://schemas.microsoft.com/office/powerpoint/2010/main" val="1189539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1029"/>
          <p:cNvSpPr>
            <a:spLocks noGrp="1"/>
          </p:cNvSpPr>
          <p:nvPr>
            <p:ph type="sldNum" sz="quarter" idx="4"/>
          </p:nvPr>
        </p:nvSpPr>
        <p:spPr>
          <a:xfrm>
            <a:off x="755650" y="6381750"/>
            <a:ext cx="1656110" cy="287610"/>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98851665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userDrawn="1">
  <p:cSld name="标题幻灯片">
    <p:bg>
      <p:bgRef idx="1002">
        <a:schemeClr val="bg1"/>
      </p:bgRef>
    </p:bg>
    <p:spTree>
      <p:nvGrpSpPr>
        <p:cNvPr id="1" name=""/>
        <p:cNvGrpSpPr/>
        <p:nvPr/>
      </p:nvGrpSpPr>
      <p:grpSpPr>
        <a:xfrm>
          <a:off x="0" y="0"/>
          <a:ext cx="0" cy="0"/>
          <a:chOff x="0" y="0"/>
          <a:chExt cx="0" cy="0"/>
        </a:xfrm>
      </p:grpSpPr>
      <p:pic>
        <p:nvPicPr>
          <p:cNvPr id="4" name="图片 3" descr="pic01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pic>
        <p:nvPicPr>
          <p:cNvPr id="6" name="图片 2053" descr="1228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6441" y="0"/>
            <a:ext cx="18002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54" descr="109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988" y="5734050"/>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副标题 2052"/>
          <p:cNvSpPr>
            <a:spLocks noGrp="1"/>
          </p:cNvSpPr>
          <p:nvPr>
            <p:ph type="subTitle"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smtClean="0"/>
              <a:t>单击此处编辑母版副标题样式</a:t>
            </a:r>
            <a:endParaRPr lang="zh-CN" altLang="en-US" noProof="1"/>
          </a:p>
        </p:txBody>
      </p:sp>
      <p:sp>
        <p:nvSpPr>
          <p:cNvPr id="3" name="标题 2"/>
          <p:cNvSpPr>
            <a:spLocks noGrp="1"/>
          </p:cNvSpPr>
          <p:nvPr>
            <p:ph type="title"/>
          </p:nvPr>
        </p:nvSpPr>
        <p:spPr>
          <a:xfrm>
            <a:off x="2316666" y="188913"/>
            <a:ext cx="6524121" cy="792162"/>
          </a:xfrm>
        </p:spPr>
        <p:txBody>
          <a:bodyPr/>
          <a:lstStyle>
            <a:lvl1pPr algn="ctr">
              <a:defRPr/>
            </a:lvl1pPr>
          </a:lstStyle>
          <a:p>
            <a:r>
              <a:rPr lang="zh-CN" altLang="en-US" dirty="0" smtClean="0"/>
              <a:t>单击此处编辑母版标题样式</a:t>
            </a:r>
            <a:endParaRPr lang="zh-CN" altLang="en-US" dirty="0"/>
          </a:p>
        </p:txBody>
      </p:sp>
      <p:sp>
        <p:nvSpPr>
          <p:cNvPr id="10"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2621756080"/>
      </p:ext>
    </p:extLst>
  </p:cSld>
  <p:clrMapOvr>
    <a:overrideClrMapping bg1="lt1" tx1="dk1" bg2="lt2" tx2="dk2" accent1="accent1" accent2="accent2" accent3="accent3" accent4="accent4" accent5="accent5" accent6="accent6" hlink="hlink" folHlink="folHlink"/>
  </p:clrMapOvr>
  <p:transition>
    <p:strips dir="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1029"/>
          <p:cNvSpPr>
            <a:spLocks noGrp="1"/>
          </p:cNvSpPr>
          <p:nvPr>
            <p:ph type="sldNum" sz="quarter" idx="4"/>
          </p:nvPr>
        </p:nvSpPr>
        <p:spPr>
          <a:xfrm>
            <a:off x="755650" y="6381750"/>
            <a:ext cx="1656110" cy="287610"/>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37487869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110338931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4213"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81309"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29621313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79711" y="365125"/>
            <a:ext cx="6536829" cy="1325563"/>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1029"/>
          <p:cNvSpPr>
            <a:spLocks noGrp="1"/>
          </p:cNvSpPr>
          <p:nvPr>
            <p:ph type="sldNum" sz="quarter" idx="10"/>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341610979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4"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917799519"/>
      </p:ext>
    </p:extLst>
  </p:cSld>
  <p:clrMapOvr>
    <a:masterClrMapping/>
  </p:clrMapOvr>
  <p:transition>
    <p:strips dir="rd"/>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76294526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167332466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zh-CN" altLang="en-US" dirty="0" smtClean="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t>云南大学软件学院</a:t>
            </a:r>
            <a:endParaRPr lang="zh-CN" altLang="en-US" dirty="0">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419106168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49222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4213"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881309" y="1412875"/>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9385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979711" y="365125"/>
            <a:ext cx="6536829" cy="1325563"/>
          </a:xfrm>
        </p:spPr>
        <p:txBody>
          <a:bodyPr/>
          <a:lstStyle>
            <a:lvl1pPr algn="ctr">
              <a:defRPr sz="4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8" name="灯片编号占位符 1029"/>
          <p:cNvSpPr>
            <a:spLocks noGrp="1"/>
          </p:cNvSpPr>
          <p:nvPr>
            <p:ph type="sldNum" sz="quarter" idx="10"/>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795361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noProof="1" smtClean="0"/>
              <a:t>单击此处编辑母版标题样式</a:t>
            </a:r>
            <a:endParaRPr lang="zh-CN" altLang="en-US" noProof="1"/>
          </a:p>
        </p:txBody>
      </p:sp>
      <p:sp>
        <p:nvSpPr>
          <p:cNvPr id="4"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736101990"/>
      </p:ext>
    </p:extLst>
  </p:cSld>
  <p:clrMapOvr>
    <a:masterClrMapping/>
  </p:clrMapOvr>
  <p:transition>
    <p:strips dir="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2617978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418206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灯片编号占位符 1029"/>
          <p:cNvSpPr>
            <a:spLocks noGrp="1"/>
          </p:cNvSpPr>
          <p:nvPr>
            <p:ph type="sldNum" sz="quarter" idx="4"/>
          </p:nvPr>
        </p:nvSpPr>
        <p:spPr>
          <a:xfrm>
            <a:off x="755650" y="6381750"/>
            <a:ext cx="2088158" cy="280988"/>
          </a:xfrm>
          <a:prstGeom prst="rect">
            <a:avLst/>
          </a:prstGeom>
          <a:noFill/>
          <a:ln w="9525">
            <a:noFill/>
          </a:ln>
        </p:spPr>
        <p:txBody>
          <a:bodyPr vert="horz" wrap="square" lIns="91440" tIns="45720" rIns="91440" bIns="45720" numCol="1" anchor="t" anchorCtr="0" compatLnSpc="1">
            <a:prstTxWarp prst="textNoShape">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lvl1pPr>
              <a:defRPr sz="1400"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7706870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00500"/>
            <a:ext cx="4038600" cy="1866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ltLang="zh-TW"/>
          </a:p>
        </p:txBody>
      </p:sp>
      <p:sp>
        <p:nvSpPr>
          <p:cNvPr id="7" name="Rectangle 3"/>
          <p:cNvSpPr>
            <a:spLocks noGrp="1" noChangeArrowheads="1"/>
          </p:cNvSpPr>
          <p:nvPr>
            <p:ph type="sldNum" sz="quarter" idx="11"/>
          </p:nvPr>
        </p:nvSpPr>
        <p:spPr>
          <a:xfrm>
            <a:off x="6553200" y="6248400"/>
            <a:ext cx="2133600" cy="457200"/>
          </a:xfrm>
          <a:prstGeom prst="rect">
            <a:avLst/>
          </a:prstGeom>
          <a:ln/>
        </p:spPr>
        <p:txBody>
          <a:bodyPr/>
          <a:lstStyle>
            <a:lvl1pPr>
              <a:defRPr/>
            </a:lvl1pPr>
          </a:lstStyle>
          <a:p>
            <a:pPr>
              <a:defRPr/>
            </a:pPr>
            <a:fld id="{0E8B51D3-DE90-4295-8548-AE3E66686EBE}" type="slidenum">
              <a:rPr lang="en-US" altLang="zh-TW"/>
              <a:pPr>
                <a:defRPr/>
              </a:pPr>
              <a:t>‹#›</a:t>
            </a:fld>
            <a:endParaRPr lang="en-US" altLang="zh-TW"/>
          </a:p>
        </p:txBody>
      </p:sp>
      <p:sp>
        <p:nvSpPr>
          <p:cNvPr id="8"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ltLang="zh-TW"/>
          </a:p>
        </p:txBody>
      </p:sp>
    </p:spTree>
    <p:extLst>
      <p:ext uri="{BB962C8B-B14F-4D97-AF65-F5344CB8AC3E}">
        <p14:creationId xmlns:p14="http://schemas.microsoft.com/office/powerpoint/2010/main" val="354410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2.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1025" descr="pic01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 name="标题 1027"/>
          <p:cNvSpPr>
            <a:spLocks noGrp="1" noChangeArrowheads="1"/>
          </p:cNvSpPr>
          <p:nvPr>
            <p:ph type="title" idx="4294967295"/>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文本占位符 1028"/>
          <p:cNvSpPr>
            <a:spLocks noGrp="1" noChangeArrowheads="1"/>
          </p:cNvSpPr>
          <p:nvPr>
            <p:ph type="body" idx="4294967295"/>
          </p:nvPr>
        </p:nvSpPr>
        <p:spPr bwMode="auto">
          <a:xfrm>
            <a:off x="6842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1032" name="图片 1031" descr="122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0"/>
            <a:ext cx="1295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32" descr="109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1013" y="5805488"/>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80" r:id="rId9"/>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anim calcmode="lin" valueType="num">
                                      <p:cBhvr additive="base">
                                        <p:cTn id="11"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anim calcmode="lin" valueType="num">
                                      <p:cBhvr additive="base">
                                        <p:cTn id="15"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1025" descr="pic01c"/>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026"/>
          <p:cNvSpPr>
            <a:spLocks noChangeArrowheads="1"/>
          </p:cNvSpPr>
          <p:nvPr/>
        </p:nvSpPr>
        <p:spPr bwMode="auto">
          <a:xfrm>
            <a:off x="0" y="0"/>
            <a:ext cx="533400" cy="6858000"/>
          </a:xfrm>
          <a:prstGeom prst="rect">
            <a:avLst/>
          </a:prstGeom>
          <a:gradFill rotWithShape="0">
            <a:gsLst>
              <a:gs pos="0">
                <a:srgbClr val="339966"/>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sp>
        <p:nvSpPr>
          <p:cNvPr id="1028" name="标题 1027"/>
          <p:cNvSpPr>
            <a:spLocks noGrp="1" noChangeArrowheads="1"/>
          </p:cNvSpPr>
          <p:nvPr>
            <p:ph type="title" idx="4294967295"/>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9" name="文本占位符 1028"/>
          <p:cNvSpPr>
            <a:spLocks noGrp="1" noChangeArrowheads="1"/>
          </p:cNvSpPr>
          <p:nvPr>
            <p:ph type="body" idx="4294967295"/>
          </p:nvPr>
        </p:nvSpPr>
        <p:spPr bwMode="auto">
          <a:xfrm>
            <a:off x="684213" y="14128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pic>
        <p:nvPicPr>
          <p:cNvPr id="1032" name="图片 1031" descr="122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0"/>
            <a:ext cx="1295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32" descr="1098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01013" y="5805488"/>
            <a:ext cx="857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279515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 calcmode="lin" valueType="num">
                                      <p:cBhvr additive="base">
                                        <p:cTn id="7" dur="1000" fill="hold"/>
                                        <p:tgtEl>
                                          <p:spTgt spid="102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anim calcmode="lin" valueType="num">
                                      <p:cBhvr additive="base">
                                        <p:cTn id="11" dur="1000" fill="hold"/>
                                        <p:tgtEl>
                                          <p:spTgt spid="1029">
                                            <p:txEl>
                                              <p:pRg st="1" end="1"/>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9">
                                            <p:txEl>
                                              <p:pRg st="2" end="2"/>
                                            </p:txEl>
                                          </p:spTgt>
                                        </p:tgtEl>
                                        <p:attrNameLst>
                                          <p:attrName>style.visibility</p:attrName>
                                        </p:attrNameLst>
                                      </p:cBhvr>
                                      <p:to>
                                        <p:strVal val="visible"/>
                                      </p:to>
                                    </p:set>
                                    <p:anim calcmode="lin" valueType="num">
                                      <p:cBhvr additive="base">
                                        <p:cTn id="15" dur="1000" fill="hold"/>
                                        <p:tgtEl>
                                          <p:spTgt spid="1029">
                                            <p:txEl>
                                              <p:pRg st="2" end="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2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p:tmplLst>
          <p:tmpl lvl="1">
            <p:tnLst>
              <p:par>
                <p:cTn presetID="2" presetClass="entr" presetSubtype="8"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1029"/>
                        </p:tgtEl>
                        <p:attrNameLst>
                          <p:attrName>style.visibility</p:attrName>
                        </p:attrNameLst>
                      </p:cBhvr>
                      <p:to>
                        <p:strVal val="visible"/>
                      </p:to>
                    </p:set>
                    <p:anim calcmode="lin" valueType="num">
                      <p:cBhvr additive="base">
                        <p:cTn dur="1000" fill="hold"/>
                        <p:tgtEl>
                          <p:spTgt spid="1029"/>
                        </p:tgtEl>
                        <p:attrNameLst>
                          <p:attrName>ppt_x</p:attrName>
                        </p:attrNameLst>
                      </p:cBhvr>
                      <p:tavLst>
                        <p:tav tm="0">
                          <p:val>
                            <p:strVal val="0-#ppt_w/2"/>
                          </p:val>
                        </p:tav>
                        <p:tav tm="100000">
                          <p:val>
                            <p:strVal val="#ppt_x"/>
                          </p:val>
                        </p:tav>
                      </p:tavLst>
                    </p:anim>
                    <p:anim calcmode="lin" valueType="num">
                      <p:cBhvr additive="base">
                        <p:cTn dur="1000" fill="hold"/>
                        <p:tgtEl>
                          <p:spTgt spid="1029"/>
                        </p:tgtEl>
                        <p:attrNameLst>
                          <p:attrName>ppt_y</p:attrName>
                        </p:attrNameLst>
                      </p:cBhvr>
                      <p:tavLst>
                        <p:tav tm="0">
                          <p:val>
                            <p:strVal val="#ppt_y"/>
                          </p:val>
                        </p:tav>
                        <p:tav tm="100000">
                          <p:val>
                            <p:strVal val="#ppt_y"/>
                          </p:val>
                        </p:tav>
                      </p:tavLst>
                    </p:anim>
                  </p:childTnLst>
                </p:cTn>
              </p:par>
            </p:tnLst>
          </p:tmpl>
        </p:tmplLst>
      </p:bldP>
    </p:bldLst>
  </p:timing>
  <p:hf sldNum="0" hdr="0" dt="0"/>
  <p:txStyles>
    <p:title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p:titleStyle>
    <p:bodyStyle>
      <a:lvl1pPr marL="342900" indent="-342900" algn="l" rtl="0" eaLnBrk="1" fontAlgn="base" hangingPunct="1">
        <a:spcBef>
          <a:spcPct val="20000"/>
        </a:spcBef>
        <a:spcAft>
          <a:spcPct val="0"/>
        </a:spcAft>
        <a:buClr>
          <a:srgbClr val="339966"/>
        </a:buClr>
        <a:buFont typeface="Wingdings" pitchFamily="2" charset="2"/>
        <a:buChar char="q"/>
        <a:defRPr sz="2800" kern="1200">
          <a:solidFill>
            <a:schemeClr val="tx1"/>
          </a:solidFill>
          <a:latin typeface="+mn-lt"/>
          <a:ea typeface="+mn-ea"/>
          <a:cs typeface="+mn-cs"/>
        </a:defRPr>
      </a:lvl1pPr>
      <a:lvl2pPr marL="742950" lvl="1" indent="-285750" algn="l" rtl="0" eaLnBrk="1" fontAlgn="base" hangingPunct="1">
        <a:spcBef>
          <a:spcPct val="20000"/>
        </a:spcBef>
        <a:spcAft>
          <a:spcPct val="0"/>
        </a:spcAft>
        <a:buClr>
          <a:srgbClr val="339966"/>
        </a:buClr>
        <a:buFont typeface="Wingdings" pitchFamily="2" charset="2"/>
        <a:buChar char="q"/>
        <a:defRPr sz="2400" kern="1200">
          <a:solidFill>
            <a:schemeClr val="tx1"/>
          </a:solidFill>
          <a:latin typeface="+mn-lt"/>
          <a:ea typeface="+mn-ea"/>
          <a:cs typeface="+mn-cs"/>
        </a:defRPr>
      </a:lvl2pPr>
      <a:lvl3pPr marL="1143000" lvl="2" indent="-228600" algn="l" rtl="0" eaLnBrk="1" fontAlgn="base" hangingPunct="1">
        <a:spcBef>
          <a:spcPct val="20000"/>
        </a:spcBef>
        <a:spcAft>
          <a:spcPct val="0"/>
        </a:spcAft>
        <a:buClr>
          <a:srgbClr val="339966"/>
        </a:buClr>
        <a:buFont typeface="Wingdings" pitchFamily="2" charset="2"/>
        <a:buChar char="q"/>
        <a:defRPr sz="2000" kern="1200">
          <a:solidFill>
            <a:schemeClr val="tx1"/>
          </a:solidFill>
          <a:latin typeface="+mn-lt"/>
          <a:ea typeface="+mn-ea"/>
          <a:cs typeface="+mn-cs"/>
        </a:defRPr>
      </a:lvl3pPr>
      <a:lvl4pPr marL="1600200" lvl="3"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Font typeface="Wingdings" pitchFamily="2" charset="2"/>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9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403648" y="4221088"/>
            <a:ext cx="6264696" cy="1240160"/>
          </a:xfrm>
        </p:spPr>
        <p:txBody>
          <a:bodyPr>
            <a:normAutofit/>
          </a:bodyPr>
          <a:lstStyle/>
          <a:p>
            <a:r>
              <a:rPr lang="zh-CN" altLang="en-US" dirty="0" smtClean="0">
                <a:solidFill>
                  <a:schemeClr val="tx1"/>
                </a:solidFill>
              </a:rPr>
              <a:t>授课教师：朱艳萍</a:t>
            </a:r>
            <a:endParaRPr lang="en-US" altLang="zh-CN" dirty="0" smtClean="0">
              <a:solidFill>
                <a:schemeClr val="tx1"/>
              </a:solidFill>
            </a:endParaRPr>
          </a:p>
          <a:p>
            <a:r>
              <a:rPr lang="en-US" altLang="zh-CN" dirty="0" smtClean="0">
                <a:solidFill>
                  <a:schemeClr val="tx1"/>
                </a:solidFill>
              </a:rPr>
              <a:t>             </a:t>
            </a:r>
            <a:r>
              <a:rPr lang="en-US" altLang="zh-CN" dirty="0" err="1" smtClean="0">
                <a:solidFill>
                  <a:schemeClr val="tx1"/>
                </a:solidFill>
              </a:rPr>
              <a:t>E_mail</a:t>
            </a:r>
            <a:r>
              <a:rPr lang="en-US" altLang="zh-CN" dirty="0" smtClean="0">
                <a:solidFill>
                  <a:schemeClr val="tx1"/>
                </a:solidFill>
              </a:rPr>
              <a:t>: zhuyp@ynu.edu.cn</a:t>
            </a:r>
            <a:endParaRPr lang="zh-CN" altLang="en-US" dirty="0">
              <a:solidFill>
                <a:schemeClr val="tx1"/>
              </a:solidFill>
            </a:endParaRPr>
          </a:p>
        </p:txBody>
      </p:sp>
      <p:sp>
        <p:nvSpPr>
          <p:cNvPr id="2" name="标题 1"/>
          <p:cNvSpPr>
            <a:spLocks noGrp="1"/>
          </p:cNvSpPr>
          <p:nvPr>
            <p:ph type="title"/>
          </p:nvPr>
        </p:nvSpPr>
        <p:spPr>
          <a:xfrm>
            <a:off x="1403648" y="2132856"/>
            <a:ext cx="6192688" cy="1470025"/>
          </a:xfrm>
        </p:spPr>
        <p:txBody>
          <a:bodyPr>
            <a:normAutofit fontScale="90000"/>
          </a:bodyPr>
          <a:lstStyle/>
          <a:p>
            <a:r>
              <a:rPr lang="en-US" altLang="zh-CN" sz="6600" dirty="0" smtClean="0"/>
              <a:t> </a:t>
            </a:r>
            <a:r>
              <a:rPr lang="zh-CN" altLang="en-US" sz="6600" dirty="0" smtClean="0"/>
              <a:t>第二章</a:t>
            </a:r>
            <a:r>
              <a:rPr lang="en-US" altLang="zh-CN" sz="6600" dirty="0" smtClean="0"/>
              <a:t/>
            </a:r>
            <a:br>
              <a:rPr lang="en-US" altLang="zh-CN" sz="6600" dirty="0" smtClean="0"/>
            </a:br>
            <a:r>
              <a:rPr lang="en-US" altLang="zh-CN" sz="6600" dirty="0" smtClean="0"/>
              <a:t>shell</a:t>
            </a:r>
            <a:r>
              <a:rPr lang="zh-CN" altLang="en-US" sz="6600" dirty="0" smtClean="0"/>
              <a:t>程序设计</a:t>
            </a:r>
            <a:endParaRPr lang="zh-CN" altLang="en-US" sz="6600" dirty="0"/>
          </a:p>
        </p:txBody>
      </p:sp>
    </p:spTree>
    <p:extLst>
      <p:ext uri="{BB962C8B-B14F-4D97-AF65-F5344CB8AC3E}">
        <p14:creationId xmlns:p14="http://schemas.microsoft.com/office/powerpoint/2010/main" val="3840459378"/>
      </p:ext>
    </p:extLst>
  </p:cSld>
  <p:clrMapOvr>
    <a:masterClrMapping/>
  </p:clrMapOvr>
  <p:transition>
    <p:strips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noChangeArrowheads="1"/>
          </p:cNvSpPr>
          <p:nvPr>
            <p:ph type="title"/>
          </p:nvPr>
        </p:nvSpPr>
        <p:spPr/>
        <p:txBody>
          <a:bodyPr/>
          <a:lstStyle/>
          <a:p>
            <a:r>
              <a:rPr lang="en-US" altLang="zh-CN" dirty="0"/>
              <a:t>Shell</a:t>
            </a:r>
            <a:r>
              <a:rPr lang="zh-CN" altLang="en-US" dirty="0"/>
              <a:t>程序的特点及用途</a:t>
            </a:r>
          </a:p>
        </p:txBody>
      </p:sp>
      <p:sp>
        <p:nvSpPr>
          <p:cNvPr id="5122" name="文本占位符 5122"/>
          <p:cNvSpPr>
            <a:spLocks noGrp="1" noChangeArrowheads="1"/>
          </p:cNvSpPr>
          <p:nvPr>
            <p:ph idx="1"/>
          </p:nvPr>
        </p:nvSpPr>
        <p:spPr>
          <a:xfrm>
            <a:off x="684213" y="1412875"/>
            <a:ext cx="7632203" cy="4896445"/>
          </a:xfrm>
        </p:spPr>
        <p:txBody>
          <a:bodyPr/>
          <a:lstStyle/>
          <a:p>
            <a:r>
              <a:rPr lang="en-US" altLang="zh-CN" dirty="0"/>
              <a:t>Shell</a:t>
            </a:r>
            <a:r>
              <a:rPr lang="zh-CN" altLang="en-US" dirty="0"/>
              <a:t>使用解释型语言，不需重新编译</a:t>
            </a:r>
          </a:p>
          <a:p>
            <a:r>
              <a:rPr lang="zh-CN" altLang="en-US" dirty="0"/>
              <a:t>它适合于编写执行相对简单的任务的工具，因为它更强调易于配置、维护和可移植性</a:t>
            </a:r>
          </a:p>
          <a:p>
            <a:r>
              <a:rPr lang="zh-CN" altLang="en-US" dirty="0"/>
              <a:t>它不适合用来完成时间紧迫型和处理器忙碌型的任务</a:t>
            </a:r>
          </a:p>
          <a:p>
            <a:endParaRPr lang="zh-CN" altLang="en-US" sz="2400" dirty="0"/>
          </a:p>
        </p:txBody>
      </p:sp>
      <p:sp>
        <p:nvSpPr>
          <p:cNvPr id="51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772EAFB-7558-45B6-B88D-8A7F4D44A77A}" type="slidenum">
              <a:rPr lang="zh-CN" altLang="en-US"/>
              <a:pPr/>
              <a:t>10</a:t>
            </a:fld>
            <a:endParaRPr lang="zh-CN" altLang="en-US"/>
          </a:p>
        </p:txBody>
      </p:sp>
    </p:spTree>
    <p:extLst>
      <p:ext uri="{BB962C8B-B14F-4D97-AF65-F5344CB8AC3E}">
        <p14:creationId xmlns:p14="http://schemas.microsoft.com/office/powerpoint/2010/main" val="7074795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0C7373-8045-438D-B482-FC1957630F6F}" type="slidenum">
              <a:rPr lang="zh-CN" altLang="en-US"/>
              <a:pPr/>
              <a:t>100</a:t>
            </a:fld>
            <a:endParaRPr lang="zh-CN" altLang="en-US"/>
          </a:p>
        </p:txBody>
      </p:sp>
      <p:sp>
        <p:nvSpPr>
          <p:cNvPr id="74755" name="文本框 57347"/>
          <p:cNvSpPr txBox="1"/>
          <p:nvPr/>
        </p:nvSpPr>
        <p:spPr>
          <a:xfrm>
            <a:off x="539551" y="1340768"/>
            <a:ext cx="8301235" cy="2246769"/>
          </a:xfrm>
          <a:prstGeom prst="rect">
            <a:avLst/>
          </a:prstGeom>
          <a:noFill/>
          <a:ln w="9525">
            <a:noFill/>
          </a:ln>
        </p:spPr>
        <p:txBody>
          <a:bodyPr wrap="square">
            <a:spAutoFit/>
          </a:bodyPr>
          <a:lstStyle/>
          <a:p>
            <a:r>
              <a:rPr lang="zh-CN" altLang="en-US" sz="2800" noProof="1" smtClean="0"/>
              <a:t>设计一个脚本程序，实现对输入的参数进行求和并输出结果。</a:t>
            </a:r>
            <a:endParaRPr lang="en-US" altLang="zh-CN" sz="2800" noProof="1" smtClean="0"/>
          </a:p>
          <a:p>
            <a:r>
              <a:rPr lang="zh-CN" altLang="en-US" sz="2800" noProof="1" smtClean="0"/>
              <a:t>要求：</a:t>
            </a:r>
            <a:endParaRPr lang="en-US" altLang="zh-CN" sz="2800" noProof="1" smtClean="0"/>
          </a:p>
          <a:p>
            <a:r>
              <a:rPr lang="zh-CN" altLang="en-US" sz="2800" noProof="1" smtClean="0">
                <a:sym typeface="Wingdings" panose="05000000000000000000" pitchFamily="2" charset="2"/>
              </a:rPr>
              <a:t>（</a:t>
            </a:r>
            <a:r>
              <a:rPr lang="en-US" altLang="zh-CN" sz="2800" noProof="1" smtClean="0">
                <a:sym typeface="Wingdings" panose="05000000000000000000" pitchFamily="2" charset="2"/>
              </a:rPr>
              <a:t>1</a:t>
            </a:r>
            <a:r>
              <a:rPr lang="zh-CN" altLang="en-US" sz="2800" noProof="1" smtClean="0">
                <a:sym typeface="Wingdings" panose="05000000000000000000" pitchFamily="2" charset="2"/>
              </a:rPr>
              <a:t>）</a:t>
            </a:r>
            <a:r>
              <a:rPr lang="zh-CN" altLang="en-US" sz="2800" noProof="1" smtClean="0"/>
              <a:t>运行时如果没有参数输入给出提示并退出</a:t>
            </a:r>
            <a:endParaRPr lang="en-US" altLang="zh-CN" sz="2800" noProof="1" smtClean="0"/>
          </a:p>
          <a:p>
            <a:r>
              <a:rPr lang="zh-CN" altLang="en-US" sz="2800" noProof="1" smtClean="0"/>
              <a:t>（</a:t>
            </a:r>
            <a:r>
              <a:rPr lang="en-US" altLang="zh-CN" sz="2800" noProof="1" smtClean="0"/>
              <a:t>2</a:t>
            </a:r>
            <a:r>
              <a:rPr lang="zh-CN" altLang="en-US" sz="2800" noProof="1" smtClean="0"/>
              <a:t>）输出结果要有统计输入的参数个数的显示</a:t>
            </a:r>
            <a:endParaRPr lang="en-US" altLang="zh-CN" sz="2800" noProof="1"/>
          </a:p>
        </p:txBody>
      </p:sp>
      <p:sp>
        <p:nvSpPr>
          <p:cNvPr id="5" name="标题 55297"/>
          <p:cNvSpPr txBox="1">
            <a:spLocks noChangeArrowheads="1"/>
          </p:cNvSpPr>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zh-CN" altLang="en-US" dirty="0" smtClean="0"/>
              <a:t>思考与实验</a:t>
            </a:r>
          </a:p>
        </p:txBody>
      </p:sp>
    </p:spTree>
    <p:extLst>
      <p:ext uri="{BB962C8B-B14F-4D97-AF65-F5344CB8AC3E}">
        <p14:creationId xmlns:p14="http://schemas.microsoft.com/office/powerpoint/2010/main" val="26381120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51201"/>
          <p:cNvSpPr>
            <a:spLocks noGrp="1" noChangeArrowheads="1"/>
          </p:cNvSpPr>
          <p:nvPr>
            <p:ph type="title"/>
          </p:nvPr>
        </p:nvSpPr>
        <p:spPr/>
        <p:txBody>
          <a:bodyPr/>
          <a:lstStyle/>
          <a:p>
            <a:r>
              <a:rPr lang="en-US" altLang="zh-CN" dirty="0" smtClean="0"/>
              <a:t>shell</a:t>
            </a:r>
            <a:r>
              <a:rPr lang="zh-CN" altLang="en-US" dirty="0" smtClean="0"/>
              <a:t>脚本中使用函数 </a:t>
            </a:r>
          </a:p>
        </p:txBody>
      </p:sp>
      <p:sp>
        <p:nvSpPr>
          <p:cNvPr id="70658" name="文本占位符 51202"/>
          <p:cNvSpPr>
            <a:spLocks noGrp="1" noChangeArrowheads="1"/>
          </p:cNvSpPr>
          <p:nvPr>
            <p:ph idx="1"/>
          </p:nvPr>
        </p:nvSpPr>
        <p:spPr/>
        <p:txBody>
          <a:bodyPr/>
          <a:lstStyle/>
          <a:p>
            <a:r>
              <a:rPr lang="en-US" altLang="zh-CN" dirty="0" smtClean="0"/>
              <a:t>shell</a:t>
            </a:r>
            <a:r>
              <a:rPr lang="zh-CN" altLang="en-US" dirty="0" smtClean="0"/>
              <a:t>程序也支持函数。函数能完成一个特定的功能，可以重复调用这个函数。</a:t>
            </a:r>
          </a:p>
          <a:p>
            <a:r>
              <a:rPr lang="zh-CN" altLang="en-US" dirty="0" smtClean="0"/>
              <a:t>函数格式如下：</a:t>
            </a:r>
          </a:p>
          <a:p>
            <a:pPr lvl="1">
              <a:buFont typeface="Wingdings" pitchFamily="2" charset="2"/>
              <a:buNone/>
            </a:pPr>
            <a:r>
              <a:rPr lang="zh-CN" altLang="en-US" dirty="0" smtClean="0"/>
              <a:t>函数名（   ）</a:t>
            </a:r>
          </a:p>
          <a:p>
            <a:pPr lvl="1">
              <a:buFont typeface="Wingdings" pitchFamily="2" charset="2"/>
              <a:buNone/>
            </a:pPr>
            <a:r>
              <a:rPr lang="en-US" altLang="zh-CN" dirty="0" smtClean="0"/>
              <a:t>{</a:t>
            </a:r>
          </a:p>
          <a:p>
            <a:pPr lvl="1">
              <a:buFont typeface="Wingdings" pitchFamily="2" charset="2"/>
              <a:buNone/>
            </a:pPr>
            <a:r>
              <a:rPr lang="en-US" altLang="zh-CN" dirty="0" smtClean="0"/>
              <a:t>   </a:t>
            </a:r>
            <a:r>
              <a:rPr lang="zh-CN" altLang="en-US" dirty="0" smtClean="0"/>
              <a:t>函数体</a:t>
            </a:r>
          </a:p>
          <a:p>
            <a:pPr lvl="1">
              <a:buFont typeface="Wingdings" pitchFamily="2" charset="2"/>
              <a:buNone/>
            </a:pPr>
            <a:r>
              <a:rPr lang="en-US" altLang="zh-CN" dirty="0" smtClean="0"/>
              <a:t>}</a:t>
            </a:r>
          </a:p>
          <a:p>
            <a:r>
              <a:rPr lang="zh-CN" altLang="en-US" dirty="0" smtClean="0"/>
              <a:t>函数调用方式为：</a:t>
            </a:r>
            <a:endParaRPr lang="zh-CN" altLang="en-US" b="1" dirty="0" smtClean="0"/>
          </a:p>
          <a:p>
            <a:pPr lvl="1">
              <a:buFont typeface="Wingdings" pitchFamily="2" charset="2"/>
              <a:buNone/>
            </a:pPr>
            <a:r>
              <a:rPr lang="zh-CN" altLang="en-US" b="1" dirty="0" smtClean="0"/>
              <a:t>函数名  参数</a:t>
            </a:r>
            <a:r>
              <a:rPr lang="zh-CN" altLang="en-US" b="1" dirty="0" smtClean="0"/>
              <a:t>列表</a:t>
            </a:r>
            <a:endParaRPr lang="en-US" altLang="zh-CN" b="1" dirty="0" smtClean="0"/>
          </a:p>
          <a:p>
            <a:pPr marL="342900" lvl="1" indent="-342900"/>
            <a:r>
              <a:rPr lang="zh-CN" altLang="en-US" sz="2800" dirty="0">
                <a:solidFill>
                  <a:srgbClr val="FF0000"/>
                </a:solidFill>
              </a:rPr>
              <a:t>函数的定义必须放在函数调用之前</a:t>
            </a:r>
            <a:endParaRPr lang="zh-CN" altLang="en-US" sz="2800" dirty="0">
              <a:solidFill>
                <a:srgbClr val="FF0000"/>
              </a:solidFill>
            </a:endParaRPr>
          </a:p>
        </p:txBody>
      </p:sp>
      <p:sp>
        <p:nvSpPr>
          <p:cNvPr id="7065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65C98EB-27E4-4699-A325-F4E07F4B7135}" type="slidenum">
              <a:rPr lang="zh-CN" altLang="en-US"/>
              <a:pPr/>
              <a:t>101</a:t>
            </a:fld>
            <a:endParaRPr lang="zh-CN" altLang="en-US"/>
          </a:p>
        </p:txBody>
      </p:sp>
    </p:spTree>
    <p:extLst>
      <p:ext uri="{BB962C8B-B14F-4D97-AF65-F5344CB8AC3E}">
        <p14:creationId xmlns:p14="http://schemas.microsoft.com/office/powerpoint/2010/main" val="22325859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52225"/>
          <p:cNvSpPr>
            <a:spLocks noGrp="1" noChangeArrowheads="1"/>
          </p:cNvSpPr>
          <p:nvPr>
            <p:ph type="title"/>
          </p:nvPr>
        </p:nvSpPr>
        <p:spPr/>
        <p:txBody>
          <a:bodyPr/>
          <a:lstStyle/>
          <a:p>
            <a:r>
              <a:rPr lang="en-US" altLang="zh-CN" dirty="0" smtClean="0"/>
              <a:t>shell</a:t>
            </a:r>
            <a:r>
              <a:rPr lang="zh-CN" altLang="en-US" dirty="0" smtClean="0"/>
              <a:t>脚本中使用函数 </a:t>
            </a:r>
          </a:p>
        </p:txBody>
      </p:sp>
      <p:sp>
        <p:nvSpPr>
          <p:cNvPr id="71682" name="文本占位符 52226"/>
          <p:cNvSpPr>
            <a:spLocks noGrp="1" noChangeArrowheads="1"/>
          </p:cNvSpPr>
          <p:nvPr>
            <p:ph idx="1"/>
          </p:nvPr>
        </p:nvSpPr>
        <p:spPr>
          <a:xfrm>
            <a:off x="684213" y="1125538"/>
            <a:ext cx="8229600" cy="5327650"/>
          </a:xfrm>
        </p:spPr>
        <p:txBody>
          <a:bodyPr/>
          <a:lstStyle/>
          <a:p>
            <a:pPr>
              <a:lnSpc>
                <a:spcPct val="80000"/>
              </a:lnSpc>
              <a:buFont typeface="Wingdings" pitchFamily="2" charset="2"/>
              <a:buNone/>
            </a:pPr>
            <a:r>
              <a:rPr lang="zh-CN" altLang="en-US" dirty="0" smtClean="0"/>
              <a:t>例：函数调用的应用示例</a:t>
            </a:r>
            <a:endParaRPr lang="en-US" altLang="zh-CN" dirty="0" smtClean="0"/>
          </a:p>
          <a:p>
            <a:pPr>
              <a:lnSpc>
                <a:spcPct val="80000"/>
              </a:lnSpc>
              <a:buNone/>
            </a:pPr>
            <a:r>
              <a:rPr lang="en-US" altLang="zh-CN" sz="2000" dirty="0" smtClean="0"/>
              <a:t>#</a:t>
            </a:r>
            <a:r>
              <a:rPr lang="zh-CN" altLang="en-US" sz="2000" dirty="0" smtClean="0"/>
              <a:t>！</a:t>
            </a:r>
            <a:r>
              <a:rPr lang="en-US" altLang="zh-CN" sz="2000" dirty="0" smtClean="0"/>
              <a:t>/</a:t>
            </a:r>
            <a:r>
              <a:rPr lang="en-US" altLang="zh-CN" sz="2000" dirty="0"/>
              <a:t>bin/bash</a:t>
            </a:r>
          </a:p>
          <a:p>
            <a:pPr>
              <a:lnSpc>
                <a:spcPct val="80000"/>
              </a:lnSpc>
              <a:buNone/>
            </a:pPr>
            <a:r>
              <a:rPr lang="en-US" altLang="zh-CN" sz="2000" dirty="0"/>
              <a:t>foo( )</a:t>
            </a:r>
          </a:p>
          <a:p>
            <a:pPr>
              <a:lnSpc>
                <a:spcPct val="80000"/>
              </a:lnSpc>
              <a:buNone/>
            </a:pPr>
            <a:r>
              <a:rPr lang="en-US" altLang="zh-CN" sz="2000" dirty="0"/>
              <a:t>{</a:t>
            </a:r>
          </a:p>
          <a:p>
            <a:pPr>
              <a:lnSpc>
                <a:spcPct val="80000"/>
              </a:lnSpc>
              <a:buNone/>
            </a:pPr>
            <a:r>
              <a:rPr lang="en-US" altLang="zh-CN" sz="2000" dirty="0"/>
              <a:t>echo “Function foo is </a:t>
            </a:r>
            <a:r>
              <a:rPr lang="en-US" altLang="zh-CN" sz="2000" dirty="0" err="1"/>
              <a:t>execting</a:t>
            </a:r>
            <a:r>
              <a:rPr lang="en-US" altLang="zh-CN" sz="2000" dirty="0"/>
              <a:t>”</a:t>
            </a:r>
          </a:p>
          <a:p>
            <a:pPr>
              <a:lnSpc>
                <a:spcPct val="80000"/>
              </a:lnSpc>
              <a:buNone/>
            </a:pPr>
            <a:r>
              <a:rPr lang="en-US" altLang="zh-CN" sz="2000" dirty="0" smtClean="0"/>
              <a:t>}</a:t>
            </a:r>
          </a:p>
          <a:p>
            <a:pPr>
              <a:lnSpc>
                <a:spcPct val="80000"/>
              </a:lnSpc>
              <a:buNone/>
            </a:pPr>
            <a:endParaRPr lang="en-US" altLang="zh-CN" sz="2000" dirty="0"/>
          </a:p>
          <a:p>
            <a:pPr>
              <a:lnSpc>
                <a:spcPct val="80000"/>
              </a:lnSpc>
              <a:buNone/>
            </a:pPr>
            <a:r>
              <a:rPr lang="en-US" altLang="zh-CN" sz="2000" dirty="0"/>
              <a:t>echo “script starting</a:t>
            </a:r>
            <a:r>
              <a:rPr lang="en-US" altLang="zh-CN" sz="2000" dirty="0" smtClean="0"/>
              <a:t>”  #</a:t>
            </a:r>
            <a:r>
              <a:rPr lang="zh-CN" altLang="en-US" sz="2000" dirty="0" smtClean="0"/>
              <a:t>程序开始执行</a:t>
            </a:r>
            <a:endParaRPr lang="en-US" altLang="zh-CN" sz="2000" dirty="0"/>
          </a:p>
          <a:p>
            <a:pPr>
              <a:lnSpc>
                <a:spcPct val="80000"/>
              </a:lnSpc>
              <a:buNone/>
            </a:pPr>
            <a:r>
              <a:rPr lang="en-US" altLang="zh-CN" sz="2000" dirty="0"/>
              <a:t>f</a:t>
            </a:r>
            <a:r>
              <a:rPr lang="en-US" altLang="zh-CN" sz="2000" dirty="0" smtClean="0"/>
              <a:t>oo      #</a:t>
            </a:r>
            <a:r>
              <a:rPr lang="zh-CN" altLang="en-US" sz="2000" dirty="0" smtClean="0"/>
              <a:t>函数调用</a:t>
            </a:r>
            <a:r>
              <a:rPr lang="en-US" altLang="zh-CN" sz="2000" dirty="0" smtClean="0"/>
              <a:t>         </a:t>
            </a:r>
            <a:endParaRPr lang="en-US" altLang="zh-CN" sz="2000" dirty="0"/>
          </a:p>
          <a:p>
            <a:pPr>
              <a:lnSpc>
                <a:spcPct val="80000"/>
              </a:lnSpc>
              <a:buNone/>
            </a:pPr>
            <a:r>
              <a:rPr lang="en-US" altLang="zh-CN" sz="2000" dirty="0"/>
              <a:t>echo </a:t>
            </a:r>
            <a:r>
              <a:rPr lang="en-US" altLang="zh-CN" sz="2000" dirty="0" smtClean="0"/>
              <a:t> “</a:t>
            </a:r>
            <a:r>
              <a:rPr lang="en-US" altLang="zh-CN" sz="2000" dirty="0"/>
              <a:t>script ended”</a:t>
            </a:r>
          </a:p>
          <a:p>
            <a:pPr>
              <a:lnSpc>
                <a:spcPct val="80000"/>
              </a:lnSpc>
              <a:buNone/>
            </a:pPr>
            <a:r>
              <a:rPr lang="en-US" altLang="zh-CN" sz="2000" dirty="0"/>
              <a:t>exit 0</a:t>
            </a:r>
            <a:endParaRPr lang="en-US" altLang="zh-CN" sz="2000" dirty="0" smtClean="0"/>
          </a:p>
        </p:txBody>
      </p:sp>
      <p:sp>
        <p:nvSpPr>
          <p:cNvPr id="7168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F8DC84-6EAC-457E-8776-FE5D93B7CBE3}" type="slidenum">
              <a:rPr lang="zh-CN" altLang="en-US"/>
              <a:pPr/>
              <a:t>102</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965415"/>
            <a:ext cx="5635574" cy="183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35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52225"/>
          <p:cNvSpPr>
            <a:spLocks noGrp="1" noChangeArrowheads="1"/>
          </p:cNvSpPr>
          <p:nvPr>
            <p:ph type="title"/>
          </p:nvPr>
        </p:nvSpPr>
        <p:spPr/>
        <p:txBody>
          <a:bodyPr/>
          <a:lstStyle/>
          <a:p>
            <a:r>
              <a:rPr lang="en-US" altLang="zh-CN" dirty="0" smtClean="0"/>
              <a:t>shell</a:t>
            </a:r>
            <a:r>
              <a:rPr lang="zh-CN" altLang="en-US" dirty="0" smtClean="0"/>
              <a:t>脚本中使用函数 </a:t>
            </a:r>
          </a:p>
        </p:txBody>
      </p:sp>
      <p:sp>
        <p:nvSpPr>
          <p:cNvPr id="71682" name="文本占位符 52226"/>
          <p:cNvSpPr>
            <a:spLocks noGrp="1" noChangeArrowheads="1"/>
          </p:cNvSpPr>
          <p:nvPr>
            <p:ph idx="1"/>
          </p:nvPr>
        </p:nvSpPr>
        <p:spPr>
          <a:xfrm>
            <a:off x="684213" y="1125538"/>
            <a:ext cx="8229600" cy="5327650"/>
          </a:xfrm>
        </p:spPr>
        <p:txBody>
          <a:bodyPr/>
          <a:lstStyle/>
          <a:p>
            <a:pPr marL="0" indent="0">
              <a:lnSpc>
                <a:spcPct val="80000"/>
              </a:lnSpc>
              <a:buNone/>
            </a:pPr>
            <a:r>
              <a:rPr lang="zh-CN" altLang="en-US" sz="2000" dirty="0" smtClean="0"/>
              <a:t>例：编写一函数</a:t>
            </a:r>
            <a:r>
              <a:rPr lang="en-US" altLang="zh-CN" sz="2000" dirty="0" smtClean="0"/>
              <a:t>add</a:t>
            </a:r>
            <a:r>
              <a:rPr lang="zh-CN" altLang="en-US" sz="2000" dirty="0" smtClean="0"/>
              <a:t>求两个数的和</a:t>
            </a:r>
            <a:r>
              <a:rPr lang="en-US" altLang="zh-CN" sz="2000" dirty="0" smtClean="0"/>
              <a:t>,</a:t>
            </a:r>
            <a:r>
              <a:rPr lang="zh-CN" altLang="en-US" sz="2000" dirty="0" smtClean="0"/>
              <a:t>这两个数用位置参数传入，最后输出结果。</a:t>
            </a:r>
          </a:p>
          <a:p>
            <a:pPr>
              <a:lnSpc>
                <a:spcPct val="80000"/>
              </a:lnSpc>
              <a:buFont typeface="Wingdings" pitchFamily="2" charset="2"/>
              <a:buNone/>
            </a:pPr>
            <a:r>
              <a:rPr lang="en-US" altLang="zh-CN" sz="2000" dirty="0" smtClean="0"/>
              <a:t>(1)</a:t>
            </a:r>
            <a:r>
              <a:rPr lang="zh-CN" altLang="en-US" sz="2000" dirty="0" smtClean="0"/>
              <a:t>编辑代码</a:t>
            </a:r>
          </a:p>
          <a:p>
            <a:pPr lvl="1">
              <a:lnSpc>
                <a:spcPct val="80000"/>
              </a:lnSpc>
              <a:buFont typeface="Wingdings" pitchFamily="2" charset="2"/>
              <a:buNone/>
            </a:pPr>
            <a:r>
              <a:rPr lang="en-US" altLang="zh-CN" sz="1800" dirty="0" smtClean="0"/>
              <a:t>[</a:t>
            </a:r>
            <a:r>
              <a:rPr lang="en-US" altLang="zh-CN" sz="1800" dirty="0" err="1" smtClean="0"/>
              <a:t>root@localhost</a:t>
            </a:r>
            <a:r>
              <a:rPr lang="en-US" altLang="zh-CN" sz="1800" dirty="0" smtClean="0"/>
              <a:t> bin]#vi test16</a:t>
            </a:r>
          </a:p>
          <a:p>
            <a:pPr lvl="1">
              <a:lnSpc>
                <a:spcPct val="80000"/>
              </a:lnSpc>
              <a:buFont typeface="Wingdings" pitchFamily="2" charset="2"/>
              <a:buNone/>
            </a:pPr>
            <a:r>
              <a:rPr lang="en-US" altLang="zh-CN" sz="1800" dirty="0" smtClean="0"/>
              <a:t>#!/bin/</a:t>
            </a:r>
            <a:r>
              <a:rPr lang="en-US" altLang="zh-CN" sz="1800" dirty="0" err="1" smtClean="0"/>
              <a:t>sh</a:t>
            </a:r>
            <a:endParaRPr lang="en-US" altLang="zh-CN" sz="1800" dirty="0" smtClean="0"/>
          </a:p>
          <a:p>
            <a:pPr lvl="1">
              <a:lnSpc>
                <a:spcPct val="80000"/>
              </a:lnSpc>
              <a:buFont typeface="Wingdings" pitchFamily="2" charset="2"/>
              <a:buNone/>
            </a:pPr>
            <a:r>
              <a:rPr lang="en-US" altLang="zh-CN" sz="1800" dirty="0" smtClean="0"/>
              <a:t>add( )</a:t>
            </a:r>
          </a:p>
          <a:p>
            <a:pPr lvl="1">
              <a:lnSpc>
                <a:spcPct val="80000"/>
              </a:lnSpc>
              <a:buFont typeface="Wingdings" pitchFamily="2" charset="2"/>
              <a:buNone/>
            </a:pPr>
            <a:r>
              <a:rPr lang="en-US" altLang="zh-CN" sz="1800" dirty="0" smtClean="0"/>
              <a:t>{</a:t>
            </a:r>
          </a:p>
          <a:p>
            <a:pPr lvl="1">
              <a:lnSpc>
                <a:spcPct val="80000"/>
              </a:lnSpc>
              <a:buFont typeface="Wingdings" pitchFamily="2" charset="2"/>
              <a:buNone/>
            </a:pPr>
            <a:r>
              <a:rPr lang="en-US" altLang="zh-CN" sz="1800" dirty="0" smtClean="0"/>
              <a:t> a=$1</a:t>
            </a:r>
          </a:p>
          <a:p>
            <a:pPr lvl="1">
              <a:lnSpc>
                <a:spcPct val="80000"/>
              </a:lnSpc>
              <a:buFont typeface="Wingdings" pitchFamily="2" charset="2"/>
              <a:buNone/>
            </a:pPr>
            <a:r>
              <a:rPr lang="en-US" altLang="zh-CN" sz="1800" dirty="0" smtClean="0"/>
              <a:t> b=$2</a:t>
            </a:r>
          </a:p>
          <a:p>
            <a:pPr lvl="1">
              <a:lnSpc>
                <a:spcPct val="80000"/>
              </a:lnSpc>
              <a:buFont typeface="Wingdings" pitchFamily="2" charset="2"/>
              <a:buNone/>
            </a:pPr>
            <a:r>
              <a:rPr lang="en-US" altLang="zh-CN" sz="1800" dirty="0" smtClean="0"/>
              <a:t> z=`expr $a + $b`  #</a:t>
            </a:r>
            <a:r>
              <a:rPr lang="zh-CN" altLang="en-US" sz="1800" dirty="0" smtClean="0"/>
              <a:t>等同</a:t>
            </a:r>
            <a:r>
              <a:rPr lang="en-US" altLang="zh-CN" sz="1800" dirty="0" smtClean="0"/>
              <a:t>$(expr $a + $b)</a:t>
            </a:r>
          </a:p>
          <a:p>
            <a:pPr lvl="1">
              <a:lnSpc>
                <a:spcPct val="80000"/>
              </a:lnSpc>
              <a:buFont typeface="Wingdings" pitchFamily="2" charset="2"/>
              <a:buNone/>
            </a:pPr>
            <a:r>
              <a:rPr lang="en-US" altLang="zh-CN" sz="1800" dirty="0" smtClean="0"/>
              <a:t> echo "The sum is $z"</a:t>
            </a:r>
          </a:p>
          <a:p>
            <a:pPr lvl="1">
              <a:lnSpc>
                <a:spcPct val="80000"/>
              </a:lnSpc>
              <a:buFont typeface="Wingdings" pitchFamily="2" charset="2"/>
              <a:buNone/>
            </a:pPr>
            <a:r>
              <a:rPr lang="en-US" altLang="zh-CN" sz="1800" dirty="0" smtClean="0"/>
              <a:t>}</a:t>
            </a:r>
          </a:p>
          <a:p>
            <a:pPr lvl="1">
              <a:lnSpc>
                <a:spcPct val="80000"/>
              </a:lnSpc>
              <a:buFont typeface="Wingdings" pitchFamily="2" charset="2"/>
              <a:buNone/>
            </a:pPr>
            <a:r>
              <a:rPr lang="en-US" altLang="zh-CN" sz="1800" dirty="0" smtClean="0"/>
              <a:t>add  $1  $2  </a:t>
            </a:r>
          </a:p>
          <a:p>
            <a:pPr>
              <a:lnSpc>
                <a:spcPct val="80000"/>
              </a:lnSpc>
              <a:buFont typeface="Wingdings" pitchFamily="2" charset="2"/>
              <a:buNone/>
            </a:pPr>
            <a:r>
              <a:rPr lang="en-US" altLang="zh-CN" sz="2000" dirty="0" smtClean="0"/>
              <a:t>(2)</a:t>
            </a:r>
            <a:r>
              <a:rPr lang="zh-CN" altLang="en-US" sz="2000" dirty="0" smtClean="0"/>
              <a:t>修改权限</a:t>
            </a:r>
          </a:p>
          <a:p>
            <a:pPr>
              <a:lnSpc>
                <a:spcPct val="80000"/>
              </a:lnSpc>
              <a:buFont typeface="Wingdings" pitchFamily="2" charset="2"/>
              <a:buNone/>
            </a:pPr>
            <a:r>
              <a:rPr lang="zh-CN" altLang="en-US" sz="2000" dirty="0" smtClean="0"/>
              <a:t>	</a:t>
            </a:r>
            <a:r>
              <a:rPr lang="en-US" altLang="zh-CN" sz="2000" dirty="0" smtClean="0"/>
              <a:t>[</a:t>
            </a:r>
            <a:r>
              <a:rPr lang="en-US" altLang="zh-CN" sz="2000" dirty="0" err="1" smtClean="0"/>
              <a:t>root@localhost</a:t>
            </a:r>
            <a:r>
              <a:rPr lang="en-US" altLang="zh-CN" sz="2000" dirty="0" smtClean="0"/>
              <a:t> bin]#</a:t>
            </a:r>
            <a:r>
              <a:rPr lang="en-US" altLang="zh-CN" sz="2000" dirty="0" err="1" smtClean="0"/>
              <a:t>chmod</a:t>
            </a:r>
            <a:r>
              <a:rPr lang="en-US" altLang="zh-CN" sz="2000" dirty="0" smtClean="0"/>
              <a:t> +x test16 </a:t>
            </a:r>
          </a:p>
          <a:p>
            <a:pPr>
              <a:lnSpc>
                <a:spcPct val="80000"/>
              </a:lnSpc>
              <a:buFont typeface="Wingdings" pitchFamily="2" charset="2"/>
              <a:buNone/>
            </a:pPr>
            <a:r>
              <a:rPr lang="en-US" altLang="zh-CN" sz="2000" dirty="0" smtClean="0"/>
              <a:t>(3)</a:t>
            </a:r>
            <a:r>
              <a:rPr lang="zh-CN" altLang="en-US" sz="2000" dirty="0" smtClean="0"/>
              <a:t>程序运行结果</a:t>
            </a:r>
          </a:p>
          <a:p>
            <a:pPr lvl="1">
              <a:lnSpc>
                <a:spcPct val="80000"/>
              </a:lnSpc>
              <a:buFont typeface="Wingdings" pitchFamily="2" charset="2"/>
              <a:buNone/>
            </a:pPr>
            <a:r>
              <a:rPr lang="en-US" altLang="zh-CN" sz="1800" dirty="0" smtClean="0"/>
              <a:t>[</a:t>
            </a:r>
            <a:r>
              <a:rPr lang="en-US" altLang="zh-CN" sz="1800" dirty="0" err="1" smtClean="0"/>
              <a:t>root@localhost</a:t>
            </a:r>
            <a:r>
              <a:rPr lang="en-US" altLang="zh-CN" sz="1800" dirty="0" smtClean="0"/>
              <a:t> bin]# ./test16  10  20</a:t>
            </a:r>
          </a:p>
          <a:p>
            <a:pPr lvl="1">
              <a:lnSpc>
                <a:spcPct val="80000"/>
              </a:lnSpc>
              <a:buFont typeface="Wingdings" pitchFamily="2" charset="2"/>
              <a:buNone/>
            </a:pPr>
            <a:r>
              <a:rPr lang="en-US" altLang="zh-CN" sz="1800" dirty="0" smtClean="0"/>
              <a:t>The sum is 30</a:t>
            </a:r>
          </a:p>
          <a:p>
            <a:pPr>
              <a:lnSpc>
                <a:spcPct val="80000"/>
              </a:lnSpc>
              <a:buFont typeface="Wingdings" pitchFamily="2" charset="2"/>
              <a:buNone/>
            </a:pPr>
            <a:endParaRPr lang="en-US" altLang="zh-CN" sz="2000" dirty="0" smtClean="0"/>
          </a:p>
        </p:txBody>
      </p:sp>
      <p:sp>
        <p:nvSpPr>
          <p:cNvPr id="7168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F8DC84-6EAC-457E-8776-FE5D93B7CBE3}" type="slidenum">
              <a:rPr lang="zh-CN" altLang="en-US"/>
              <a:pPr/>
              <a:t>103</a:t>
            </a:fld>
            <a:endParaRPr lang="zh-CN" altLang="en-US"/>
          </a:p>
        </p:txBody>
      </p:sp>
      <p:sp>
        <p:nvSpPr>
          <p:cNvPr id="52228" name="文本框 52227"/>
          <p:cNvSpPr txBox="1">
            <a:spLocks noChangeArrowheads="1"/>
          </p:cNvSpPr>
          <p:nvPr/>
        </p:nvSpPr>
        <p:spPr bwMode="auto">
          <a:xfrm>
            <a:off x="5004047" y="1876128"/>
            <a:ext cx="43195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spcBef>
                <a:spcPct val="50000"/>
              </a:spcBef>
            </a:pPr>
            <a:r>
              <a:rPr lang="zh-CN" altLang="en-US" b="1" dirty="0">
                <a:solidFill>
                  <a:srgbClr val="FF0000"/>
                </a:solidFill>
              </a:rPr>
              <a:t>注意</a:t>
            </a:r>
            <a:r>
              <a:rPr lang="zh-CN" altLang="en-US" b="1" dirty="0" smtClean="0">
                <a:solidFill>
                  <a:srgbClr val="FF0000"/>
                </a:solidFill>
              </a:rPr>
              <a:t>：</a:t>
            </a:r>
            <a:endParaRPr lang="en-US" altLang="zh-CN" b="1" dirty="0" smtClean="0">
              <a:solidFill>
                <a:srgbClr val="FF0000"/>
              </a:solidFill>
            </a:endParaRPr>
          </a:p>
          <a:p>
            <a:pPr>
              <a:spcBef>
                <a:spcPct val="50000"/>
              </a:spcBef>
            </a:pPr>
            <a:r>
              <a:rPr lang="en-US" altLang="zh-CN" b="1" dirty="0" smtClean="0">
                <a:solidFill>
                  <a:srgbClr val="FF0000"/>
                </a:solidFill>
              </a:rPr>
              <a:t>1</a:t>
            </a:r>
            <a:r>
              <a:rPr lang="zh-CN" altLang="en-US" b="1" dirty="0" smtClean="0">
                <a:solidFill>
                  <a:srgbClr val="FF0000"/>
                </a:solidFill>
              </a:rPr>
              <a:t>、函数</a:t>
            </a:r>
            <a:r>
              <a:rPr lang="zh-CN" altLang="en-US" b="1" dirty="0">
                <a:solidFill>
                  <a:srgbClr val="FF0000"/>
                </a:solidFill>
              </a:rPr>
              <a:t>定义完成后必须同时写出函数的调用，然后对此文件进行权限设定，再执行此文件</a:t>
            </a:r>
            <a:r>
              <a:rPr lang="zh-CN" altLang="en-US" b="1" dirty="0" smtClean="0">
                <a:solidFill>
                  <a:srgbClr val="FF0000"/>
                </a:solidFill>
              </a:rPr>
              <a:t>。</a:t>
            </a:r>
            <a:endParaRPr lang="en-US" altLang="zh-CN" b="1" dirty="0" smtClean="0">
              <a:solidFill>
                <a:srgbClr val="FF0000"/>
              </a:solidFill>
            </a:endParaRPr>
          </a:p>
          <a:p>
            <a:pPr>
              <a:spcBef>
                <a:spcPct val="50000"/>
              </a:spcBef>
            </a:pPr>
            <a:r>
              <a:rPr lang="en-US" altLang="zh-CN" b="1" dirty="0" smtClean="0">
                <a:solidFill>
                  <a:srgbClr val="FF0000"/>
                </a:solidFill>
              </a:rPr>
              <a:t>2</a:t>
            </a:r>
            <a:r>
              <a:rPr lang="zh-CN" altLang="en-US" b="1" dirty="0" smtClean="0">
                <a:solidFill>
                  <a:srgbClr val="FF0000"/>
                </a:solidFill>
              </a:rPr>
              <a:t>、当一个函数被调用时，脚本程序的位置参数</a:t>
            </a:r>
            <a:r>
              <a:rPr lang="en-US" altLang="zh-CN" b="1" dirty="0" smtClean="0">
                <a:solidFill>
                  <a:srgbClr val="FF0000"/>
                </a:solidFill>
              </a:rPr>
              <a:t>$*</a:t>
            </a:r>
            <a:r>
              <a:rPr lang="zh-CN" altLang="en-US" b="1" dirty="0" smtClean="0">
                <a:solidFill>
                  <a:srgbClr val="FF0000"/>
                </a:solidFill>
              </a:rPr>
              <a:t>、</a:t>
            </a:r>
            <a:r>
              <a:rPr lang="en-US" altLang="zh-CN" b="1" dirty="0" smtClean="0">
                <a:solidFill>
                  <a:srgbClr val="FF0000"/>
                </a:solidFill>
              </a:rPr>
              <a:t>$@</a:t>
            </a:r>
            <a:r>
              <a:rPr lang="zh-CN" altLang="en-US" b="1" dirty="0" smtClean="0">
                <a:solidFill>
                  <a:srgbClr val="FF0000"/>
                </a:solidFill>
              </a:rPr>
              <a:t>、</a:t>
            </a:r>
            <a:r>
              <a:rPr lang="en-US" altLang="zh-CN" b="1" dirty="0" smtClean="0">
                <a:solidFill>
                  <a:srgbClr val="FF0000"/>
                </a:solidFill>
              </a:rPr>
              <a:t>$#</a:t>
            </a:r>
            <a:r>
              <a:rPr lang="zh-CN" altLang="en-US" b="1" dirty="0" smtClean="0">
                <a:solidFill>
                  <a:srgbClr val="FF0000"/>
                </a:solidFill>
              </a:rPr>
              <a:t>、</a:t>
            </a:r>
            <a:r>
              <a:rPr lang="en-US" altLang="zh-CN" b="1" dirty="0" smtClean="0">
                <a:solidFill>
                  <a:srgbClr val="FF0000"/>
                </a:solidFill>
              </a:rPr>
              <a:t>$1</a:t>
            </a:r>
            <a:r>
              <a:rPr lang="zh-CN" altLang="en-US" b="1" dirty="0" smtClean="0">
                <a:solidFill>
                  <a:srgbClr val="FF0000"/>
                </a:solidFill>
              </a:rPr>
              <a:t>等会被替换为函数的参数，当函数执行完毕后这些参数又会恢复为它们先前的值</a:t>
            </a:r>
            <a:endParaRPr lang="zh-CN" altLang="en-US" b="1" dirty="0">
              <a:solidFill>
                <a:srgbClr val="FF0000"/>
              </a:solidFill>
            </a:endParaRPr>
          </a:p>
        </p:txBody>
      </p:sp>
    </p:spTree>
    <p:extLst>
      <p:ext uri="{BB962C8B-B14F-4D97-AF65-F5344CB8AC3E}">
        <p14:creationId xmlns:p14="http://schemas.microsoft.com/office/powerpoint/2010/main" val="193914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2228"/>
                                        </p:tgtEl>
                                        <p:attrNameLst>
                                          <p:attrName>style.visibility</p:attrName>
                                        </p:attrNameLst>
                                      </p:cBhvr>
                                      <p:to>
                                        <p:strVal val="visible"/>
                                      </p:to>
                                    </p:set>
                                    <p:anim calcmode="lin" valueType="num">
                                      <p:cBhvr additive="base">
                                        <p:cTn id="11" dur="1000" fill="hold"/>
                                        <p:tgtEl>
                                          <p:spTgt spid="52228"/>
                                        </p:tgtEl>
                                        <p:attrNameLst>
                                          <p:attrName>ppt_x</p:attrName>
                                        </p:attrNameLst>
                                      </p:cBhvr>
                                      <p:tavLst>
                                        <p:tav tm="0">
                                          <p:val>
                                            <p:strVal val="#ppt_x"/>
                                          </p:val>
                                        </p:tav>
                                        <p:tav tm="100000">
                                          <p:val>
                                            <p:strVal val="#ppt_x"/>
                                          </p:val>
                                        </p:tav>
                                      </p:tavLst>
                                    </p:anim>
                                    <p:anim calcmode="lin" valueType="num">
                                      <p:cBhvr additive="base">
                                        <p:cTn id="12" dur="10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5222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52225"/>
          <p:cNvSpPr>
            <a:spLocks noGrp="1" noChangeArrowheads="1"/>
          </p:cNvSpPr>
          <p:nvPr>
            <p:ph type="title"/>
          </p:nvPr>
        </p:nvSpPr>
        <p:spPr/>
        <p:txBody>
          <a:bodyPr/>
          <a:lstStyle/>
          <a:p>
            <a:r>
              <a:rPr lang="en-US" altLang="zh-CN" dirty="0" smtClean="0"/>
              <a:t>shell</a:t>
            </a:r>
            <a:r>
              <a:rPr lang="zh-CN" altLang="en-US" dirty="0" smtClean="0"/>
              <a:t>脚本中使用函数 </a:t>
            </a:r>
          </a:p>
        </p:txBody>
      </p:sp>
      <p:sp>
        <p:nvSpPr>
          <p:cNvPr id="71682" name="文本占位符 52226"/>
          <p:cNvSpPr>
            <a:spLocks noGrp="1" noChangeArrowheads="1"/>
          </p:cNvSpPr>
          <p:nvPr>
            <p:ph idx="1"/>
          </p:nvPr>
        </p:nvSpPr>
        <p:spPr>
          <a:xfrm>
            <a:off x="684213" y="1125538"/>
            <a:ext cx="8229600" cy="1943422"/>
          </a:xfrm>
        </p:spPr>
        <p:txBody>
          <a:bodyPr/>
          <a:lstStyle/>
          <a:p>
            <a:pPr>
              <a:lnSpc>
                <a:spcPct val="80000"/>
              </a:lnSpc>
            </a:pPr>
            <a:r>
              <a:rPr lang="zh-CN" altLang="en-US" sz="2400" dirty="0"/>
              <a:t>可以用</a:t>
            </a:r>
            <a:r>
              <a:rPr lang="en-US" altLang="zh-CN" sz="2400" dirty="0"/>
              <a:t>local</a:t>
            </a:r>
            <a:r>
              <a:rPr lang="zh-CN" altLang="en-US" sz="2400" dirty="0"/>
              <a:t>关键字在</a:t>
            </a:r>
            <a:r>
              <a:rPr lang="en-US" altLang="zh-CN" sz="2400" dirty="0"/>
              <a:t>shell</a:t>
            </a:r>
            <a:r>
              <a:rPr lang="zh-CN" altLang="en-US" sz="2400" dirty="0"/>
              <a:t>函数中声明局部变量，局部变量将局限在函数的作用范围</a:t>
            </a:r>
            <a:r>
              <a:rPr lang="zh-CN" altLang="en-US" sz="2400" dirty="0" smtClean="0"/>
              <a:t>内</a:t>
            </a:r>
            <a:endParaRPr lang="en-US" altLang="zh-CN" sz="2400" dirty="0"/>
          </a:p>
          <a:p>
            <a:pPr>
              <a:lnSpc>
                <a:spcPct val="80000"/>
              </a:lnSpc>
            </a:pPr>
            <a:r>
              <a:rPr lang="zh-CN" altLang="en-US" sz="2400" dirty="0" smtClean="0"/>
              <a:t>函数还可以访问全局作用范围内的其他</a:t>
            </a:r>
            <a:r>
              <a:rPr lang="en-US" altLang="zh-CN" sz="2400" dirty="0" smtClean="0"/>
              <a:t>shell</a:t>
            </a:r>
            <a:r>
              <a:rPr lang="zh-CN" altLang="en-US" sz="2400" dirty="0" smtClean="0"/>
              <a:t>变量</a:t>
            </a:r>
            <a:endParaRPr lang="en-US" altLang="zh-CN" sz="2400" dirty="0" smtClean="0"/>
          </a:p>
          <a:p>
            <a:pPr>
              <a:lnSpc>
                <a:spcPct val="80000"/>
              </a:lnSpc>
            </a:pPr>
            <a:r>
              <a:rPr lang="zh-CN" altLang="en-US" sz="2400" dirty="0" smtClean="0"/>
              <a:t>如果一个局部变量和一个全局变量的名字相同，在函数的作用范围内，前者就会覆盖</a:t>
            </a:r>
            <a:r>
              <a:rPr lang="zh-CN" altLang="en-US" sz="2400" dirty="0" smtClean="0"/>
              <a:t>后者</a:t>
            </a:r>
            <a:endParaRPr lang="en-US" altLang="zh-CN" sz="2400" dirty="0" smtClean="0"/>
          </a:p>
        </p:txBody>
      </p:sp>
      <p:sp>
        <p:nvSpPr>
          <p:cNvPr id="7168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F8DC84-6EAC-457E-8776-FE5D93B7CBE3}" type="slidenum">
              <a:rPr lang="zh-CN" altLang="en-US"/>
              <a:pPr/>
              <a:t>104</a:t>
            </a:fld>
            <a:endParaRPr lang="zh-CN" altLang="en-US" dirty="0"/>
          </a:p>
        </p:txBody>
      </p:sp>
      <p:sp>
        <p:nvSpPr>
          <p:cNvPr id="2" name="TextBox 1"/>
          <p:cNvSpPr txBox="1"/>
          <p:nvPr/>
        </p:nvSpPr>
        <p:spPr>
          <a:xfrm>
            <a:off x="650167" y="2943082"/>
            <a:ext cx="8280920" cy="3914918"/>
          </a:xfrm>
          <a:prstGeom prst="rect">
            <a:avLst/>
          </a:prstGeom>
          <a:noFill/>
        </p:spPr>
        <p:txBody>
          <a:bodyPr wrap="square" rtlCol="0">
            <a:spAutoFit/>
          </a:bodyPr>
          <a:lstStyle/>
          <a:p>
            <a:pPr>
              <a:lnSpc>
                <a:spcPct val="80000"/>
              </a:lnSpc>
            </a:pPr>
            <a:r>
              <a:rPr lang="zh-CN" altLang="en-US" sz="2400" dirty="0"/>
              <a:t>例：全局变量与局部变量的应用示例</a:t>
            </a:r>
            <a:r>
              <a:rPr lang="en-US" altLang="zh-CN" sz="2400" dirty="0"/>
              <a:t>,</a:t>
            </a:r>
            <a:r>
              <a:rPr lang="zh-CN" altLang="en-US" sz="2400" dirty="0"/>
              <a:t>脚本程序为</a:t>
            </a:r>
            <a:r>
              <a:rPr lang="en-US" altLang="zh-CN" sz="2400" dirty="0"/>
              <a:t>shell232.sh</a:t>
            </a:r>
          </a:p>
          <a:p>
            <a:pPr>
              <a:lnSpc>
                <a:spcPct val="80000"/>
              </a:lnSpc>
            </a:pPr>
            <a:r>
              <a:rPr lang="en-US" altLang="zh-CN" sz="2400" dirty="0"/>
              <a:t>#!/bin/bash</a:t>
            </a:r>
          </a:p>
          <a:p>
            <a:pPr>
              <a:lnSpc>
                <a:spcPct val="80000"/>
              </a:lnSpc>
            </a:pPr>
            <a:r>
              <a:rPr lang="en-US" altLang="zh-CN" sz="2400" dirty="0" err="1"/>
              <a:t>sample_txt</a:t>
            </a:r>
            <a:r>
              <a:rPr lang="en-US" altLang="zh-CN" sz="2400" dirty="0"/>
              <a:t>=“global </a:t>
            </a:r>
            <a:r>
              <a:rPr lang="en-US" altLang="zh-CN" sz="2400" dirty="0" err="1"/>
              <a:t>varible</a:t>
            </a:r>
            <a:r>
              <a:rPr lang="en-US" altLang="zh-CN" sz="2400" dirty="0"/>
              <a:t>”  # </a:t>
            </a:r>
            <a:r>
              <a:rPr lang="zh-CN" altLang="en-US" sz="2400" dirty="0"/>
              <a:t>全局变量</a:t>
            </a:r>
            <a:endParaRPr lang="en-US" altLang="zh-CN" sz="2400" dirty="0"/>
          </a:p>
          <a:p>
            <a:pPr>
              <a:lnSpc>
                <a:spcPct val="80000"/>
              </a:lnSpc>
            </a:pPr>
            <a:r>
              <a:rPr lang="en-US" altLang="zh-CN" sz="2400" dirty="0"/>
              <a:t>foo() { </a:t>
            </a:r>
          </a:p>
          <a:p>
            <a:pPr>
              <a:lnSpc>
                <a:spcPct val="80000"/>
              </a:lnSpc>
            </a:pPr>
            <a:r>
              <a:rPr lang="en-US" altLang="zh-CN" sz="2400" dirty="0"/>
              <a:t>local </a:t>
            </a:r>
            <a:r>
              <a:rPr lang="en-US" altLang="zh-CN" sz="2400" dirty="0" err="1"/>
              <a:t>sample_txt</a:t>
            </a:r>
            <a:r>
              <a:rPr lang="en-US" altLang="zh-CN" sz="2400" dirty="0"/>
              <a:t>=“local </a:t>
            </a:r>
            <a:r>
              <a:rPr lang="en-US" altLang="zh-CN" sz="2400" dirty="0" err="1"/>
              <a:t>varible</a:t>
            </a:r>
            <a:r>
              <a:rPr lang="en-US" altLang="zh-CN" sz="2400" dirty="0"/>
              <a:t>“  #</a:t>
            </a:r>
            <a:r>
              <a:rPr lang="zh-CN" altLang="en-US" sz="2400" dirty="0"/>
              <a:t>局部变量</a:t>
            </a:r>
            <a:endParaRPr lang="en-US" altLang="zh-CN" sz="2400" dirty="0"/>
          </a:p>
          <a:p>
            <a:pPr>
              <a:lnSpc>
                <a:spcPct val="80000"/>
              </a:lnSpc>
            </a:pPr>
            <a:r>
              <a:rPr lang="en-US" altLang="zh-CN" sz="2400" dirty="0"/>
              <a:t>echo "Function foo is executing"</a:t>
            </a:r>
          </a:p>
          <a:p>
            <a:pPr>
              <a:lnSpc>
                <a:spcPct val="80000"/>
              </a:lnSpc>
            </a:pPr>
            <a:r>
              <a:rPr lang="en-US" altLang="zh-CN" sz="2400" dirty="0"/>
              <a:t>echo $</a:t>
            </a:r>
            <a:r>
              <a:rPr lang="en-US" altLang="zh-CN" sz="2400" dirty="0" err="1"/>
              <a:t>sample_txt</a:t>
            </a:r>
            <a:endParaRPr lang="en-US" altLang="zh-CN" sz="2400" dirty="0"/>
          </a:p>
          <a:p>
            <a:pPr>
              <a:lnSpc>
                <a:spcPct val="80000"/>
              </a:lnSpc>
            </a:pPr>
            <a:r>
              <a:rPr lang="en-US" altLang="zh-CN" sz="2400" dirty="0"/>
              <a:t>}</a:t>
            </a:r>
          </a:p>
          <a:p>
            <a:pPr>
              <a:lnSpc>
                <a:spcPct val="80000"/>
              </a:lnSpc>
            </a:pPr>
            <a:r>
              <a:rPr lang="en-US" altLang="zh-CN" sz="2400" dirty="0"/>
              <a:t>echo "script starting“</a:t>
            </a:r>
          </a:p>
          <a:p>
            <a:pPr>
              <a:lnSpc>
                <a:spcPct val="80000"/>
              </a:lnSpc>
            </a:pPr>
            <a:r>
              <a:rPr lang="en-US" altLang="zh-CN" sz="2400" dirty="0"/>
              <a:t>foo </a:t>
            </a:r>
          </a:p>
          <a:p>
            <a:pPr>
              <a:lnSpc>
                <a:spcPct val="80000"/>
              </a:lnSpc>
            </a:pPr>
            <a:r>
              <a:rPr lang="en-US" altLang="zh-CN" sz="2400" dirty="0"/>
              <a:t>echo $</a:t>
            </a:r>
            <a:r>
              <a:rPr lang="en-US" altLang="zh-CN" sz="2400" dirty="0" err="1"/>
              <a:t>sample_txt</a:t>
            </a:r>
            <a:endParaRPr lang="en-US" altLang="zh-CN" sz="2400" dirty="0"/>
          </a:p>
          <a:p>
            <a:pPr>
              <a:lnSpc>
                <a:spcPct val="80000"/>
              </a:lnSpc>
            </a:pPr>
            <a:r>
              <a:rPr lang="en-US" altLang="zh-CN" sz="2400" dirty="0"/>
              <a:t>exit 0 </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99" y="3140968"/>
            <a:ext cx="8403006" cy="317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6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p:bldP spid="2"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52225"/>
          <p:cNvSpPr>
            <a:spLocks noGrp="1" noChangeArrowheads="1"/>
          </p:cNvSpPr>
          <p:nvPr>
            <p:ph type="title"/>
          </p:nvPr>
        </p:nvSpPr>
        <p:spPr/>
        <p:txBody>
          <a:bodyPr/>
          <a:lstStyle/>
          <a:p>
            <a:r>
              <a:rPr lang="en-US" altLang="zh-CN" dirty="0" smtClean="0"/>
              <a:t>shell</a:t>
            </a:r>
            <a:r>
              <a:rPr lang="zh-CN" altLang="en-US" dirty="0" smtClean="0"/>
              <a:t>脚本中使用函数 </a:t>
            </a:r>
          </a:p>
        </p:txBody>
      </p:sp>
      <p:sp>
        <p:nvSpPr>
          <p:cNvPr id="71682" name="文本占位符 52226"/>
          <p:cNvSpPr>
            <a:spLocks noGrp="1" noChangeArrowheads="1"/>
          </p:cNvSpPr>
          <p:nvPr>
            <p:ph idx="1"/>
          </p:nvPr>
        </p:nvSpPr>
        <p:spPr>
          <a:xfrm>
            <a:off x="684213" y="1125538"/>
            <a:ext cx="8229600" cy="935310"/>
          </a:xfrm>
        </p:spPr>
        <p:txBody>
          <a:bodyPr/>
          <a:lstStyle/>
          <a:p>
            <a:pPr marL="0" indent="0">
              <a:lnSpc>
                <a:spcPct val="80000"/>
              </a:lnSpc>
              <a:buNone/>
            </a:pPr>
            <a:r>
              <a:rPr lang="zh-CN" altLang="en-US" sz="2400" dirty="0"/>
              <a:t>例：本例演示函数中参数的传递情况，以及函数如何返回一个</a:t>
            </a:r>
            <a:r>
              <a:rPr lang="en-US" altLang="zh-CN" sz="2400" dirty="0"/>
              <a:t>true</a:t>
            </a:r>
            <a:r>
              <a:rPr lang="zh-CN" altLang="en-US" sz="2400" dirty="0"/>
              <a:t>或者</a:t>
            </a:r>
            <a:r>
              <a:rPr lang="en-US" altLang="zh-CN" sz="2400" dirty="0"/>
              <a:t>false</a:t>
            </a:r>
            <a:r>
              <a:rPr lang="zh-CN" altLang="en-US" sz="2400" dirty="0"/>
              <a:t>值，脚本程序在调用时需要有一个</a:t>
            </a:r>
            <a:r>
              <a:rPr lang="zh-CN" altLang="en-US" sz="2400" dirty="0" smtClean="0"/>
              <a:t>参数</a:t>
            </a:r>
            <a:endParaRPr lang="en-US" altLang="zh-CN" sz="2400" dirty="0" smtClean="0"/>
          </a:p>
        </p:txBody>
      </p:sp>
      <p:sp>
        <p:nvSpPr>
          <p:cNvPr id="7168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F8DC84-6EAC-457E-8776-FE5D93B7CBE3}" type="slidenum">
              <a:rPr lang="zh-CN" altLang="en-US"/>
              <a:pPr/>
              <a:t>105</a:t>
            </a:fld>
            <a:endParaRPr lang="zh-CN" altLang="en-US" dirty="0"/>
          </a:p>
        </p:txBody>
      </p:sp>
      <p:sp>
        <p:nvSpPr>
          <p:cNvPr id="2" name="TextBox 1"/>
          <p:cNvSpPr txBox="1"/>
          <p:nvPr/>
        </p:nvSpPr>
        <p:spPr>
          <a:xfrm>
            <a:off x="4788024" y="1772816"/>
            <a:ext cx="4104456" cy="3970318"/>
          </a:xfrm>
          <a:prstGeom prst="rect">
            <a:avLst/>
          </a:prstGeom>
          <a:noFill/>
        </p:spPr>
        <p:txBody>
          <a:bodyPr wrap="square" rtlCol="0">
            <a:spAutoFit/>
          </a:bodyPr>
          <a:lstStyle/>
          <a:p>
            <a:r>
              <a:rPr lang="en-US" altLang="zh-CN" dirty="0" smtClean="0"/>
              <a:t>#</a:t>
            </a:r>
            <a:r>
              <a:rPr lang="zh-CN" altLang="en-US" dirty="0"/>
              <a:t>主程序部分</a:t>
            </a:r>
          </a:p>
          <a:p>
            <a:r>
              <a:rPr lang="en-US" altLang="zh-CN" dirty="0"/>
              <a:t>if [ $# = 0 ]</a:t>
            </a:r>
          </a:p>
          <a:p>
            <a:r>
              <a:rPr lang="en-US" altLang="zh-CN" dirty="0"/>
              <a:t>then</a:t>
            </a:r>
          </a:p>
          <a:p>
            <a:r>
              <a:rPr lang="en-US" altLang="zh-CN" dirty="0"/>
              <a:t>echo "Usage: </a:t>
            </a:r>
            <a:r>
              <a:rPr lang="en-US" altLang="zh-CN" dirty="0" err="1"/>
              <a:t>myname</a:t>
            </a:r>
            <a:r>
              <a:rPr lang="en-US" altLang="zh-CN" dirty="0"/>
              <a:t> name"</a:t>
            </a:r>
          </a:p>
          <a:p>
            <a:r>
              <a:rPr lang="en-US" altLang="zh-CN" dirty="0"/>
              <a:t>else</a:t>
            </a:r>
          </a:p>
          <a:p>
            <a:r>
              <a:rPr lang="en-US" altLang="zh-CN" dirty="0"/>
              <a:t>echo "Original parameters are $*"</a:t>
            </a:r>
          </a:p>
          <a:p>
            <a:r>
              <a:rPr lang="en-US" altLang="zh-CN" dirty="0"/>
              <a:t>if </a:t>
            </a:r>
            <a:r>
              <a:rPr lang="en-US" altLang="zh-CN" dirty="0" err="1"/>
              <a:t>yes_or_no</a:t>
            </a:r>
            <a:r>
              <a:rPr lang="en-US" altLang="zh-CN" dirty="0"/>
              <a:t> "$1"</a:t>
            </a:r>
          </a:p>
          <a:p>
            <a:r>
              <a:rPr lang="en-US" altLang="zh-CN" dirty="0"/>
              <a:t>then</a:t>
            </a:r>
          </a:p>
          <a:p>
            <a:r>
              <a:rPr lang="en-US" altLang="zh-CN" dirty="0"/>
              <a:t>echo "Hi $1,nice name"</a:t>
            </a:r>
          </a:p>
          <a:p>
            <a:r>
              <a:rPr lang="en-US" altLang="zh-CN" dirty="0"/>
              <a:t>else</a:t>
            </a:r>
          </a:p>
          <a:p>
            <a:r>
              <a:rPr lang="en-US" altLang="zh-CN" dirty="0"/>
              <a:t>echo "Never mind"</a:t>
            </a:r>
          </a:p>
          <a:p>
            <a:r>
              <a:rPr lang="en-US" altLang="zh-CN" dirty="0"/>
              <a:t>fi</a:t>
            </a:r>
          </a:p>
          <a:p>
            <a:r>
              <a:rPr lang="en-US" altLang="zh-CN" dirty="0"/>
              <a:t>fi</a:t>
            </a:r>
          </a:p>
          <a:p>
            <a:r>
              <a:rPr lang="en-US" altLang="zh-CN" dirty="0"/>
              <a:t>exit 0</a:t>
            </a:r>
            <a:endParaRPr lang="zh-CN" altLang="en-US" dirty="0"/>
          </a:p>
        </p:txBody>
      </p:sp>
      <p:sp>
        <p:nvSpPr>
          <p:cNvPr id="3" name="TextBox 2"/>
          <p:cNvSpPr txBox="1"/>
          <p:nvPr/>
        </p:nvSpPr>
        <p:spPr>
          <a:xfrm>
            <a:off x="755576" y="1945040"/>
            <a:ext cx="3672408" cy="4062651"/>
          </a:xfrm>
          <a:prstGeom prst="rect">
            <a:avLst/>
          </a:prstGeom>
          <a:noFill/>
        </p:spPr>
        <p:txBody>
          <a:bodyPr wrap="square" rtlCol="0">
            <a:spAutoFit/>
          </a:bodyPr>
          <a:lstStyle/>
          <a:p>
            <a:pPr>
              <a:lnSpc>
                <a:spcPct val="80000"/>
              </a:lnSpc>
            </a:pPr>
            <a:r>
              <a:rPr lang="en-US" altLang="zh-CN" sz="2000" dirty="0"/>
              <a:t>#!/bin/bash</a:t>
            </a:r>
          </a:p>
          <a:p>
            <a:pPr>
              <a:lnSpc>
                <a:spcPct val="80000"/>
              </a:lnSpc>
            </a:pPr>
            <a:r>
              <a:rPr lang="en-US" altLang="zh-CN" sz="2000" dirty="0"/>
              <a:t>#</a:t>
            </a:r>
            <a:r>
              <a:rPr lang="zh-CN" altLang="en-US" sz="2000" dirty="0"/>
              <a:t>定义函数</a:t>
            </a:r>
          </a:p>
          <a:p>
            <a:pPr>
              <a:lnSpc>
                <a:spcPct val="80000"/>
              </a:lnSpc>
            </a:pPr>
            <a:r>
              <a:rPr lang="en-US" altLang="zh-CN" sz="2000" dirty="0" err="1"/>
              <a:t>yes_or_no</a:t>
            </a:r>
            <a:r>
              <a:rPr lang="en-US" altLang="zh-CN" sz="2000" dirty="0"/>
              <a:t>() {</a:t>
            </a:r>
          </a:p>
          <a:p>
            <a:pPr>
              <a:lnSpc>
                <a:spcPct val="80000"/>
              </a:lnSpc>
            </a:pPr>
            <a:r>
              <a:rPr lang="en-US" altLang="zh-CN" sz="2000" dirty="0"/>
              <a:t>echo "Is you name $* ?"</a:t>
            </a:r>
          </a:p>
          <a:p>
            <a:pPr>
              <a:lnSpc>
                <a:spcPct val="80000"/>
              </a:lnSpc>
            </a:pPr>
            <a:r>
              <a:rPr lang="en-US" altLang="zh-CN" sz="2000" dirty="0"/>
              <a:t>while true</a:t>
            </a:r>
          </a:p>
          <a:p>
            <a:pPr>
              <a:lnSpc>
                <a:spcPct val="80000"/>
              </a:lnSpc>
            </a:pPr>
            <a:r>
              <a:rPr lang="en-US" altLang="zh-CN" sz="2000" dirty="0"/>
              <a:t>do</a:t>
            </a:r>
          </a:p>
          <a:p>
            <a:pPr>
              <a:lnSpc>
                <a:spcPct val="80000"/>
              </a:lnSpc>
            </a:pPr>
            <a:r>
              <a:rPr lang="en-US" altLang="zh-CN" sz="2000" dirty="0"/>
              <a:t>echo "Enter yes or no:"</a:t>
            </a:r>
          </a:p>
          <a:p>
            <a:pPr>
              <a:lnSpc>
                <a:spcPct val="80000"/>
              </a:lnSpc>
            </a:pPr>
            <a:r>
              <a:rPr lang="en-US" altLang="zh-CN" sz="2000" dirty="0"/>
              <a:t>read x</a:t>
            </a:r>
          </a:p>
          <a:p>
            <a:pPr>
              <a:lnSpc>
                <a:spcPct val="80000"/>
              </a:lnSpc>
            </a:pPr>
            <a:r>
              <a:rPr lang="en-US" altLang="zh-CN" sz="2000" dirty="0"/>
              <a:t>case "$x" in</a:t>
            </a:r>
          </a:p>
          <a:p>
            <a:pPr>
              <a:lnSpc>
                <a:spcPct val="80000"/>
              </a:lnSpc>
            </a:pPr>
            <a:r>
              <a:rPr lang="en-US" altLang="zh-CN" sz="2000" dirty="0"/>
              <a:t>y | yes ) return 0;;</a:t>
            </a:r>
          </a:p>
          <a:p>
            <a:pPr>
              <a:lnSpc>
                <a:spcPct val="80000"/>
              </a:lnSpc>
            </a:pPr>
            <a:r>
              <a:rPr lang="en-US" altLang="zh-CN" sz="2000" dirty="0"/>
              <a:t>n | no ) return 1;;</a:t>
            </a:r>
          </a:p>
          <a:p>
            <a:pPr>
              <a:lnSpc>
                <a:spcPct val="80000"/>
              </a:lnSpc>
            </a:pPr>
            <a:r>
              <a:rPr lang="en-US" altLang="zh-CN" sz="2000" dirty="0"/>
              <a:t>* ) echo "Answer yes or no"</a:t>
            </a:r>
          </a:p>
          <a:p>
            <a:pPr>
              <a:lnSpc>
                <a:spcPct val="80000"/>
              </a:lnSpc>
            </a:pPr>
            <a:r>
              <a:rPr lang="en-US" altLang="zh-CN" sz="2000" dirty="0" err="1"/>
              <a:t>esac</a:t>
            </a:r>
            <a:endParaRPr lang="en-US" altLang="zh-CN" sz="2000" dirty="0"/>
          </a:p>
          <a:p>
            <a:pPr>
              <a:lnSpc>
                <a:spcPct val="80000"/>
              </a:lnSpc>
            </a:pPr>
            <a:r>
              <a:rPr lang="en-US" altLang="zh-CN" sz="2000" dirty="0"/>
              <a:t>done</a:t>
            </a:r>
          </a:p>
          <a:p>
            <a:pPr>
              <a:lnSpc>
                <a:spcPct val="80000"/>
              </a:lnSpc>
            </a:pPr>
            <a:r>
              <a:rPr lang="en-US" altLang="zh-CN" sz="2000" dirty="0"/>
              <a:t>}</a:t>
            </a:r>
          </a:p>
          <a:p>
            <a:endParaRPr lang="zh-CN" altLang="en-US" dirty="0"/>
          </a:p>
        </p:txBody>
      </p:sp>
      <p:sp>
        <p:nvSpPr>
          <p:cNvPr id="4" name="TextBox 3"/>
          <p:cNvSpPr txBox="1"/>
          <p:nvPr/>
        </p:nvSpPr>
        <p:spPr>
          <a:xfrm>
            <a:off x="755576" y="5743134"/>
            <a:ext cx="7488832" cy="461665"/>
          </a:xfrm>
          <a:prstGeom prst="rect">
            <a:avLst/>
          </a:prstGeom>
          <a:noFill/>
        </p:spPr>
        <p:txBody>
          <a:bodyPr wrap="square" rtlCol="0">
            <a:spAutoFit/>
          </a:bodyPr>
          <a:lstStyle/>
          <a:p>
            <a:r>
              <a:rPr lang="zh-CN" altLang="en-US" sz="2400" dirty="0" smtClean="0">
                <a:solidFill>
                  <a:srgbClr val="FF0000"/>
                </a:solidFill>
              </a:rPr>
              <a:t>可以用</a:t>
            </a:r>
            <a:r>
              <a:rPr lang="en-US" altLang="zh-CN" sz="2400" dirty="0" smtClean="0">
                <a:solidFill>
                  <a:srgbClr val="FF0000"/>
                </a:solidFill>
              </a:rPr>
              <a:t>return</a:t>
            </a:r>
            <a:r>
              <a:rPr lang="zh-CN" altLang="en-US" sz="2400" dirty="0" smtClean="0">
                <a:solidFill>
                  <a:srgbClr val="FF0000"/>
                </a:solidFill>
              </a:rPr>
              <a:t>命令让函数返回数字值</a:t>
            </a:r>
            <a:endParaRPr lang="zh-CN" altLang="en-US" sz="2400" dirty="0">
              <a:solidFill>
                <a:srgbClr val="FF0000"/>
              </a:solidFill>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95657"/>
            <a:ext cx="7632848" cy="572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85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p:bldP spid="2" grpId="0"/>
      <p:bldP spid="3" grpId="0"/>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53249"/>
          <p:cNvSpPr>
            <a:spLocks noGrp="1" noChangeArrowheads="1"/>
          </p:cNvSpPr>
          <p:nvPr>
            <p:ph type="title"/>
          </p:nvPr>
        </p:nvSpPr>
        <p:spPr/>
        <p:txBody>
          <a:bodyPr/>
          <a:lstStyle/>
          <a:p>
            <a:r>
              <a:rPr lang="en-US" altLang="zh-CN" sz="3600" b="1" dirty="0" smtClean="0"/>
              <a:t>shell</a:t>
            </a:r>
            <a:r>
              <a:rPr lang="zh-CN" altLang="en-US" sz="3600" b="1" dirty="0" smtClean="0"/>
              <a:t>脚本中调用其他</a:t>
            </a:r>
            <a:r>
              <a:rPr lang="en-US" altLang="zh-CN" sz="3600" b="1" dirty="0" smtClean="0"/>
              <a:t>shell</a:t>
            </a:r>
            <a:r>
              <a:rPr lang="zh-CN" altLang="en-US" sz="3600" b="1" dirty="0" smtClean="0"/>
              <a:t>脚本</a:t>
            </a:r>
            <a:r>
              <a:rPr lang="zh-CN" altLang="en-US" sz="3600" dirty="0" smtClean="0"/>
              <a:t> </a:t>
            </a:r>
          </a:p>
        </p:txBody>
      </p:sp>
      <p:sp>
        <p:nvSpPr>
          <p:cNvPr id="72706" name="文本占位符 53250"/>
          <p:cNvSpPr>
            <a:spLocks noGrp="1" noChangeArrowheads="1"/>
          </p:cNvSpPr>
          <p:nvPr>
            <p:ph idx="1"/>
          </p:nvPr>
        </p:nvSpPr>
        <p:spPr>
          <a:xfrm>
            <a:off x="611188" y="1096963"/>
            <a:ext cx="8229600" cy="5400675"/>
          </a:xfrm>
        </p:spPr>
        <p:txBody>
          <a:bodyPr/>
          <a:lstStyle/>
          <a:p>
            <a:pPr>
              <a:lnSpc>
                <a:spcPct val="80000"/>
              </a:lnSpc>
            </a:pPr>
            <a:r>
              <a:rPr lang="zh-CN" altLang="en-US" sz="2400" dirty="0" smtClean="0"/>
              <a:t>在</a:t>
            </a:r>
            <a:r>
              <a:rPr lang="en-US" altLang="zh-CN" sz="2400" dirty="0" smtClean="0"/>
              <a:t>shell</a:t>
            </a:r>
            <a:r>
              <a:rPr lang="zh-CN" altLang="en-US" sz="2400" dirty="0" smtClean="0"/>
              <a:t>脚本的执行过程中，</a:t>
            </a:r>
            <a:r>
              <a:rPr lang="en-US" altLang="zh-CN" sz="2400" dirty="0" smtClean="0"/>
              <a:t>shell</a:t>
            </a:r>
            <a:r>
              <a:rPr lang="zh-CN" altLang="en-US" sz="2400" dirty="0" smtClean="0"/>
              <a:t>脚本支持调用另一个</a:t>
            </a:r>
            <a:r>
              <a:rPr lang="en-US" altLang="zh-CN" sz="2400" dirty="0" smtClean="0"/>
              <a:t>shell</a:t>
            </a:r>
            <a:r>
              <a:rPr lang="zh-CN" altLang="en-US" sz="2400" dirty="0" smtClean="0"/>
              <a:t>脚本，</a:t>
            </a:r>
            <a:r>
              <a:rPr lang="zh-CN" altLang="en-US" sz="2400" dirty="0" smtClean="0">
                <a:solidFill>
                  <a:srgbClr val="FF0000"/>
                </a:solidFill>
              </a:rPr>
              <a:t>调用的格式为：程序名</a:t>
            </a:r>
            <a:endParaRPr lang="en-US" altLang="zh-CN" sz="2400" dirty="0" smtClean="0">
              <a:solidFill>
                <a:srgbClr val="FF0000"/>
              </a:solidFill>
            </a:endParaRPr>
          </a:p>
          <a:p>
            <a:pPr marL="0" indent="0">
              <a:lnSpc>
                <a:spcPct val="80000"/>
              </a:lnSpc>
              <a:buNone/>
            </a:pPr>
            <a:endParaRPr lang="zh-CN" altLang="en-US" sz="2400" dirty="0" smtClean="0">
              <a:solidFill>
                <a:srgbClr val="FF0000"/>
              </a:solidFill>
            </a:endParaRPr>
          </a:p>
          <a:p>
            <a:pPr marL="0" indent="0">
              <a:lnSpc>
                <a:spcPct val="80000"/>
              </a:lnSpc>
              <a:buNone/>
            </a:pPr>
            <a:r>
              <a:rPr lang="zh-CN" altLang="en-US" sz="2200" dirty="0" smtClean="0"/>
              <a:t>例：在</a:t>
            </a:r>
            <a:r>
              <a:rPr lang="en-US" altLang="zh-CN" sz="2200" dirty="0" smtClean="0"/>
              <a:t>shell</a:t>
            </a:r>
            <a:r>
              <a:rPr lang="zh-CN" altLang="en-US" sz="2200" dirty="0" smtClean="0"/>
              <a:t>脚本</a:t>
            </a:r>
            <a:r>
              <a:rPr lang="en-US" altLang="zh-CN" sz="2200" dirty="0" smtClean="0"/>
              <a:t>test17</a:t>
            </a:r>
            <a:r>
              <a:rPr lang="zh-CN" altLang="en-US" sz="2200" dirty="0" smtClean="0"/>
              <a:t>中调用</a:t>
            </a:r>
            <a:r>
              <a:rPr lang="en-US" altLang="zh-CN" sz="2200" dirty="0" smtClean="0"/>
              <a:t>test18</a:t>
            </a:r>
          </a:p>
          <a:p>
            <a:pPr>
              <a:lnSpc>
                <a:spcPct val="80000"/>
              </a:lnSpc>
              <a:buFont typeface="Wingdings" pitchFamily="2" charset="2"/>
              <a:buNone/>
            </a:pPr>
            <a:r>
              <a:rPr lang="en-US" altLang="zh-CN" sz="2200" dirty="0" smtClean="0"/>
              <a:t>(1)</a:t>
            </a:r>
            <a:r>
              <a:rPr lang="zh-CN" altLang="en-US" sz="2200" dirty="0" smtClean="0"/>
              <a:t>编辑代码</a:t>
            </a:r>
          </a:p>
          <a:p>
            <a:pPr lvl="1">
              <a:lnSpc>
                <a:spcPct val="80000"/>
              </a:lnSpc>
              <a:buFont typeface="Wingdings" pitchFamily="2" charset="2"/>
              <a:buNone/>
            </a:pPr>
            <a:r>
              <a:rPr lang="en-US" altLang="zh-CN" sz="2200" dirty="0" smtClean="0"/>
              <a:t>#test17</a:t>
            </a:r>
            <a:r>
              <a:rPr lang="zh-CN" altLang="en-US" sz="2200" dirty="0" smtClean="0"/>
              <a:t>脚本</a:t>
            </a:r>
          </a:p>
          <a:p>
            <a:pPr lvl="1">
              <a:lnSpc>
                <a:spcPct val="80000"/>
              </a:lnSpc>
              <a:buFont typeface="Wingdings" pitchFamily="2" charset="2"/>
              <a:buNone/>
            </a:pPr>
            <a:r>
              <a:rPr lang="en-US" altLang="zh-CN" sz="2200" dirty="0" smtClean="0"/>
              <a:t>#!/bin/</a:t>
            </a:r>
            <a:r>
              <a:rPr lang="en-US" altLang="zh-CN" sz="2200" dirty="0" err="1" smtClean="0"/>
              <a:t>sh</a:t>
            </a:r>
            <a:endParaRPr lang="en-US" altLang="zh-CN" sz="2200" dirty="0" smtClean="0"/>
          </a:p>
          <a:p>
            <a:pPr lvl="1">
              <a:lnSpc>
                <a:spcPct val="80000"/>
              </a:lnSpc>
              <a:buFont typeface="Wingdings" pitchFamily="2" charset="2"/>
              <a:buNone/>
            </a:pPr>
            <a:r>
              <a:rPr lang="en-US" altLang="zh-CN" sz="2200" dirty="0" smtClean="0"/>
              <a:t>echo "The main name is $0"</a:t>
            </a:r>
          </a:p>
          <a:p>
            <a:pPr lvl="1">
              <a:lnSpc>
                <a:spcPct val="80000"/>
              </a:lnSpc>
              <a:buFont typeface="Wingdings" pitchFamily="2" charset="2"/>
              <a:buNone/>
            </a:pPr>
            <a:r>
              <a:rPr lang="en-US" altLang="zh-CN" sz="2200" dirty="0" smtClean="0"/>
              <a:t>./test18</a:t>
            </a:r>
          </a:p>
          <a:p>
            <a:pPr lvl="1">
              <a:lnSpc>
                <a:spcPct val="80000"/>
              </a:lnSpc>
              <a:buFont typeface="Wingdings" pitchFamily="2" charset="2"/>
              <a:buNone/>
            </a:pPr>
            <a:r>
              <a:rPr lang="en-US" altLang="zh-CN" sz="2200" dirty="0" smtClean="0"/>
              <a:t>echo "the first string is $1"</a:t>
            </a:r>
          </a:p>
          <a:p>
            <a:pPr lvl="1">
              <a:lnSpc>
                <a:spcPct val="80000"/>
              </a:lnSpc>
              <a:buFont typeface="Wingdings" pitchFamily="2" charset="2"/>
              <a:buNone/>
            </a:pPr>
            <a:r>
              <a:rPr lang="en-US" altLang="zh-CN" sz="2200" dirty="0" smtClean="0"/>
              <a:t>    #test18</a:t>
            </a:r>
            <a:r>
              <a:rPr lang="zh-CN" altLang="en-US" sz="2200" dirty="0" smtClean="0"/>
              <a:t>脚本</a:t>
            </a:r>
          </a:p>
          <a:p>
            <a:pPr lvl="1">
              <a:lnSpc>
                <a:spcPct val="80000"/>
              </a:lnSpc>
              <a:buFont typeface="Wingdings" pitchFamily="2" charset="2"/>
              <a:buNone/>
            </a:pPr>
            <a:r>
              <a:rPr lang="en-US" altLang="zh-CN" sz="2200" dirty="0" smtClean="0"/>
              <a:t>#!/bin/</a:t>
            </a:r>
            <a:r>
              <a:rPr lang="en-US" altLang="zh-CN" sz="2200" dirty="0" err="1" smtClean="0"/>
              <a:t>sh</a:t>
            </a:r>
            <a:endParaRPr lang="en-US" altLang="zh-CN" sz="2200" dirty="0" smtClean="0"/>
          </a:p>
          <a:p>
            <a:pPr lvl="1">
              <a:lnSpc>
                <a:spcPct val="80000"/>
              </a:lnSpc>
              <a:buFont typeface="Wingdings" pitchFamily="2" charset="2"/>
              <a:buNone/>
            </a:pPr>
            <a:r>
              <a:rPr lang="en-US" altLang="zh-CN" sz="2200" dirty="0" smtClean="0"/>
              <a:t>echo "How are you $USER?"</a:t>
            </a:r>
          </a:p>
          <a:p>
            <a:pPr>
              <a:lnSpc>
                <a:spcPct val="80000"/>
              </a:lnSpc>
              <a:buFont typeface="Wingdings" pitchFamily="2" charset="2"/>
              <a:buNone/>
            </a:pPr>
            <a:r>
              <a:rPr lang="en-US" altLang="zh-CN" sz="2200" dirty="0" smtClean="0"/>
              <a:t>(2)</a:t>
            </a:r>
            <a:r>
              <a:rPr lang="zh-CN" altLang="en-US" sz="2200" dirty="0" smtClean="0"/>
              <a:t>修改权限</a:t>
            </a:r>
          </a:p>
          <a:p>
            <a:pPr lvl="1">
              <a:lnSpc>
                <a:spcPct val="80000"/>
              </a:lnSpc>
              <a:buFont typeface="Wingdings" pitchFamily="2" charset="2"/>
              <a:buNone/>
            </a:pPr>
            <a:r>
              <a:rPr lang="en-US" altLang="zh-CN" sz="2200" dirty="0" smtClean="0"/>
              <a:t>[</a:t>
            </a:r>
            <a:r>
              <a:rPr lang="en-US" altLang="zh-CN" sz="2200" dirty="0" err="1" smtClean="0"/>
              <a:t>root@localhost</a:t>
            </a:r>
            <a:r>
              <a:rPr lang="en-US" altLang="zh-CN" sz="2200" dirty="0" smtClean="0"/>
              <a:t> bin]#</a:t>
            </a:r>
            <a:r>
              <a:rPr lang="en-US" altLang="zh-CN" sz="2200" dirty="0" err="1" smtClean="0"/>
              <a:t>chmod</a:t>
            </a:r>
            <a:r>
              <a:rPr lang="en-US" altLang="zh-CN" sz="2200" dirty="0" smtClean="0"/>
              <a:t> +x test17</a:t>
            </a:r>
          </a:p>
          <a:p>
            <a:pPr lvl="1">
              <a:lnSpc>
                <a:spcPct val="80000"/>
              </a:lnSpc>
              <a:buFont typeface="Wingdings" pitchFamily="2" charset="2"/>
              <a:buNone/>
            </a:pPr>
            <a:r>
              <a:rPr lang="en-US" altLang="zh-CN" sz="2200" dirty="0" smtClean="0"/>
              <a:t>[</a:t>
            </a:r>
            <a:r>
              <a:rPr lang="en-US" altLang="zh-CN" sz="2200" dirty="0" err="1" smtClean="0"/>
              <a:t>root@localhost</a:t>
            </a:r>
            <a:r>
              <a:rPr lang="en-US" altLang="zh-CN" sz="2200" dirty="0" smtClean="0"/>
              <a:t> bin]#</a:t>
            </a:r>
            <a:r>
              <a:rPr lang="en-US" altLang="zh-CN" sz="2200" dirty="0" err="1" smtClean="0"/>
              <a:t>chmod</a:t>
            </a:r>
            <a:r>
              <a:rPr lang="en-US" altLang="zh-CN" sz="2200" dirty="0" smtClean="0"/>
              <a:t> +x test18</a:t>
            </a:r>
          </a:p>
          <a:p>
            <a:pPr>
              <a:lnSpc>
                <a:spcPct val="80000"/>
              </a:lnSpc>
              <a:buFont typeface="Wingdings" pitchFamily="2" charset="2"/>
              <a:buNone/>
            </a:pPr>
            <a:endParaRPr lang="en-US" altLang="zh-CN" sz="2200" dirty="0" smtClean="0"/>
          </a:p>
        </p:txBody>
      </p:sp>
      <p:sp>
        <p:nvSpPr>
          <p:cNvPr id="72708"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8C589E6-94A5-4C9A-9045-AF16DCF17487}" type="slidenum">
              <a:rPr lang="zh-CN" altLang="en-US"/>
              <a:pPr/>
              <a:t>106</a:t>
            </a:fld>
            <a:endParaRPr lang="zh-CN" altLang="en-US"/>
          </a:p>
        </p:txBody>
      </p:sp>
      <p:sp>
        <p:nvSpPr>
          <p:cNvPr id="72707" name="文本框 53251"/>
          <p:cNvSpPr txBox="1">
            <a:spLocks noChangeArrowheads="1"/>
          </p:cNvSpPr>
          <p:nvPr/>
        </p:nvSpPr>
        <p:spPr bwMode="auto">
          <a:xfrm>
            <a:off x="4788024" y="2520378"/>
            <a:ext cx="417646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r>
              <a:rPr lang="en-US" altLang="zh-CN" dirty="0"/>
              <a:t>(3)</a:t>
            </a:r>
            <a:r>
              <a:rPr lang="zh-CN" altLang="en-US" dirty="0"/>
              <a:t>程序运行结果</a:t>
            </a:r>
          </a:p>
          <a:p>
            <a:pPr lvl="1"/>
            <a:r>
              <a:rPr lang="en-US" altLang="zh-CN" dirty="0"/>
              <a:t>[</a:t>
            </a:r>
            <a:r>
              <a:rPr lang="en-US" altLang="zh-CN" dirty="0" err="1"/>
              <a:t>root@localhost</a:t>
            </a:r>
            <a:r>
              <a:rPr lang="en-US" altLang="zh-CN" dirty="0"/>
              <a:t> bin]# ./test17 abc123</a:t>
            </a:r>
          </a:p>
          <a:p>
            <a:pPr lvl="1"/>
            <a:r>
              <a:rPr lang="en-US" altLang="zh-CN" dirty="0"/>
              <a:t>The main name is ./test17</a:t>
            </a:r>
          </a:p>
          <a:p>
            <a:pPr lvl="1"/>
            <a:r>
              <a:rPr lang="en-US" altLang="zh-CN" dirty="0"/>
              <a:t>How are you root?</a:t>
            </a:r>
          </a:p>
          <a:p>
            <a:pPr lvl="1"/>
            <a:r>
              <a:rPr lang="en-US" altLang="zh-CN" dirty="0"/>
              <a:t>the first string is abc123</a:t>
            </a:r>
          </a:p>
        </p:txBody>
      </p:sp>
    </p:spTree>
    <p:extLst>
      <p:ext uri="{BB962C8B-B14F-4D97-AF65-F5344CB8AC3E}">
        <p14:creationId xmlns:p14="http://schemas.microsoft.com/office/powerpoint/2010/main" val="89450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54273"/>
          <p:cNvSpPr>
            <a:spLocks noGrp="1" noChangeArrowheads="1"/>
          </p:cNvSpPr>
          <p:nvPr>
            <p:ph type="title"/>
          </p:nvPr>
        </p:nvSpPr>
        <p:spPr/>
        <p:txBody>
          <a:bodyPr/>
          <a:lstStyle/>
          <a:p>
            <a:r>
              <a:rPr lang="en-US" altLang="zh-CN" sz="3600" b="1" dirty="0" smtClean="0"/>
              <a:t>Shell</a:t>
            </a:r>
            <a:r>
              <a:rPr lang="zh-CN" altLang="en-US" sz="3600" b="1" dirty="0" smtClean="0"/>
              <a:t>脚本程序注意事项</a:t>
            </a:r>
          </a:p>
        </p:txBody>
      </p:sp>
      <p:sp>
        <p:nvSpPr>
          <p:cNvPr id="73730" name="文本占位符 54274"/>
          <p:cNvSpPr>
            <a:spLocks noGrp="1" noChangeArrowheads="1"/>
          </p:cNvSpPr>
          <p:nvPr>
            <p:ph idx="1"/>
          </p:nvPr>
        </p:nvSpPr>
        <p:spPr>
          <a:xfrm>
            <a:off x="684213" y="1196975"/>
            <a:ext cx="8229600" cy="4741863"/>
          </a:xfrm>
        </p:spPr>
        <p:txBody>
          <a:bodyPr/>
          <a:lstStyle/>
          <a:p>
            <a:pPr>
              <a:lnSpc>
                <a:spcPct val="90000"/>
              </a:lnSpc>
              <a:buFont typeface="Wingdings" pitchFamily="2" charset="2"/>
              <a:buNone/>
            </a:pPr>
            <a:r>
              <a:rPr lang="en-US" altLang="zh-CN" sz="2400" dirty="0" smtClean="0"/>
              <a:t>(1)</a:t>
            </a:r>
            <a:r>
              <a:rPr lang="zh-CN" altLang="en-US" sz="2400" dirty="0" smtClean="0"/>
              <a:t>在</a:t>
            </a:r>
            <a:r>
              <a:rPr lang="en-US" altLang="zh-CN" sz="2400" dirty="0" smtClean="0"/>
              <a:t>Linux</a:t>
            </a:r>
            <a:r>
              <a:rPr lang="zh-CN" altLang="en-US" sz="2400" dirty="0" smtClean="0"/>
              <a:t>编辑中命令区分大小写字符。</a:t>
            </a:r>
          </a:p>
          <a:p>
            <a:pPr>
              <a:lnSpc>
                <a:spcPct val="90000"/>
              </a:lnSpc>
              <a:buFont typeface="Wingdings" pitchFamily="2" charset="2"/>
              <a:buNone/>
            </a:pPr>
            <a:r>
              <a:rPr lang="en-US" altLang="zh-CN" sz="2400" dirty="0" smtClean="0"/>
              <a:t>(2)</a:t>
            </a:r>
            <a:r>
              <a:rPr lang="zh-CN" altLang="en-US" sz="2400" dirty="0" smtClean="0"/>
              <a:t>在</a:t>
            </a:r>
            <a:r>
              <a:rPr lang="en-US" altLang="zh-CN" sz="2400" dirty="0" smtClean="0"/>
              <a:t>shell</a:t>
            </a:r>
            <a:r>
              <a:rPr lang="zh-CN" altLang="en-US" sz="2400" dirty="0" smtClean="0"/>
              <a:t>语句中加入必要的注释，以便以后阅读和维护，注释以</a:t>
            </a:r>
            <a:r>
              <a:rPr lang="en-US" altLang="zh-CN" sz="2400" dirty="0" smtClean="0"/>
              <a:t>#</a:t>
            </a:r>
            <a:r>
              <a:rPr lang="zh-CN" altLang="en-US" sz="2400" dirty="0" smtClean="0"/>
              <a:t>开头。</a:t>
            </a:r>
          </a:p>
          <a:p>
            <a:pPr>
              <a:lnSpc>
                <a:spcPct val="90000"/>
              </a:lnSpc>
              <a:buFont typeface="Wingdings" pitchFamily="2" charset="2"/>
              <a:buNone/>
            </a:pPr>
            <a:r>
              <a:rPr lang="en-US" altLang="zh-CN" sz="2400" dirty="0" smtClean="0"/>
              <a:t>(3)</a:t>
            </a:r>
            <a:r>
              <a:rPr lang="zh-CN" altLang="en-US" sz="2400" dirty="0" smtClean="0"/>
              <a:t>对</a:t>
            </a:r>
            <a:r>
              <a:rPr lang="en-US" altLang="zh-CN" sz="2400" dirty="0" smtClean="0"/>
              <a:t>shell</a:t>
            </a:r>
            <a:r>
              <a:rPr lang="zh-CN" altLang="en-US" sz="2400" dirty="0" smtClean="0"/>
              <a:t>变量进行数字运算时，使用乘法符号</a:t>
            </a:r>
            <a:r>
              <a:rPr lang="en-US" altLang="zh-CN" sz="2400" dirty="0" smtClean="0"/>
              <a:t>"*"</a:t>
            </a:r>
            <a:r>
              <a:rPr lang="zh-CN" altLang="en-US" sz="2400" dirty="0" smtClean="0"/>
              <a:t>时，要用转义字符</a:t>
            </a:r>
            <a:r>
              <a:rPr lang="en-US" altLang="zh-CN" sz="2400" dirty="0" smtClean="0"/>
              <a:t>"\"</a:t>
            </a:r>
            <a:r>
              <a:rPr lang="zh-CN" altLang="en-US" sz="2400" dirty="0" smtClean="0"/>
              <a:t>进行转义。</a:t>
            </a:r>
          </a:p>
          <a:p>
            <a:pPr>
              <a:lnSpc>
                <a:spcPct val="90000"/>
              </a:lnSpc>
              <a:buFont typeface="Wingdings" pitchFamily="2" charset="2"/>
              <a:buNone/>
            </a:pPr>
            <a:r>
              <a:rPr lang="en-US" altLang="zh-CN" sz="2400" dirty="0" smtClean="0"/>
              <a:t>(4)</a:t>
            </a:r>
            <a:r>
              <a:rPr lang="zh-CN" altLang="en-US" sz="2400" dirty="0" smtClean="0"/>
              <a:t>由于</a:t>
            </a:r>
            <a:r>
              <a:rPr lang="en-US" altLang="zh-CN" sz="2400" dirty="0" smtClean="0"/>
              <a:t>shell</a:t>
            </a:r>
            <a:r>
              <a:rPr lang="zh-CN" altLang="en-US" sz="2400" dirty="0" smtClean="0"/>
              <a:t>对命令中多余的空格不进行任何处理，因此程序员可以利用这一特性调整程序缩进，达到增强程序可读性的效果。</a:t>
            </a:r>
          </a:p>
          <a:p>
            <a:pPr>
              <a:lnSpc>
                <a:spcPct val="90000"/>
              </a:lnSpc>
              <a:buFont typeface="Wingdings" pitchFamily="2" charset="2"/>
              <a:buNone/>
            </a:pPr>
            <a:r>
              <a:rPr lang="en-US" altLang="zh-CN" sz="2400" dirty="0" smtClean="0"/>
              <a:t>(5)</a:t>
            </a:r>
            <a:r>
              <a:rPr lang="zh-CN" altLang="en-US" sz="2400" dirty="0" smtClean="0"/>
              <a:t>在对函数命名时最好能使用有含义且容易理解的名字，即使函数名能够比较准确地表达函数所完成的任务。同时建议对于较大的程序要建立函数命名和变量命名对照表。</a:t>
            </a:r>
          </a:p>
        </p:txBody>
      </p:sp>
      <p:sp>
        <p:nvSpPr>
          <p:cNvPr id="7373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746AD0D-7BD9-4393-8BAC-C6D1DD1426A0}" type="slidenum">
              <a:rPr lang="zh-CN" altLang="en-US"/>
              <a:pPr/>
              <a:t>107</a:t>
            </a:fld>
            <a:endParaRPr lang="zh-CN" altLang="en-US"/>
          </a:p>
        </p:txBody>
      </p:sp>
    </p:spTree>
    <p:extLst>
      <p:ext uri="{BB962C8B-B14F-4D97-AF65-F5344CB8AC3E}">
        <p14:creationId xmlns:p14="http://schemas.microsoft.com/office/powerpoint/2010/main" val="68511352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58369"/>
          <p:cNvSpPr>
            <a:spLocks noGrp="1" noChangeArrowheads="1"/>
          </p:cNvSpPr>
          <p:nvPr>
            <p:ph type="title"/>
          </p:nvPr>
        </p:nvSpPr>
        <p:spPr/>
        <p:txBody>
          <a:bodyPr/>
          <a:lstStyle/>
          <a:p>
            <a:r>
              <a:rPr lang="zh-CN" altLang="en-US" dirty="0" smtClean="0"/>
              <a:t>综合实验 </a:t>
            </a:r>
          </a:p>
        </p:txBody>
      </p:sp>
      <p:sp>
        <p:nvSpPr>
          <p:cNvPr id="77830"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AB6BB1F-0C81-4DF5-B1A8-54D93F4E8C03}" type="slidenum">
              <a:rPr lang="zh-CN" altLang="en-US"/>
              <a:pPr/>
              <a:t>108</a:t>
            </a:fld>
            <a:endParaRPr lang="zh-CN" altLang="en-US"/>
          </a:p>
        </p:txBody>
      </p:sp>
      <p:sp>
        <p:nvSpPr>
          <p:cNvPr id="77827" name="文本框 58372"/>
          <p:cNvSpPr txBox="1">
            <a:spLocks noChangeArrowheads="1"/>
          </p:cNvSpPr>
          <p:nvPr/>
        </p:nvSpPr>
        <p:spPr bwMode="auto">
          <a:xfrm>
            <a:off x="-1681163" y="-30449838"/>
            <a:ext cx="5402263" cy="138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r>
              <a:rPr lang="zh-CN" altLang="en-US" sz="1000"/>
              <a:t>：</a:t>
            </a:r>
          </a:p>
          <a:p>
            <a:endParaRPr lang="zh-CN" altLang="en-US" sz="1000"/>
          </a:p>
          <a:p>
            <a:r>
              <a:rPr lang="zh-CN" altLang="en-US" sz="1000"/>
              <a:t>编写一个 shell 程序，呈现一个菜单，有 0～5 共 6 个命令选项， 1 为挂载 U 盘， 2 为卸</a:t>
            </a:r>
          </a:p>
          <a:p>
            <a:endParaRPr lang="zh-CN" altLang="en-US" sz="1000"/>
          </a:p>
          <a:p>
            <a:r>
              <a:rPr lang="zh-CN" altLang="en-US" sz="1000"/>
              <a:t>87</a:t>
            </a:r>
          </a:p>
          <a:p>
            <a:endParaRPr lang="zh-CN" altLang="en-US" sz="1000"/>
          </a:p>
          <a:p>
            <a:r>
              <a:rPr lang="zh-CN" altLang="en-US" sz="1000"/>
              <a:t>第 2 章 shell 编程</a:t>
            </a:r>
          </a:p>
          <a:p>
            <a:endParaRPr lang="zh-CN" altLang="en-US" sz="1000"/>
          </a:p>
          <a:p>
            <a:r>
              <a:rPr lang="zh-CN" altLang="en-US" sz="1000"/>
              <a:t>载 U 盘， 3 为显示 U 盘的信息， 4 把硬盘中的文件拷贝到 U 盘， 5 把 U 盘中的文件拷贝到</a:t>
            </a:r>
          </a:p>
          <a:p>
            <a:endParaRPr lang="zh-CN" altLang="en-US" sz="1000"/>
          </a:p>
          <a:p>
            <a:r>
              <a:rPr lang="zh-CN" altLang="en-US" sz="1000"/>
              <a:t>硬盘中，选 0 退出。</a:t>
            </a:r>
          </a:p>
          <a:p>
            <a:endParaRPr lang="zh-CN" altLang="en-US" sz="1000"/>
          </a:p>
          <a:p>
            <a:r>
              <a:rPr lang="zh-CN" altLang="en-US" sz="1000"/>
              <a:t>程序分析：把此程序分成题目中所要求的 6 大功能模块，另加一个菜单显示及选择的主模块。</a:t>
            </a:r>
          </a:p>
          <a:p>
            <a:r>
              <a:rPr lang="zh-CN" altLang="en-US" sz="1000"/>
              <a:t>（ 1）编辑代码</a:t>
            </a:r>
          </a:p>
          <a:p>
            <a:r>
              <a:rPr lang="zh-CN" altLang="en-US" sz="1000"/>
              <a:t>[root@localhost bin]# vi zhsl</a:t>
            </a:r>
          </a:p>
          <a:p>
            <a:r>
              <a:rPr lang="zh-CN" altLang="en-US" sz="1000"/>
              <a:t>#!/bin/sh</a:t>
            </a:r>
          </a:p>
          <a:p>
            <a:r>
              <a:rPr lang="zh-CN" altLang="en-US" sz="1000"/>
              <a:t>#mountusb.sh</a:t>
            </a:r>
          </a:p>
          <a:p>
            <a:r>
              <a:rPr lang="zh-CN" altLang="en-US" sz="1000"/>
              <a:t>#退出程序函数</a:t>
            </a:r>
          </a:p>
          <a:p>
            <a:r>
              <a:rPr lang="zh-CN" altLang="en-US" sz="1000"/>
              <a:t>quit()</a:t>
            </a:r>
          </a:p>
          <a:p>
            <a:r>
              <a:rPr lang="zh-CN" altLang="en-US" sz="1000"/>
              <a:t>{ clear</a:t>
            </a:r>
          </a:p>
          <a:p>
            <a:r>
              <a:rPr lang="zh-CN" altLang="en-US" sz="1000"/>
              <a:t>echo "***************************************************"</a:t>
            </a:r>
          </a:p>
          <a:p>
            <a:r>
              <a:rPr lang="zh-CN" altLang="en-US" sz="1000"/>
              <a:t>echo "** thank you to use,Good bye! **"</a:t>
            </a:r>
          </a:p>
          <a:p>
            <a:r>
              <a:rPr lang="zh-CN" altLang="en-US" sz="1000"/>
              <a:t>exit 0  }</a:t>
            </a:r>
          </a:p>
          <a:p>
            <a:r>
              <a:rPr lang="zh-CN" altLang="en-US" sz="1000"/>
              <a:t>#加载 U 盘函数</a:t>
            </a:r>
          </a:p>
          <a:p>
            <a:r>
              <a:rPr lang="zh-CN" altLang="en-US" sz="1000"/>
              <a:t>mountusb()</a:t>
            </a:r>
          </a:p>
          <a:p>
            <a:r>
              <a:rPr lang="zh-CN" altLang="en-US" sz="1000"/>
              <a:t>{</a:t>
            </a:r>
          </a:p>
          <a:p>
            <a:r>
              <a:rPr lang="zh-CN" altLang="en-US" sz="1000"/>
              <a:t>clear</a:t>
            </a:r>
          </a:p>
          <a:p>
            <a:r>
              <a:rPr lang="zh-CN" altLang="en-US" sz="1000"/>
              <a:t>#在/mnt 下创建 usb 目录</a:t>
            </a:r>
          </a:p>
          <a:p>
            <a:r>
              <a:rPr lang="zh-CN" altLang="en-US" sz="1000"/>
              <a:t>mkdir /mnt/usb</a:t>
            </a:r>
          </a:p>
          <a:p>
            <a:r>
              <a:rPr lang="zh-CN" altLang="en-US" sz="1000"/>
              <a:t>#查看 U 盘设备名称</a:t>
            </a:r>
          </a:p>
          <a:p>
            <a:r>
              <a:rPr lang="zh-CN" altLang="en-US" sz="1000"/>
              <a:t>/sbin/fdisk -l |grep /dev/sd</a:t>
            </a:r>
          </a:p>
          <a:p>
            <a:r>
              <a:rPr lang="zh-CN" altLang="en-US" sz="1000"/>
              <a:t>echo -e "Please Enter the device name of usb as shown above:\c"</a:t>
            </a:r>
          </a:p>
          <a:p>
            <a:r>
              <a:rPr lang="zh-CN" altLang="en-US" sz="1000"/>
              <a:t>read PARAMETER</a:t>
            </a:r>
          </a:p>
          <a:p>
            <a:r>
              <a:rPr lang="zh-CN" altLang="en-US" sz="1000"/>
              <a:t>mount /dev/$PARAMETER /mnt/usb</a:t>
            </a:r>
          </a:p>
          <a:p>
            <a:r>
              <a:rPr lang="zh-CN" altLang="en-US" sz="1000"/>
              <a:t>}</a:t>
            </a:r>
          </a:p>
          <a:p>
            <a:r>
              <a:rPr lang="zh-CN" altLang="en-US" sz="1000"/>
              <a:t>#卸载 U 盘函数</a:t>
            </a:r>
          </a:p>
          <a:p>
            <a:r>
              <a:rPr lang="zh-CN" altLang="en-US" sz="1000"/>
              <a:t>umountusb()</a:t>
            </a:r>
          </a:p>
          <a:p>
            <a:r>
              <a:rPr lang="zh-CN" altLang="en-US" sz="1000"/>
              <a:t>{</a:t>
            </a:r>
          </a:p>
          <a:p>
            <a:r>
              <a:rPr lang="zh-CN" altLang="en-US" sz="1000"/>
              <a:t>clear</a:t>
            </a:r>
          </a:p>
          <a:p>
            <a:r>
              <a:rPr lang="zh-CN" altLang="en-US" sz="1000"/>
              <a:t>umount /mnt/usb</a:t>
            </a:r>
          </a:p>
          <a:p>
            <a:r>
              <a:rPr lang="zh-CN" altLang="en-US" sz="1000"/>
              <a:t>}</a:t>
            </a:r>
          </a:p>
          <a:p>
            <a:r>
              <a:rPr lang="zh-CN" altLang="en-US" sz="1000"/>
              <a:t>#显示 U 盘信息函数</a:t>
            </a:r>
          </a:p>
          <a:p>
            <a:r>
              <a:rPr lang="zh-CN" altLang="en-US" sz="1000"/>
              <a:t>display()</a:t>
            </a:r>
          </a:p>
          <a:p>
            <a:r>
              <a:rPr lang="zh-CN" altLang="en-US" sz="1000"/>
              <a:t>{ clear</a:t>
            </a:r>
          </a:p>
          <a:p>
            <a:r>
              <a:rPr lang="zh-CN" altLang="en-US" sz="1000"/>
              <a:t>ls -la /mnt/usb</a:t>
            </a:r>
          </a:p>
          <a:p>
            <a:r>
              <a:rPr lang="zh-CN" altLang="en-US" sz="1000"/>
              <a:t>}</a:t>
            </a:r>
          </a:p>
          <a:p>
            <a:r>
              <a:rPr lang="zh-CN" altLang="en-US" sz="1000"/>
              <a:t>#拷贝硬盘文件到 U 盘函数</a:t>
            </a:r>
          </a:p>
          <a:p>
            <a:r>
              <a:rPr lang="zh-CN" altLang="en-US" sz="1000"/>
              <a:t>cpdisktousb()</a:t>
            </a:r>
          </a:p>
          <a:p>
            <a:r>
              <a:rPr lang="zh-CN" altLang="en-US" sz="1000"/>
              <a:t>{ clear</a:t>
            </a:r>
          </a:p>
          <a:p>
            <a:r>
              <a:rPr lang="zh-CN" altLang="en-US" sz="1000"/>
              <a:t>echo -e "Please Enter the filename to be Copide（ under Current</a:t>
            </a:r>
          </a:p>
          <a:p>
            <a:r>
              <a:rPr lang="zh-CN" altLang="en-US" sz="1000"/>
              <a:t>directory):\c"</a:t>
            </a:r>
          </a:p>
          <a:p>
            <a:r>
              <a:rPr lang="zh-CN" altLang="en-US" sz="1000"/>
              <a:t>read FILE</a:t>
            </a:r>
          </a:p>
          <a:p>
            <a:r>
              <a:rPr lang="zh-CN" altLang="en-US" sz="1000"/>
              <a:t>echo "Copying,Please wait!..."</a:t>
            </a:r>
          </a:p>
          <a:p>
            <a:r>
              <a:rPr lang="zh-CN" altLang="en-US" sz="1000"/>
              <a:t>cp $FILE /mnt/usb</a:t>
            </a:r>
          </a:p>
          <a:p>
            <a:r>
              <a:rPr lang="zh-CN" altLang="en-US" sz="1000"/>
              <a:t>}</a:t>
            </a:r>
          </a:p>
          <a:p>
            <a:r>
              <a:rPr lang="zh-CN" altLang="en-US" sz="1000"/>
              <a:t>#拷贝 U 盘函数到硬盘文件</a:t>
            </a:r>
          </a:p>
          <a:p>
            <a:r>
              <a:rPr lang="zh-CN" altLang="en-US" sz="1000"/>
              <a:t>cpusbtodisk()</a:t>
            </a:r>
          </a:p>
          <a:p>
            <a:r>
              <a:rPr lang="zh-CN" altLang="en-US" sz="1000"/>
              <a:t>{</a:t>
            </a:r>
          </a:p>
          <a:p>
            <a:r>
              <a:rPr lang="zh-CN" altLang="en-US" sz="1000"/>
              <a:t>clear</a:t>
            </a:r>
          </a:p>
          <a:p>
            <a:r>
              <a:rPr lang="zh-CN" altLang="en-US" sz="1000"/>
              <a:t>echo -e "Please Enter the filename to be Copide in USB:\c"</a:t>
            </a:r>
          </a:p>
          <a:p>
            <a:r>
              <a:rPr lang="zh-CN" altLang="en-US" sz="1000"/>
              <a:t>read FILE</a:t>
            </a:r>
          </a:p>
          <a:p>
            <a:r>
              <a:rPr lang="zh-CN" altLang="en-US" sz="1000"/>
              <a:t>echo "Copying,Please wait!..."</a:t>
            </a:r>
          </a:p>
          <a:p>
            <a:r>
              <a:rPr lang="zh-CN" altLang="en-US" sz="1000"/>
              <a:t>cp /mnt/usb/$FILE . #点(.)表示当前路径</a:t>
            </a:r>
          </a:p>
          <a:p>
            <a:r>
              <a:rPr lang="zh-CN" altLang="en-US" sz="1000"/>
              <a:t>}</a:t>
            </a:r>
          </a:p>
          <a:p>
            <a:r>
              <a:rPr lang="zh-CN" altLang="en-US" sz="1000"/>
              <a:t>clear</a:t>
            </a:r>
          </a:p>
          <a:p>
            <a:r>
              <a:rPr lang="zh-CN" altLang="en-US" sz="1000"/>
              <a:t>while true</a:t>
            </a:r>
          </a:p>
          <a:p>
            <a:r>
              <a:rPr lang="zh-CN" altLang="en-US" sz="1000"/>
              <a:t>do</a:t>
            </a:r>
          </a:p>
          <a:p>
            <a:r>
              <a:rPr lang="zh-CN" altLang="en-US" sz="1000"/>
              <a:t>echo "======================================================"</a:t>
            </a:r>
          </a:p>
          <a:p>
            <a:r>
              <a:rPr lang="zh-CN" altLang="en-US" sz="1000"/>
              <a:t>echo "*** LINUX USB MANAGE PROGRAM ***"</a:t>
            </a:r>
          </a:p>
          <a:p>
            <a:r>
              <a:rPr lang="zh-CN" altLang="en-US" sz="1000"/>
              <a:t>echo " 1-MOUNT USB "</a:t>
            </a:r>
          </a:p>
          <a:p>
            <a:r>
              <a:rPr lang="zh-CN" altLang="en-US" sz="1000"/>
              <a:t>echo " 2-UNMOUNT USB "</a:t>
            </a:r>
          </a:p>
          <a:p>
            <a:r>
              <a:rPr lang="zh-CN" altLang="en-US" sz="1000"/>
              <a:t>echo " 3-DISPLAY USB INFORMATION "</a:t>
            </a:r>
          </a:p>
          <a:p>
            <a:r>
              <a:rPr lang="zh-CN" altLang="en-US" sz="1000"/>
              <a:t>echo " 4-COPY FILE IN DISK TO USB "</a:t>
            </a:r>
          </a:p>
          <a:p>
            <a:r>
              <a:rPr lang="zh-CN" altLang="en-US" sz="1000"/>
              <a:t>echo " 5-COPY FILE IN USB TO DISK "</a:t>
            </a:r>
          </a:p>
          <a:p>
            <a:r>
              <a:rPr lang="zh-CN" altLang="en-US" sz="1000"/>
              <a:t>echo " 0-EXIT "</a:t>
            </a:r>
          </a:p>
          <a:p>
            <a:r>
              <a:rPr lang="zh-CN" altLang="en-US" sz="1000"/>
              <a:t>echo "======================================================"</a:t>
            </a:r>
          </a:p>
          <a:p>
            <a:r>
              <a:rPr lang="zh-CN" altLang="en-US" sz="1000"/>
              <a:t>echo -e "Please Enter a Choice(0—5):\c"</a:t>
            </a:r>
          </a:p>
          <a:p>
            <a:r>
              <a:rPr lang="zh-CN" altLang="en-US" sz="1000"/>
              <a:t>read CHOICE</a:t>
            </a:r>
          </a:p>
          <a:p>
            <a:r>
              <a:rPr lang="zh-CN" altLang="en-US" sz="1000"/>
              <a:t>case ＄CHOICE in</a:t>
            </a:r>
          </a:p>
          <a:p>
            <a:r>
              <a:rPr lang="zh-CN" altLang="en-US" sz="1000"/>
              <a:t>1)mountusb;;</a:t>
            </a:r>
          </a:p>
          <a:p>
            <a:r>
              <a:rPr lang="zh-CN" altLang="en-US" sz="1000"/>
              <a:t>2)umountusb;;</a:t>
            </a:r>
          </a:p>
          <a:p>
            <a:r>
              <a:rPr lang="zh-CN" altLang="en-US" sz="1000"/>
              <a:t>3)display;;</a:t>
            </a:r>
          </a:p>
          <a:p>
            <a:r>
              <a:rPr lang="zh-CN" altLang="en-US" sz="1000"/>
              <a:t>4)cpdisktousb;;</a:t>
            </a:r>
          </a:p>
          <a:p>
            <a:r>
              <a:rPr lang="zh-CN" altLang="en-US" sz="1000"/>
              <a:t>5)cpusbtodisk;;</a:t>
            </a:r>
          </a:p>
          <a:p>
            <a:r>
              <a:rPr lang="zh-CN" altLang="en-US" sz="1000"/>
              <a:t>0)quit;;</a:t>
            </a:r>
          </a:p>
          <a:p>
            <a:r>
              <a:rPr lang="zh-CN" altLang="en-US" sz="1000"/>
              <a:t>*)echo "Invalid Choice!Correct Choice is (0—5)"</a:t>
            </a:r>
          </a:p>
          <a:p>
            <a:r>
              <a:rPr lang="zh-CN" altLang="en-US" sz="1000"/>
              <a:t>sleep 4</a:t>
            </a:r>
          </a:p>
          <a:p>
            <a:r>
              <a:rPr lang="zh-CN" altLang="en-US" sz="1000"/>
              <a:t>clear;;</a:t>
            </a:r>
          </a:p>
          <a:p>
            <a:r>
              <a:rPr lang="zh-CN" altLang="en-US" sz="1000"/>
              <a:t>esac</a:t>
            </a:r>
          </a:p>
          <a:p>
            <a:r>
              <a:rPr lang="zh-CN" altLang="en-US" sz="1000"/>
              <a:t>done</a:t>
            </a:r>
          </a:p>
        </p:txBody>
      </p:sp>
      <p:sp>
        <p:nvSpPr>
          <p:cNvPr id="2" name="内容占位符 1"/>
          <p:cNvSpPr>
            <a:spLocks noGrp="1"/>
          </p:cNvSpPr>
          <p:nvPr>
            <p:ph idx="1"/>
          </p:nvPr>
        </p:nvSpPr>
        <p:spPr/>
        <p:txBody>
          <a:bodyPr/>
          <a:lstStyle/>
          <a:p>
            <a:pPr marL="0" indent="0">
              <a:buNone/>
            </a:pPr>
            <a:r>
              <a:rPr lang="zh-CN" altLang="en-US" sz="2000" dirty="0" smtClean="0"/>
              <a:t>设计一个</a:t>
            </a:r>
            <a:r>
              <a:rPr lang="en-US" altLang="zh-CN" sz="2000" dirty="0" smtClean="0"/>
              <a:t>main</a:t>
            </a:r>
            <a:r>
              <a:rPr lang="zh-CN" altLang="en-US" sz="2000" dirty="0" smtClean="0"/>
              <a:t>程序，程序由多个文件组成，文件之间可以相互调用，并完成以下所示的模块功能，程序主要分成六个模块，主要功能如图所示。</a:t>
            </a:r>
            <a:endParaRPr lang="en-US" altLang="zh-CN" sz="2000" dirty="0" smtClean="0"/>
          </a:p>
          <a:p>
            <a:pPr marL="0" indent="0">
              <a:buNone/>
            </a:pPr>
            <a:r>
              <a:rPr lang="zh-CN" altLang="en-US" sz="2000" dirty="0" smtClean="0"/>
              <a:t>分析：</a:t>
            </a:r>
            <a:endParaRPr lang="en-US" altLang="zh-CN" sz="2000" dirty="0" smtClean="0"/>
          </a:p>
          <a:p>
            <a:pPr marL="0" indent="0">
              <a:buNone/>
            </a:pPr>
            <a:r>
              <a:rPr lang="en-US" altLang="zh-CN" sz="2000" dirty="0" smtClean="0"/>
              <a:t>1</a:t>
            </a:r>
            <a:r>
              <a:rPr lang="zh-CN" altLang="en-US" sz="2000" dirty="0" smtClean="0"/>
              <a:t>、程序总共由</a:t>
            </a:r>
            <a:r>
              <a:rPr lang="en-US" altLang="zh-CN" sz="2000" dirty="0" smtClean="0"/>
              <a:t>6</a:t>
            </a:r>
            <a:r>
              <a:rPr lang="zh-CN" altLang="en-US" sz="2000" dirty="0" smtClean="0"/>
              <a:t>个脚本文件构成：</a:t>
            </a:r>
            <a:r>
              <a:rPr lang="en-US" altLang="zh-CN" sz="2000" dirty="0" smtClean="0"/>
              <a:t>main(</a:t>
            </a:r>
            <a:r>
              <a:rPr lang="zh-CN" altLang="en-US" sz="2000" dirty="0" smtClean="0"/>
              <a:t>主程序</a:t>
            </a:r>
            <a:r>
              <a:rPr lang="en-US" altLang="zh-CN" sz="2000" dirty="0" smtClean="0"/>
              <a:t>)</a:t>
            </a:r>
            <a:r>
              <a:rPr lang="zh-CN" altLang="en-US" sz="2000" dirty="0" smtClean="0"/>
              <a:t>，</a:t>
            </a:r>
            <a:r>
              <a:rPr lang="en-US" altLang="zh-CN" sz="2000" dirty="0" err="1" smtClean="0"/>
              <a:t>usb</a:t>
            </a:r>
            <a:r>
              <a:rPr lang="zh-CN" altLang="en-US" sz="2000" dirty="0" smtClean="0"/>
              <a:t>部分，压缩部分，编辑文件属性，修改日期，搜索文件</a:t>
            </a:r>
            <a:endParaRPr lang="en-US" altLang="zh-CN" sz="2000" dirty="0" smtClean="0"/>
          </a:p>
          <a:p>
            <a:pPr marL="0" indent="0">
              <a:buNone/>
            </a:pPr>
            <a:r>
              <a:rPr lang="en-US" altLang="zh-CN" sz="2000" dirty="0" smtClean="0"/>
              <a:t>2</a:t>
            </a:r>
            <a:r>
              <a:rPr lang="zh-CN" altLang="en-US" sz="2000" dirty="0" smtClean="0"/>
              <a:t>、</a:t>
            </a:r>
            <a:r>
              <a:rPr lang="en-US" altLang="zh-CN" sz="2000" dirty="0" smtClean="0"/>
              <a:t>main</a:t>
            </a:r>
            <a:r>
              <a:rPr lang="zh-CN" altLang="en-US" sz="2000" dirty="0"/>
              <a:t>脚本</a:t>
            </a:r>
            <a:endParaRPr lang="en-US" altLang="zh-CN" sz="2000" dirty="0" smtClean="0"/>
          </a:p>
          <a:p>
            <a:pPr marL="0" indent="0">
              <a:buNone/>
            </a:pPr>
            <a:r>
              <a:rPr lang="en-US" altLang="zh-CN" sz="2000" dirty="0"/>
              <a:t> </a:t>
            </a:r>
            <a:r>
              <a:rPr lang="en-US" altLang="zh-CN" sz="2000" dirty="0" smtClean="0"/>
              <a:t>  (1)</a:t>
            </a:r>
            <a:r>
              <a:rPr lang="zh-CN" altLang="en-US" sz="2000" dirty="0" smtClean="0"/>
              <a:t>通过</a:t>
            </a:r>
            <a:r>
              <a:rPr lang="en-US" altLang="zh-CN" sz="2000" dirty="0" err="1" smtClean="0"/>
              <a:t>chmod</a:t>
            </a:r>
            <a:r>
              <a:rPr lang="en-US" altLang="zh-CN" sz="2000" dirty="0" smtClean="0"/>
              <a:t> +x filename</a:t>
            </a:r>
            <a:r>
              <a:rPr lang="zh-CN" altLang="en-US" sz="2000" dirty="0" smtClean="0"/>
              <a:t>实现对几个功能模块脚本文件属性的改变</a:t>
            </a:r>
            <a:endParaRPr lang="en-US" altLang="zh-CN" sz="2000" dirty="0" smtClean="0"/>
          </a:p>
          <a:p>
            <a:pPr marL="0" indent="0">
              <a:buNone/>
            </a:pPr>
            <a:r>
              <a:rPr lang="zh-CN" altLang="en-US" sz="2000" dirty="0"/>
              <a:t>（</a:t>
            </a:r>
            <a:r>
              <a:rPr lang="en-US" altLang="zh-CN" sz="2000" dirty="0" smtClean="0"/>
              <a:t>2</a:t>
            </a:r>
            <a:r>
              <a:rPr lang="zh-CN" altLang="en-US" sz="2000" dirty="0" smtClean="0"/>
              <a:t>）总的模块，通过</a:t>
            </a:r>
            <a:r>
              <a:rPr lang="en-US" altLang="zh-CN" sz="2000" dirty="0" smtClean="0"/>
              <a:t>./filename</a:t>
            </a:r>
            <a:r>
              <a:rPr lang="zh-CN" altLang="en-US" sz="2000" dirty="0" smtClean="0"/>
              <a:t>来实现对其他几个模块脚本程序的调用</a:t>
            </a:r>
            <a:endParaRPr lang="en-US" altLang="zh-CN" sz="2000" dirty="0" smtClean="0"/>
          </a:p>
          <a:p>
            <a:pPr marL="0" indent="0">
              <a:buNone/>
            </a:pPr>
            <a:r>
              <a:rPr lang="en-US" altLang="zh-CN" sz="2000" dirty="0" smtClean="0"/>
              <a:t>3</a:t>
            </a:r>
            <a:r>
              <a:rPr lang="zh-CN" altLang="en-US" sz="2000" dirty="0" smtClean="0"/>
              <a:t>、其余功能的脚本文件将要实现的各功能用函数和相应的</a:t>
            </a:r>
            <a:r>
              <a:rPr lang="en-US" altLang="zh-CN" sz="2000" dirty="0" smtClean="0"/>
              <a:t>shell</a:t>
            </a:r>
            <a:r>
              <a:rPr lang="zh-CN" altLang="en-US" sz="2000" dirty="0" smtClean="0"/>
              <a:t>命令实现。</a:t>
            </a:r>
            <a:endParaRPr lang="en-US" altLang="zh-CN" sz="2000" dirty="0" smtClean="0"/>
          </a:p>
          <a:p>
            <a:pPr marL="0" indent="0">
              <a:buNone/>
            </a:pPr>
            <a:r>
              <a:rPr lang="zh-CN" altLang="en-US" sz="2000" dirty="0" smtClean="0"/>
              <a:t>例如：</a:t>
            </a:r>
            <a:r>
              <a:rPr lang="en-US" altLang="zh-CN" sz="2000" dirty="0" err="1" smtClean="0"/>
              <a:t>usb</a:t>
            </a:r>
            <a:r>
              <a:rPr lang="zh-CN" altLang="en-US" sz="2000" dirty="0" smtClean="0"/>
              <a:t>脚本文件中基本应该包含</a:t>
            </a:r>
            <a:r>
              <a:rPr lang="en-US" altLang="zh-CN" sz="2000" dirty="0" smtClean="0"/>
              <a:t>7</a:t>
            </a:r>
            <a:r>
              <a:rPr lang="zh-CN" altLang="en-US" sz="2000" dirty="0" smtClean="0"/>
              <a:t>个函数</a:t>
            </a:r>
            <a:endParaRPr lang="en-US" altLang="zh-CN" sz="2000" dirty="0" smtClean="0"/>
          </a:p>
          <a:p>
            <a:pPr marL="0" indent="0">
              <a:buNone/>
            </a:pPr>
            <a:endParaRPr lang="zh-CN" altLang="en-US" dirty="0"/>
          </a:p>
          <a:p>
            <a:endParaRPr lang="zh-CN" altLang="en-US" dirty="0"/>
          </a:p>
        </p:txBody>
      </p:sp>
    </p:spTree>
    <p:extLst>
      <p:ext uri="{BB962C8B-B14F-4D97-AF65-F5344CB8AC3E}">
        <p14:creationId xmlns:p14="http://schemas.microsoft.com/office/powerpoint/2010/main" val="258273318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综合实验</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47801389"/>
              </p:ext>
            </p:extLst>
          </p:nvPr>
        </p:nvGraphicFramePr>
        <p:xfrm>
          <a:off x="683568" y="1196752"/>
          <a:ext cx="8229600" cy="5184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8419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51201"/>
          <p:cNvSpPr>
            <a:spLocks noGrp="1" noChangeArrowheads="1"/>
          </p:cNvSpPr>
          <p:nvPr>
            <p:ph type="title"/>
          </p:nvPr>
        </p:nvSpPr>
        <p:spPr/>
        <p:txBody>
          <a:bodyPr/>
          <a:lstStyle/>
          <a:p>
            <a:r>
              <a:rPr lang="zh-CN" altLang="en-US" dirty="0" smtClean="0">
                <a:sym typeface="黑体" pitchFamily="49" charset="-122"/>
              </a:rPr>
              <a:t>输入输出重定向</a:t>
            </a:r>
            <a:endParaRPr lang="zh-CN" altLang="en-US" dirty="0" smtClean="0"/>
          </a:p>
        </p:txBody>
      </p:sp>
      <p:sp>
        <p:nvSpPr>
          <p:cNvPr id="79874" name="文本占位符 51202"/>
          <p:cNvSpPr>
            <a:spLocks noGrp="1" noChangeArrowheads="1"/>
          </p:cNvSpPr>
          <p:nvPr>
            <p:ph idx="1"/>
          </p:nvPr>
        </p:nvSpPr>
        <p:spPr>
          <a:xfrm>
            <a:off x="684213" y="1412875"/>
            <a:ext cx="8229600" cy="3384277"/>
          </a:xfrm>
        </p:spPr>
        <p:txBody>
          <a:bodyPr/>
          <a:lstStyle/>
          <a:p>
            <a:pPr marL="0" indent="0" algn="just">
              <a:buNone/>
            </a:pPr>
            <a:r>
              <a:rPr lang="en-US" altLang="zh-CN" sz="2400" b="1" dirty="0" smtClean="0"/>
              <a:t>1</a:t>
            </a:r>
            <a:r>
              <a:rPr lang="zh-CN" altLang="en-US" sz="2400" b="1" dirty="0" smtClean="0"/>
              <a:t>、输入重定向</a:t>
            </a:r>
            <a:endParaRPr lang="zh-CN" altLang="en-US" sz="2400" dirty="0" smtClean="0"/>
          </a:p>
          <a:p>
            <a:pPr marL="533400" indent="-533400"/>
            <a:r>
              <a:rPr lang="zh-CN" altLang="en-US" sz="2400" dirty="0" smtClean="0"/>
              <a:t>输入重定向用小于符号“</a:t>
            </a:r>
            <a:r>
              <a:rPr lang="en-US" sz="2400" dirty="0" smtClean="0"/>
              <a:t>&lt;”</a:t>
            </a:r>
            <a:r>
              <a:rPr lang="zh-CN" altLang="en-US" sz="2400" dirty="0" smtClean="0"/>
              <a:t>来表示。它用来断开键盘和“命令”的标准输入之间的关联，然后将输入文件关联到标准输入。</a:t>
            </a:r>
          </a:p>
          <a:p>
            <a:pPr marL="533400" indent="-533400"/>
            <a:r>
              <a:rPr lang="zh-CN" altLang="en-US" sz="2400" dirty="0" smtClean="0"/>
              <a:t>命令语法：</a:t>
            </a:r>
            <a:r>
              <a:rPr lang="en-US" sz="2400" dirty="0" smtClean="0"/>
              <a:t>command &lt; filename</a:t>
            </a:r>
          </a:p>
          <a:p>
            <a:pPr marL="533400" indent="-533400"/>
            <a:r>
              <a:rPr lang="zh-CN" altLang="en-US" sz="2400" dirty="0" smtClean="0"/>
              <a:t>功能：</a:t>
            </a:r>
            <a:r>
              <a:rPr lang="en-US" sz="2400" dirty="0" smtClean="0"/>
              <a:t>command</a:t>
            </a:r>
            <a:r>
              <a:rPr lang="zh-CN" altLang="en-US" sz="2400" dirty="0" smtClean="0"/>
              <a:t>命令的输入来自于</a:t>
            </a:r>
            <a:r>
              <a:rPr lang="en-US" sz="2400" dirty="0" smtClean="0"/>
              <a:t>filename</a:t>
            </a:r>
            <a:r>
              <a:rPr lang="zh-CN" altLang="en-US" sz="2400" dirty="0" smtClean="0"/>
              <a:t>文件。</a:t>
            </a:r>
          </a:p>
          <a:p>
            <a:pPr marL="0" indent="0">
              <a:buNone/>
            </a:pPr>
            <a:r>
              <a:rPr lang="zh-CN" altLang="en-US" sz="2400" dirty="0" smtClean="0"/>
              <a:t>例</a:t>
            </a:r>
            <a:r>
              <a:rPr lang="en-US" altLang="zh-CN" sz="2400" dirty="0" smtClean="0"/>
              <a:t>: </a:t>
            </a:r>
            <a:r>
              <a:rPr lang="zh-CN" altLang="en-US" sz="2400" dirty="0"/>
              <a:t> </a:t>
            </a:r>
            <a:r>
              <a:rPr lang="en-US" altLang="zh-CN" sz="2400" dirty="0"/>
              <a:t>[</a:t>
            </a:r>
            <a:r>
              <a:rPr lang="en-US" altLang="zh-CN" sz="2400" dirty="0" err="1"/>
              <a:t>root@localhost</a:t>
            </a:r>
            <a:r>
              <a:rPr lang="en-US" altLang="zh-CN" sz="2400" dirty="0"/>
              <a:t> </a:t>
            </a:r>
            <a:r>
              <a:rPr lang="en-US" altLang="zh-CN" sz="2400" dirty="0" smtClean="0"/>
              <a:t>ch2]# more &lt; input.txt</a:t>
            </a:r>
          </a:p>
          <a:p>
            <a:pPr marL="533400" indent="-533400"/>
            <a:endParaRPr lang="en-US" altLang="zh-CN" sz="24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578224"/>
            <a:ext cx="6264696" cy="216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12952" y="5085184"/>
            <a:ext cx="7488832" cy="1415772"/>
          </a:xfrm>
          <a:prstGeom prst="rect">
            <a:avLst/>
          </a:prstGeom>
          <a:noFill/>
        </p:spPr>
        <p:txBody>
          <a:bodyPr wrap="square" rtlCol="0">
            <a:spAutoFit/>
          </a:bodyPr>
          <a:lstStyle/>
          <a:p>
            <a:pPr marL="533400" indent="-533400"/>
            <a:r>
              <a:rPr lang="zh-CN" altLang="en-US" sz="2400" dirty="0"/>
              <a:t>例：可以使用 </a:t>
            </a:r>
            <a:r>
              <a:rPr lang="en-US" altLang="zh-CN" sz="2400" dirty="0" err="1"/>
              <a:t>mysql</a:t>
            </a:r>
            <a:r>
              <a:rPr lang="en-US" altLang="zh-CN" sz="2400" dirty="0"/>
              <a:t> data&lt; </a:t>
            </a:r>
            <a:r>
              <a:rPr lang="en-US" altLang="zh-CN" sz="2400" dirty="0" err="1"/>
              <a:t>data.sql</a:t>
            </a:r>
            <a:r>
              <a:rPr lang="en-US" altLang="zh-CN" sz="2400" dirty="0"/>
              <a:t> </a:t>
            </a:r>
            <a:r>
              <a:rPr lang="zh-CN" altLang="en-US" sz="2400" dirty="0"/>
              <a:t>来将 </a:t>
            </a:r>
            <a:r>
              <a:rPr lang="en-US" altLang="zh-CN" sz="2400" dirty="0" err="1"/>
              <a:t>data.sql</a:t>
            </a:r>
            <a:r>
              <a:rPr lang="en-US" altLang="zh-CN" sz="2400" dirty="0"/>
              <a:t> </a:t>
            </a:r>
            <a:r>
              <a:rPr lang="zh-CN" altLang="en-US" sz="2400" dirty="0"/>
              <a:t>的数据输入到 </a:t>
            </a:r>
            <a:r>
              <a:rPr lang="en-US" altLang="zh-CN" sz="2400" dirty="0" err="1"/>
              <a:t>mysql</a:t>
            </a:r>
            <a:r>
              <a:rPr lang="en-US" altLang="zh-CN" sz="2400" dirty="0"/>
              <a:t> </a:t>
            </a:r>
            <a:r>
              <a:rPr lang="zh-CN" altLang="en-US" sz="2400" dirty="0"/>
              <a:t>的 </a:t>
            </a:r>
            <a:r>
              <a:rPr lang="en-US" altLang="zh-CN" sz="2400" dirty="0"/>
              <a:t>data</a:t>
            </a:r>
            <a:r>
              <a:rPr lang="zh-CN" altLang="en-US" sz="2400" dirty="0"/>
              <a:t>数据库中。</a:t>
            </a:r>
          </a:p>
          <a:p>
            <a:pPr marL="914400" lvl="1" indent="-457200">
              <a:buFont typeface="Wingdings" pitchFamily="2" charset="2"/>
              <a:buNone/>
            </a:pPr>
            <a:r>
              <a:rPr lang="en-US" altLang="zh-CN" sz="2000" dirty="0"/>
              <a:t>[</a:t>
            </a:r>
            <a:r>
              <a:rPr lang="en-US" altLang="zh-CN" sz="2000" dirty="0" err="1"/>
              <a:t>root@localhost</a:t>
            </a:r>
            <a:r>
              <a:rPr lang="en-US" altLang="zh-CN" sz="2000" dirty="0"/>
              <a:t> root]# </a:t>
            </a:r>
            <a:r>
              <a:rPr lang="en-US" altLang="zh-CN" sz="2000" dirty="0" err="1"/>
              <a:t>mysql</a:t>
            </a:r>
            <a:r>
              <a:rPr lang="en-US" altLang="zh-CN" sz="2000" dirty="0"/>
              <a:t> data &lt; </a:t>
            </a:r>
            <a:r>
              <a:rPr lang="en-US" altLang="zh-CN" sz="2000" dirty="0" err="1"/>
              <a:t>data.sql</a:t>
            </a:r>
            <a:endParaRPr lang="zh-CN" altLang="en-US" sz="2000" dirty="0"/>
          </a:p>
          <a:p>
            <a:endParaRPr lang="zh-CN" altLang="en-US" dirty="0"/>
          </a:p>
        </p:txBody>
      </p:sp>
    </p:spTree>
    <p:extLst>
      <p:ext uri="{BB962C8B-B14F-4D97-AF65-F5344CB8AC3E}">
        <p14:creationId xmlns:p14="http://schemas.microsoft.com/office/powerpoint/2010/main" val="147874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60417"/>
          <p:cNvSpPr>
            <a:spLocks noGrp="1" noChangeArrowheads="1"/>
          </p:cNvSpPr>
          <p:nvPr>
            <p:ph type="title"/>
          </p:nvPr>
        </p:nvSpPr>
        <p:spPr/>
        <p:txBody>
          <a:bodyPr/>
          <a:lstStyle/>
          <a:p>
            <a:r>
              <a:rPr lang="zh-CN" altLang="en-US" dirty="0" smtClean="0"/>
              <a:t>课后练习</a:t>
            </a:r>
          </a:p>
        </p:txBody>
      </p:sp>
      <p:sp>
        <p:nvSpPr>
          <p:cNvPr id="79874" name="文本占位符 60418"/>
          <p:cNvSpPr>
            <a:spLocks noGrp="1" noChangeArrowheads="1"/>
          </p:cNvSpPr>
          <p:nvPr>
            <p:ph idx="1"/>
          </p:nvPr>
        </p:nvSpPr>
        <p:spPr>
          <a:xfrm>
            <a:off x="684213" y="1125538"/>
            <a:ext cx="8229600" cy="5256212"/>
          </a:xfrm>
        </p:spPr>
        <p:txBody>
          <a:bodyPr/>
          <a:lstStyle/>
          <a:p>
            <a:pPr>
              <a:lnSpc>
                <a:spcPct val="90000"/>
              </a:lnSpc>
              <a:buFont typeface="Wingdings" pitchFamily="2" charset="2"/>
              <a:buAutoNum type="arabicPeriod"/>
            </a:pPr>
            <a:r>
              <a:rPr lang="zh-CN" altLang="en-US" sz="2000" dirty="0" smtClean="0"/>
              <a:t>编写一个</a:t>
            </a:r>
            <a:r>
              <a:rPr lang="en-US" altLang="zh-CN" sz="2000" dirty="0" smtClean="0"/>
              <a:t>shell</a:t>
            </a:r>
            <a:r>
              <a:rPr lang="zh-CN" altLang="en-US" sz="2000" dirty="0" smtClean="0"/>
              <a:t>程序，此程序的功能是：显示</a:t>
            </a:r>
            <a:r>
              <a:rPr lang="en-US" altLang="zh-CN" sz="2000" dirty="0" smtClean="0"/>
              <a:t>root</a:t>
            </a:r>
            <a:r>
              <a:rPr lang="zh-CN" altLang="en-US" sz="2000" dirty="0" smtClean="0"/>
              <a:t>下的文件信息，然后建立一个</a:t>
            </a:r>
            <a:r>
              <a:rPr lang="en-US" altLang="zh-CN" sz="2000" dirty="0" err="1" smtClean="0"/>
              <a:t>abc</a:t>
            </a:r>
            <a:r>
              <a:rPr lang="zh-CN" altLang="en-US" sz="2000" dirty="0" smtClean="0"/>
              <a:t>的文件夹，在此文件夹下新建一个文件</a:t>
            </a:r>
            <a:r>
              <a:rPr lang="en-US" altLang="zh-CN" sz="2000" dirty="0" err="1" smtClean="0"/>
              <a:t>k.c</a:t>
            </a:r>
            <a:r>
              <a:rPr lang="zh-CN" altLang="en-US" sz="2000" dirty="0" smtClean="0"/>
              <a:t>，修改此文件的权限为可执行。</a:t>
            </a:r>
          </a:p>
          <a:p>
            <a:pPr>
              <a:lnSpc>
                <a:spcPct val="90000"/>
              </a:lnSpc>
              <a:buFont typeface="Wingdings" pitchFamily="2" charset="2"/>
              <a:buAutoNum type="arabicPeriod"/>
            </a:pPr>
            <a:r>
              <a:rPr lang="zh-CN" altLang="en-US" sz="2000" dirty="0" smtClean="0"/>
              <a:t>编写一个</a:t>
            </a:r>
            <a:r>
              <a:rPr lang="en-US" altLang="zh-CN" sz="2000" dirty="0" smtClean="0"/>
              <a:t>shell</a:t>
            </a:r>
            <a:r>
              <a:rPr lang="zh-CN" altLang="en-US" sz="2000" dirty="0" smtClean="0"/>
              <a:t>程序，挂载优盘，把优盘中所有</a:t>
            </a:r>
            <a:r>
              <a:rPr lang="en-US" altLang="zh-CN" sz="2000" dirty="0" smtClean="0"/>
              <a:t>.c</a:t>
            </a:r>
            <a:r>
              <a:rPr lang="zh-CN" altLang="en-US" sz="2000" dirty="0" smtClean="0"/>
              <a:t>文件拷贝到当前目录，然后卸载优盘。</a:t>
            </a:r>
          </a:p>
          <a:p>
            <a:pPr>
              <a:lnSpc>
                <a:spcPct val="90000"/>
              </a:lnSpc>
              <a:buFont typeface="Wingdings" pitchFamily="2" charset="2"/>
              <a:buAutoNum type="arabicPeriod"/>
            </a:pPr>
            <a:r>
              <a:rPr lang="zh-CN" altLang="en-US" sz="2000" dirty="0" smtClean="0"/>
              <a:t>编写一个</a:t>
            </a:r>
            <a:r>
              <a:rPr lang="en-US" altLang="zh-CN" sz="2000" dirty="0" smtClean="0"/>
              <a:t>shell</a:t>
            </a:r>
            <a:r>
              <a:rPr lang="zh-CN" altLang="en-US" sz="2000" dirty="0" smtClean="0"/>
              <a:t>程序，程序执行时从键盘读入一个文件名，然后创建这个文件。</a:t>
            </a:r>
            <a:endParaRPr lang="en-US" altLang="zh-CN" sz="2000" dirty="0" smtClean="0"/>
          </a:p>
          <a:p>
            <a:pPr>
              <a:lnSpc>
                <a:spcPct val="90000"/>
              </a:lnSpc>
              <a:buFont typeface="Wingdings" pitchFamily="2" charset="2"/>
              <a:buAutoNum type="arabicPeriod"/>
            </a:pPr>
            <a:r>
              <a:rPr lang="zh-CN" altLang="en-US" sz="2000" dirty="0" smtClean="0"/>
              <a:t>编写一个</a:t>
            </a:r>
            <a:r>
              <a:rPr lang="en-US" altLang="zh-CN" sz="2000" dirty="0" smtClean="0"/>
              <a:t>shell</a:t>
            </a:r>
            <a:r>
              <a:rPr lang="zh-CN" altLang="en-US" sz="2000" dirty="0" smtClean="0"/>
              <a:t>脚本，它显示出所有的命令行参数，把它们都左移两位，并再次显示所有的命令行参数</a:t>
            </a:r>
            <a:endParaRPr lang="en-US" altLang="zh-CN" sz="2000" dirty="0" smtClean="0"/>
          </a:p>
          <a:p>
            <a:pPr>
              <a:lnSpc>
                <a:spcPct val="90000"/>
              </a:lnSpc>
              <a:buFont typeface="Wingdings" pitchFamily="2" charset="2"/>
              <a:buAutoNum type="arabicPeriod"/>
            </a:pPr>
            <a:r>
              <a:rPr lang="zh-CN" altLang="en-US" sz="2000" dirty="0" smtClean="0"/>
              <a:t>编写一个</a:t>
            </a:r>
            <a:r>
              <a:rPr lang="en-US" altLang="zh-CN" sz="2000" dirty="0" smtClean="0"/>
              <a:t>shell</a:t>
            </a:r>
            <a:r>
              <a:rPr lang="zh-CN" altLang="en-US" sz="2000" dirty="0" smtClean="0"/>
              <a:t>脚本程序，它带一个命令行参数，这个参数是一个文件，如果这个文件是一个普通文件，则打印文件所有者的名字和最后修改的日期，如果参数带有多个参数，则输出出错信息。</a:t>
            </a:r>
          </a:p>
          <a:p>
            <a:pPr>
              <a:lnSpc>
                <a:spcPct val="90000"/>
              </a:lnSpc>
              <a:buFont typeface="Wingdings" pitchFamily="2" charset="2"/>
              <a:buAutoNum type="arabicPeriod"/>
            </a:pPr>
            <a:r>
              <a:rPr lang="zh-CN" altLang="en-US" sz="2000" dirty="0" smtClean="0"/>
              <a:t>编写一个</a:t>
            </a:r>
            <a:r>
              <a:rPr lang="en-US" altLang="zh-CN" sz="2000" dirty="0" smtClean="0"/>
              <a:t>shell</a:t>
            </a:r>
            <a:r>
              <a:rPr lang="zh-CN" altLang="en-US" sz="2000" dirty="0" smtClean="0"/>
              <a:t>程序，键盘输入两个字符串，比较两个字符串是否相等。</a:t>
            </a:r>
          </a:p>
          <a:p>
            <a:pPr>
              <a:lnSpc>
                <a:spcPct val="90000"/>
              </a:lnSpc>
              <a:buFont typeface="Wingdings" pitchFamily="2" charset="2"/>
              <a:buAutoNum type="arabicPeriod"/>
            </a:pPr>
            <a:r>
              <a:rPr lang="zh-CN" altLang="en-US" sz="2000" dirty="0" smtClean="0"/>
              <a:t>编写二个</a:t>
            </a:r>
            <a:r>
              <a:rPr lang="en-US" altLang="zh-CN" sz="2000" dirty="0" smtClean="0"/>
              <a:t>shell</a:t>
            </a:r>
            <a:r>
              <a:rPr lang="zh-CN" altLang="en-US" sz="2000" dirty="0" smtClean="0"/>
              <a:t>程序</a:t>
            </a:r>
            <a:r>
              <a:rPr lang="en-US" altLang="zh-CN" sz="2000" dirty="0" err="1" smtClean="0"/>
              <a:t>kk</a:t>
            </a:r>
            <a:r>
              <a:rPr lang="zh-CN" altLang="en-US" sz="2000" dirty="0" smtClean="0"/>
              <a:t>及</a:t>
            </a:r>
            <a:r>
              <a:rPr lang="en-US" altLang="zh-CN" sz="2000" dirty="0" smtClean="0"/>
              <a:t>aa</a:t>
            </a:r>
            <a:r>
              <a:rPr lang="zh-CN" altLang="en-US" sz="2000" dirty="0" smtClean="0"/>
              <a:t>，在</a:t>
            </a:r>
            <a:r>
              <a:rPr lang="en-US" altLang="zh-CN" sz="2000" dirty="0" err="1" smtClean="0"/>
              <a:t>kk</a:t>
            </a:r>
            <a:r>
              <a:rPr lang="zh-CN" altLang="en-US" sz="2000" dirty="0" smtClean="0"/>
              <a:t>中输入两个数，调用</a:t>
            </a:r>
            <a:r>
              <a:rPr lang="en-US" altLang="zh-CN" sz="2000" dirty="0" smtClean="0"/>
              <a:t>aa</a:t>
            </a:r>
            <a:r>
              <a:rPr lang="zh-CN" altLang="en-US" sz="2000" dirty="0" smtClean="0"/>
              <a:t>计算这两个数之间奇数的和。有兴趣的读者可参考</a:t>
            </a:r>
            <a:endParaRPr lang="en-US" altLang="zh-CN" sz="2000" dirty="0" smtClean="0"/>
          </a:p>
          <a:p>
            <a:pPr>
              <a:lnSpc>
                <a:spcPct val="90000"/>
              </a:lnSpc>
              <a:buFont typeface="Wingdings" pitchFamily="2" charset="2"/>
              <a:buAutoNum type="arabicPeriod"/>
            </a:pPr>
            <a:r>
              <a:rPr lang="zh-CN" altLang="en-US" sz="2000" dirty="0" smtClean="0"/>
              <a:t>程序调试，程序名</a:t>
            </a:r>
            <a:r>
              <a:rPr lang="en-US" altLang="zh-CN" sz="2000" dirty="0" smtClean="0"/>
              <a:t>ex12.txt</a:t>
            </a:r>
            <a:r>
              <a:rPr lang="zh-CN" altLang="en-US" sz="2000" dirty="0" smtClean="0"/>
              <a:t>，此脚本用图形化的程序来计算一个人的均绩。用到了</a:t>
            </a:r>
            <a:r>
              <a:rPr lang="en-US" altLang="zh-CN" sz="2000" dirty="0" err="1" smtClean="0"/>
              <a:t>gdialog</a:t>
            </a:r>
            <a:r>
              <a:rPr lang="zh-CN" altLang="en-US" sz="2000" smtClean="0"/>
              <a:t>工具。（代码在教学平台上）</a:t>
            </a:r>
            <a:endParaRPr lang="zh-CN" altLang="en-US" sz="2000" dirty="0" smtClean="0"/>
          </a:p>
        </p:txBody>
      </p:sp>
      <p:sp>
        <p:nvSpPr>
          <p:cNvPr id="7987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781AD25-CF54-402A-AF95-D4578C43E597}" type="slidenum">
              <a:rPr lang="zh-CN" altLang="en-US"/>
              <a:pPr/>
              <a:t>110</a:t>
            </a:fld>
            <a:endParaRPr lang="zh-CN" altLang="en-US"/>
          </a:p>
        </p:txBody>
      </p:sp>
    </p:spTree>
    <p:extLst>
      <p:ext uri="{BB962C8B-B14F-4D97-AF65-F5344CB8AC3E}">
        <p14:creationId xmlns:p14="http://schemas.microsoft.com/office/powerpoint/2010/main" val="1720281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52225"/>
          <p:cNvSpPr>
            <a:spLocks noGrp="1" noChangeArrowheads="1"/>
          </p:cNvSpPr>
          <p:nvPr>
            <p:ph type="title"/>
          </p:nvPr>
        </p:nvSpPr>
        <p:spPr/>
        <p:txBody>
          <a:bodyPr/>
          <a:lstStyle/>
          <a:p>
            <a:r>
              <a:rPr lang="zh-CN" altLang="en-US" dirty="0">
                <a:sym typeface="黑体" pitchFamily="49" charset="-122"/>
              </a:rPr>
              <a:t>输入输出重定向</a:t>
            </a:r>
            <a:endParaRPr lang="zh-CN" altLang="en-US" dirty="0" smtClean="0"/>
          </a:p>
        </p:txBody>
      </p:sp>
      <p:sp>
        <p:nvSpPr>
          <p:cNvPr id="80898" name="文本占位符 52226"/>
          <p:cNvSpPr>
            <a:spLocks noGrp="1" noChangeArrowheads="1"/>
          </p:cNvSpPr>
          <p:nvPr>
            <p:ph idx="1"/>
          </p:nvPr>
        </p:nvSpPr>
        <p:spPr>
          <a:xfrm>
            <a:off x="684213" y="1412875"/>
            <a:ext cx="8229600" cy="3427337"/>
          </a:xfrm>
        </p:spPr>
        <p:txBody>
          <a:bodyPr/>
          <a:lstStyle/>
          <a:p>
            <a:pPr marL="0" indent="0" algn="just">
              <a:lnSpc>
                <a:spcPct val="90000"/>
              </a:lnSpc>
              <a:buNone/>
            </a:pPr>
            <a:r>
              <a:rPr lang="en-US" altLang="zh-CN" sz="2400" b="1" dirty="0" smtClean="0"/>
              <a:t>2</a:t>
            </a:r>
            <a:r>
              <a:rPr lang="zh-CN" altLang="en-US" sz="2400" b="1" dirty="0" smtClean="0"/>
              <a:t>、输出重定向</a:t>
            </a:r>
            <a:endParaRPr lang="zh-CN" altLang="en-US" sz="2400" dirty="0" smtClean="0"/>
          </a:p>
          <a:p>
            <a:pPr marL="533400" indent="-533400">
              <a:lnSpc>
                <a:spcPct val="90000"/>
              </a:lnSpc>
            </a:pPr>
            <a:r>
              <a:rPr lang="zh-CN" altLang="en-US" sz="2400" dirty="0" smtClean="0"/>
              <a:t>可以使用“命令 </a:t>
            </a:r>
            <a:r>
              <a:rPr lang="en-US" sz="2400" dirty="0" smtClean="0"/>
              <a:t>&gt; </a:t>
            </a:r>
            <a:r>
              <a:rPr lang="zh-CN" altLang="en-US" sz="2400" dirty="0" smtClean="0"/>
              <a:t>输出文件”，将命令产生的数据输出到输出文件中。大于“</a:t>
            </a:r>
            <a:r>
              <a:rPr lang="en-US" sz="2400" dirty="0" smtClean="0"/>
              <a:t>&gt;”</a:t>
            </a:r>
            <a:r>
              <a:rPr lang="zh-CN" altLang="en-US" sz="2400" dirty="0" smtClean="0"/>
              <a:t>的符号为输出的符号。 </a:t>
            </a:r>
          </a:p>
          <a:p>
            <a:pPr marL="533400" indent="-533400">
              <a:lnSpc>
                <a:spcPct val="90000"/>
              </a:lnSpc>
            </a:pPr>
            <a:r>
              <a:rPr lang="zh-CN" altLang="en-US" sz="2400" dirty="0" smtClean="0"/>
              <a:t>命令语法：</a:t>
            </a:r>
            <a:r>
              <a:rPr lang="en-US" sz="2400" dirty="0" smtClean="0"/>
              <a:t>command &gt; filename </a:t>
            </a:r>
          </a:p>
          <a:p>
            <a:pPr marL="533400" indent="-533400">
              <a:lnSpc>
                <a:spcPct val="90000"/>
              </a:lnSpc>
            </a:pPr>
            <a:r>
              <a:rPr lang="zh-CN" altLang="en-US" sz="2400" dirty="0" smtClean="0"/>
              <a:t>功能：</a:t>
            </a:r>
            <a:r>
              <a:rPr lang="en-US" sz="2400" dirty="0" smtClean="0"/>
              <a:t>command</a:t>
            </a:r>
            <a:r>
              <a:rPr lang="zh-CN" altLang="en-US" sz="2400" dirty="0" smtClean="0"/>
              <a:t>命令输出的内容送到文件</a:t>
            </a:r>
            <a:r>
              <a:rPr lang="en-US" sz="2400" dirty="0" smtClean="0"/>
              <a:t>filename</a:t>
            </a:r>
            <a:r>
              <a:rPr lang="zh-CN" altLang="en-US" sz="2400" dirty="0" smtClean="0"/>
              <a:t>中，而不是显示器。</a:t>
            </a:r>
          </a:p>
          <a:p>
            <a:pPr marL="533400" indent="-533400">
              <a:lnSpc>
                <a:spcPct val="90000"/>
              </a:lnSpc>
            </a:pPr>
            <a:r>
              <a:rPr lang="zh-CN" altLang="en-US" sz="2400" dirty="0" smtClean="0"/>
              <a:t>例：</a:t>
            </a:r>
            <a:r>
              <a:rPr lang="en-US" altLang="zh-CN" sz="2400" dirty="0"/>
              <a:t> [</a:t>
            </a:r>
            <a:r>
              <a:rPr lang="en-US" altLang="zh-CN" sz="2400" dirty="0" err="1"/>
              <a:t>root@localhost</a:t>
            </a:r>
            <a:r>
              <a:rPr lang="en-US" altLang="zh-CN" sz="2400" dirty="0"/>
              <a:t> </a:t>
            </a:r>
            <a:r>
              <a:rPr lang="en-US" altLang="zh-CN" sz="2400" dirty="0" smtClean="0"/>
              <a:t>ch2]#</a:t>
            </a:r>
            <a:r>
              <a:rPr lang="en-US" altLang="zh-CN" sz="2400" dirty="0" err="1" smtClean="0"/>
              <a:t>ps</a:t>
            </a:r>
            <a:r>
              <a:rPr lang="en-US" altLang="zh-CN" sz="2400" dirty="0" smtClean="0"/>
              <a:t> &gt; psout.txt</a:t>
            </a:r>
          </a:p>
          <a:p>
            <a:pPr marL="0" indent="0">
              <a:lnSpc>
                <a:spcPct val="90000"/>
              </a:lnSpc>
              <a:buNone/>
            </a:pPr>
            <a:r>
              <a:rPr lang="en-US" altLang="zh-CN" sz="2400" dirty="0" smtClean="0"/>
              <a:t>              </a:t>
            </a:r>
            <a:r>
              <a:rPr lang="zh-CN" altLang="en-US" sz="2400" dirty="0" smtClean="0"/>
              <a:t> </a:t>
            </a:r>
            <a:r>
              <a:rPr lang="en-US" altLang="zh-CN" sz="2400" dirty="0"/>
              <a:t>[</a:t>
            </a:r>
            <a:r>
              <a:rPr lang="en-US" altLang="zh-CN" sz="2400" dirty="0" err="1"/>
              <a:t>root@localhost</a:t>
            </a:r>
            <a:r>
              <a:rPr lang="en-US" altLang="zh-CN" sz="2400" dirty="0"/>
              <a:t> </a:t>
            </a:r>
            <a:r>
              <a:rPr lang="en-US" altLang="zh-CN" sz="2400" dirty="0" smtClean="0"/>
              <a:t>ch2]# cat psout.txt &gt; psout1.txt</a:t>
            </a:r>
          </a:p>
          <a:p>
            <a:pPr marL="0" indent="0">
              <a:lnSpc>
                <a:spcPct val="90000"/>
              </a:lnSpc>
              <a:buNone/>
            </a:pPr>
            <a:endParaRPr lang="en-US" altLang="zh-CN" sz="2400" dirty="0" smtClean="0"/>
          </a:p>
        </p:txBody>
      </p:sp>
      <p:sp>
        <p:nvSpPr>
          <p:cNvPr id="2" name="TextBox 1"/>
          <p:cNvSpPr txBox="1"/>
          <p:nvPr/>
        </p:nvSpPr>
        <p:spPr>
          <a:xfrm>
            <a:off x="620376" y="5445224"/>
            <a:ext cx="8136904" cy="1034129"/>
          </a:xfrm>
          <a:prstGeom prst="rect">
            <a:avLst/>
          </a:prstGeom>
          <a:noFill/>
        </p:spPr>
        <p:txBody>
          <a:bodyPr wrap="square" rtlCol="0">
            <a:spAutoFit/>
          </a:bodyPr>
          <a:lstStyle/>
          <a:p>
            <a:pPr marL="533400" indent="-533400" fontAlgn="base">
              <a:lnSpc>
                <a:spcPct val="90000"/>
              </a:lnSpc>
              <a:spcBef>
                <a:spcPct val="20000"/>
              </a:spcBef>
              <a:spcAft>
                <a:spcPct val="0"/>
              </a:spcAft>
              <a:buClr>
                <a:srgbClr val="339966"/>
              </a:buClr>
              <a:buFont typeface="Wingdings" pitchFamily="2" charset="2"/>
              <a:buChar char="q"/>
            </a:pPr>
            <a:r>
              <a:rPr lang="zh-CN" altLang="en-US" sz="2400" dirty="0"/>
              <a:t>重定向可能覆盖文件。可以</a:t>
            </a:r>
            <a:r>
              <a:rPr lang="zh-CN" altLang="en-US" sz="2400" dirty="0" smtClean="0"/>
              <a:t>使用“</a:t>
            </a:r>
            <a:r>
              <a:rPr lang="en-US" altLang="zh-CN" sz="2400" dirty="0" smtClean="0"/>
              <a:t>&gt;&gt;</a:t>
            </a:r>
            <a:r>
              <a:rPr lang="zh-CN" altLang="en-US" sz="2400" dirty="0" smtClean="0"/>
              <a:t>”符号</a:t>
            </a:r>
            <a:r>
              <a:rPr lang="zh-CN" altLang="en-US" sz="2400" dirty="0"/>
              <a:t>，把命令输出添加到该文件末尾。 </a:t>
            </a:r>
          </a:p>
          <a:p>
            <a:endParaRPr lang="zh-CN" altLang="en-US" dirty="0"/>
          </a:p>
        </p:txBody>
      </p:sp>
      <p:pic>
        <p:nvPicPr>
          <p:cNvPr id="6147" name="Pictur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043608" y="2316681"/>
            <a:ext cx="6912768" cy="312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标注 2"/>
          <p:cNvSpPr/>
          <p:nvPr/>
        </p:nvSpPr>
        <p:spPr>
          <a:xfrm>
            <a:off x="6300192" y="2564904"/>
            <a:ext cx="2232248" cy="1008112"/>
          </a:xfrm>
          <a:prstGeom prst="wedgeRoundRectCallout">
            <a:avLst>
              <a:gd name="adj1" fmla="val -63162"/>
              <a:gd name="adj2" fmla="val 73082"/>
              <a:gd name="adj3" fmla="val 16667"/>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相当于复制了</a:t>
            </a:r>
            <a:r>
              <a:rPr lang="en-US" altLang="zh-CN" dirty="0" smtClean="0"/>
              <a:t>psout.txt</a:t>
            </a:r>
            <a:r>
              <a:rPr lang="zh-CN" altLang="en-US" dirty="0" smtClean="0"/>
              <a:t>到</a:t>
            </a:r>
            <a:r>
              <a:rPr lang="en-US" altLang="zh-CN" dirty="0" smtClean="0"/>
              <a:t>psout1.txt,</a:t>
            </a:r>
            <a:r>
              <a:rPr lang="zh-CN" altLang="en-US" dirty="0" smtClean="0"/>
              <a:t>即执行了</a:t>
            </a:r>
            <a:r>
              <a:rPr lang="en-US" altLang="zh-CN" dirty="0" err="1" smtClean="0"/>
              <a:t>cp</a:t>
            </a:r>
            <a:r>
              <a:rPr lang="zh-CN" altLang="en-US" dirty="0" smtClean="0"/>
              <a:t>命令</a:t>
            </a:r>
            <a:endParaRPr lang="zh-CN" altLang="en-US" dirty="0"/>
          </a:p>
        </p:txBody>
      </p:sp>
      <p:pic>
        <p:nvPicPr>
          <p:cNvPr id="6149" name="Pictur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8319" y="2356793"/>
            <a:ext cx="8905681" cy="30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403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p:bldP spid="2" grpId="0"/>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53249"/>
          <p:cNvSpPr>
            <a:spLocks noGrp="1" noChangeArrowheads="1"/>
          </p:cNvSpPr>
          <p:nvPr>
            <p:ph type="title"/>
          </p:nvPr>
        </p:nvSpPr>
        <p:spPr/>
        <p:txBody>
          <a:bodyPr/>
          <a:lstStyle/>
          <a:p>
            <a:r>
              <a:rPr lang="zh-CN" altLang="en-US" dirty="0">
                <a:sym typeface="黑体" pitchFamily="49" charset="-122"/>
              </a:rPr>
              <a:t>输入输出重定向</a:t>
            </a:r>
            <a:endParaRPr lang="zh-CN" altLang="en-US" dirty="0" smtClean="0"/>
          </a:p>
        </p:txBody>
      </p:sp>
      <p:sp>
        <p:nvSpPr>
          <p:cNvPr id="81922" name="文本占位符 53250"/>
          <p:cNvSpPr>
            <a:spLocks noGrp="1" noChangeArrowheads="1"/>
          </p:cNvSpPr>
          <p:nvPr>
            <p:ph idx="1"/>
          </p:nvPr>
        </p:nvSpPr>
        <p:spPr/>
        <p:txBody>
          <a:bodyPr/>
          <a:lstStyle/>
          <a:p>
            <a:pPr marL="0" indent="0" algn="just">
              <a:buNone/>
            </a:pPr>
            <a:r>
              <a:rPr lang="en-US" altLang="zh-CN" b="1" dirty="0" smtClean="0"/>
              <a:t>3</a:t>
            </a:r>
            <a:r>
              <a:rPr lang="zh-CN" altLang="en-US" b="1" dirty="0" smtClean="0"/>
              <a:t>、管道命令</a:t>
            </a:r>
            <a:endParaRPr lang="zh-CN" altLang="en-US" dirty="0" smtClean="0"/>
          </a:p>
          <a:p>
            <a:pPr marL="533400" indent="-533400"/>
            <a:r>
              <a:rPr lang="zh-CN" altLang="en-US" dirty="0" smtClean="0"/>
              <a:t>可以用管道（</a:t>
            </a:r>
            <a:r>
              <a:rPr lang="en-US" dirty="0" smtClean="0"/>
              <a:t>pipe</a:t>
            </a:r>
            <a:r>
              <a:rPr lang="zh-CN" altLang="en-US" dirty="0" smtClean="0"/>
              <a:t>）操作符”</a:t>
            </a:r>
            <a:r>
              <a:rPr lang="en-US" dirty="0" smtClean="0"/>
              <a:t>|”</a:t>
            </a:r>
            <a:r>
              <a:rPr lang="zh-CN" altLang="en-US" dirty="0" smtClean="0"/>
              <a:t>来连接进程</a:t>
            </a:r>
          </a:p>
          <a:p>
            <a:pPr marL="533400" indent="-533400"/>
            <a:r>
              <a:rPr lang="zh-CN" altLang="en-US" dirty="0" smtClean="0"/>
              <a:t>命令语法：</a:t>
            </a:r>
            <a:r>
              <a:rPr lang="en-US" dirty="0" smtClean="0"/>
              <a:t>command1 | command2 | command3 |…|</a:t>
            </a:r>
            <a:r>
              <a:rPr lang="en-US" dirty="0" err="1" smtClean="0"/>
              <a:t>commandN</a:t>
            </a:r>
            <a:endParaRPr lang="en-US" dirty="0" smtClean="0"/>
          </a:p>
          <a:p>
            <a:pPr marL="533400" indent="-533400"/>
            <a:r>
              <a:rPr lang="zh-CN" altLang="en-US" dirty="0" smtClean="0"/>
              <a:t>功能：将命令</a:t>
            </a:r>
            <a:r>
              <a:rPr lang="en-US" dirty="0" smtClean="0"/>
              <a:t>command1</a:t>
            </a:r>
            <a:r>
              <a:rPr lang="zh-CN" altLang="en-US" dirty="0" smtClean="0"/>
              <a:t>的标准输出连接到</a:t>
            </a:r>
            <a:r>
              <a:rPr lang="en-US" dirty="0" smtClean="0"/>
              <a:t>command2 </a:t>
            </a:r>
            <a:r>
              <a:rPr lang="zh-CN" altLang="en-US" dirty="0" smtClean="0"/>
              <a:t>的标准输入，</a:t>
            </a:r>
            <a:r>
              <a:rPr lang="en-US" dirty="0" smtClean="0"/>
              <a:t>command2 </a:t>
            </a:r>
            <a:r>
              <a:rPr lang="zh-CN" altLang="en-US" dirty="0" smtClean="0"/>
              <a:t>的标准输出连接到</a:t>
            </a:r>
            <a:r>
              <a:rPr lang="en-US" dirty="0" smtClean="0"/>
              <a:t>command3 </a:t>
            </a:r>
            <a:r>
              <a:rPr lang="zh-CN" altLang="en-US" dirty="0" smtClean="0"/>
              <a:t>的标准输入，</a:t>
            </a:r>
            <a:r>
              <a:rPr lang="en-US" dirty="0" smtClean="0"/>
              <a:t>command3 </a:t>
            </a:r>
            <a:r>
              <a:rPr lang="zh-CN" altLang="en-US" dirty="0" smtClean="0"/>
              <a:t>的标准输出连接到</a:t>
            </a:r>
            <a:r>
              <a:rPr lang="en-US" dirty="0" smtClean="0"/>
              <a:t>……, commandN-1 </a:t>
            </a:r>
            <a:r>
              <a:rPr lang="zh-CN" altLang="en-US" dirty="0" smtClean="0"/>
              <a:t>的标准输出连接到</a:t>
            </a:r>
            <a:r>
              <a:rPr lang="en-US" dirty="0" err="1" smtClean="0"/>
              <a:t>commandN</a:t>
            </a:r>
            <a:r>
              <a:rPr lang="zh-CN" altLang="en-US" dirty="0" smtClean="0"/>
              <a:t>的标准输入。</a:t>
            </a:r>
          </a:p>
        </p:txBody>
      </p:sp>
    </p:spTree>
    <p:extLst>
      <p:ext uri="{BB962C8B-B14F-4D97-AF65-F5344CB8AC3E}">
        <p14:creationId xmlns:p14="http://schemas.microsoft.com/office/powerpoint/2010/main" val="1469203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54273"/>
          <p:cNvSpPr>
            <a:spLocks noGrp="1" noChangeArrowheads="1"/>
          </p:cNvSpPr>
          <p:nvPr>
            <p:ph type="title"/>
          </p:nvPr>
        </p:nvSpPr>
        <p:spPr/>
        <p:txBody>
          <a:bodyPr/>
          <a:lstStyle/>
          <a:p>
            <a:r>
              <a:rPr lang="zh-CN" altLang="en-US" dirty="0">
                <a:sym typeface="黑体" pitchFamily="49" charset="-122"/>
              </a:rPr>
              <a:t>输入输出重定向</a:t>
            </a:r>
            <a:endParaRPr lang="zh-CN" altLang="en-US" dirty="0" smtClean="0"/>
          </a:p>
        </p:txBody>
      </p:sp>
      <p:sp>
        <p:nvSpPr>
          <p:cNvPr id="54275" name="文本占位符 54274"/>
          <p:cNvSpPr>
            <a:spLocks noGrp="1"/>
          </p:cNvSpPr>
          <p:nvPr>
            <p:ph idx="1"/>
          </p:nvPr>
        </p:nvSpPr>
        <p:spPr/>
        <p:txBody>
          <a:bodyPr/>
          <a:lstStyle/>
          <a:p>
            <a:pPr marL="1905" indent="-344805">
              <a:lnSpc>
                <a:spcPct val="80000"/>
              </a:lnSpc>
              <a:buFont typeface="Wingdings" pitchFamily="2" charset="2"/>
              <a:buNone/>
            </a:pPr>
            <a:r>
              <a:rPr lang="zh-CN" altLang="en-US" sz="2400" noProof="1"/>
              <a:t>     例：</a:t>
            </a:r>
            <a:r>
              <a:rPr lang="en-US" altLang="x-none" sz="2400" noProof="1"/>
              <a:t>[root@localhost root]# ls –l | more</a:t>
            </a:r>
          </a:p>
          <a:p>
            <a:pPr lvl="1">
              <a:lnSpc>
                <a:spcPct val="80000"/>
              </a:lnSpc>
              <a:buFont typeface="Wingdings" pitchFamily="2" charset="2"/>
              <a:buNone/>
            </a:pPr>
            <a:r>
              <a:rPr lang="zh-CN" altLang="en-US" sz="2000" noProof="1"/>
              <a:t>这条命令的实际意义是将</a:t>
            </a:r>
            <a:r>
              <a:rPr lang="en-US" altLang="x-none" sz="2000" noProof="1"/>
              <a:t>ls -l </a:t>
            </a:r>
            <a:r>
              <a:rPr lang="zh-CN" altLang="en-US" sz="2000" noProof="1"/>
              <a:t>的输出分屏显示到显示器上。</a:t>
            </a:r>
          </a:p>
          <a:p>
            <a:pPr marL="1905" indent="-1905">
              <a:lnSpc>
                <a:spcPct val="80000"/>
              </a:lnSpc>
              <a:buFont typeface="Wingdings" pitchFamily="2" charset="2"/>
              <a:buNone/>
            </a:pPr>
            <a:endParaRPr lang="zh-CN" altLang="en-US" sz="2400" noProof="1"/>
          </a:p>
          <a:p>
            <a:pPr marL="1905" indent="-344805">
              <a:lnSpc>
                <a:spcPct val="80000"/>
              </a:lnSpc>
              <a:buFont typeface="Wingdings" pitchFamily="2" charset="2"/>
              <a:buNone/>
            </a:pPr>
            <a:r>
              <a:rPr lang="zh-CN" altLang="en-US" sz="2400" noProof="1"/>
              <a:t>     例： </a:t>
            </a:r>
            <a:r>
              <a:rPr lang="en-US" altLang="x-none" sz="2400" noProof="1"/>
              <a:t>[root@localhost root]# who -a | sort | lpr</a:t>
            </a:r>
          </a:p>
          <a:p>
            <a:pPr lvl="1">
              <a:lnSpc>
                <a:spcPct val="80000"/>
              </a:lnSpc>
              <a:buFont typeface="Wingdings" pitchFamily="2" charset="2"/>
              <a:buNone/>
            </a:pPr>
            <a:r>
              <a:rPr lang="zh-CN" altLang="en-US" sz="2000" noProof="1"/>
              <a:t>将</a:t>
            </a:r>
            <a:r>
              <a:rPr lang="en-US" altLang="x-none" sz="2000" noProof="1"/>
              <a:t>who</a:t>
            </a:r>
            <a:r>
              <a:rPr lang="zh-CN" altLang="en-US" sz="2000" noProof="1"/>
              <a:t>命令的标准输出作为</a:t>
            </a:r>
            <a:r>
              <a:rPr lang="en-US" altLang="x-none" sz="2000" noProof="1"/>
              <a:t>sort</a:t>
            </a:r>
            <a:r>
              <a:rPr lang="zh-CN" altLang="en-US" sz="2000" noProof="1"/>
              <a:t>命令的标准输入，</a:t>
            </a:r>
            <a:r>
              <a:rPr lang="en-US" altLang="x-none" sz="2000" noProof="1"/>
              <a:t>sort</a:t>
            </a:r>
            <a:r>
              <a:rPr lang="zh-CN" altLang="en-US" sz="2000" noProof="1"/>
              <a:t>的标准输出作为</a:t>
            </a:r>
            <a:r>
              <a:rPr lang="en-US" altLang="x-none" sz="2000" noProof="1"/>
              <a:t>lpr</a:t>
            </a:r>
            <a:r>
              <a:rPr lang="zh-CN" altLang="en-US" sz="2000" noProof="1"/>
              <a:t>命令的标准输入。</a:t>
            </a:r>
          </a:p>
          <a:p>
            <a:pPr lvl="1">
              <a:lnSpc>
                <a:spcPct val="80000"/>
              </a:lnSpc>
              <a:buFont typeface="Wingdings" pitchFamily="2" charset="2"/>
              <a:buNone/>
            </a:pPr>
            <a:endParaRPr lang="zh-CN" altLang="en-US" sz="2000" noProof="1">
              <a:sym typeface="Arial" panose="020B0604020202020204" pitchFamily="34" charset="0"/>
            </a:endParaRPr>
          </a:p>
          <a:p>
            <a:pPr lvl="1">
              <a:lnSpc>
                <a:spcPct val="80000"/>
              </a:lnSpc>
              <a:buFont typeface="Wingdings" pitchFamily="2" charset="2"/>
              <a:buNone/>
            </a:pPr>
            <a:r>
              <a:rPr lang="zh-CN" altLang="en-US" noProof="1">
                <a:sym typeface="Arial" panose="020B0604020202020204" pitchFamily="34" charset="0"/>
              </a:rPr>
              <a:t>例 : </a:t>
            </a:r>
            <a:r>
              <a:rPr lang="zh-CN" altLang="en-US" sz="2000" noProof="1"/>
              <a:t>利用 wc 命令可以统计给定目录下的文件个数，命令为：</a:t>
            </a:r>
          </a:p>
          <a:p>
            <a:pPr lvl="1">
              <a:lnSpc>
                <a:spcPct val="80000"/>
              </a:lnSpc>
              <a:buFont typeface="Wingdings" pitchFamily="2" charset="2"/>
              <a:buNone/>
            </a:pPr>
            <a:r>
              <a:rPr lang="zh-CN" altLang="en-US" sz="2000" noProof="1"/>
              <a:t>[root@localhost root]# find $dirpath -type f | wc -l</a:t>
            </a:r>
          </a:p>
          <a:p>
            <a:pPr lvl="1">
              <a:lnSpc>
                <a:spcPct val="80000"/>
              </a:lnSpc>
              <a:buFont typeface="Wingdings" pitchFamily="2" charset="2"/>
              <a:buNone/>
            </a:pPr>
            <a:r>
              <a:rPr lang="zh-CN" altLang="en-US" sz="2000" noProof="1"/>
              <a:t>其中 dirpath 为目录路径，由 read 读入。 find 找出文件，通过管道把这些文件文件名传输给 wc 命令，统计出文件名的个数，即给定目录下文件的个数。</a:t>
            </a:r>
          </a:p>
          <a:p>
            <a:pPr marL="1905" indent="-1905">
              <a:lnSpc>
                <a:spcPct val="80000"/>
              </a:lnSpc>
              <a:buFont typeface="Wingdings" pitchFamily="2" charset="2"/>
              <a:buNone/>
            </a:pPr>
            <a:endParaRPr lang="en-US" altLang="x-none" sz="2400" noProof="1"/>
          </a:p>
          <a:p>
            <a:pPr marL="1905" indent="-1905">
              <a:lnSpc>
                <a:spcPct val="80000"/>
              </a:lnSpc>
            </a:pPr>
            <a:endParaRPr lang="zh-CN" altLang="en-US" sz="2400" noProof="1"/>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64904"/>
            <a:ext cx="8246622" cy="370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7506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27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altLang="zh-CN" dirty="0" smtClean="0"/>
              <a:t> </a:t>
            </a:r>
            <a:r>
              <a:rPr lang="en-US" altLang="zh-CN" b="1" dirty="0" smtClean="0"/>
              <a:t>shell</a:t>
            </a:r>
            <a:r>
              <a:rPr lang="zh-CN" altLang="en-US" b="1" dirty="0" smtClean="0"/>
              <a:t>命令行</a:t>
            </a:r>
            <a:r>
              <a:rPr lang="zh-CN" altLang="en-US" dirty="0" smtClean="0"/>
              <a:t> </a:t>
            </a:r>
          </a:p>
        </p:txBody>
      </p:sp>
      <p:sp>
        <p:nvSpPr>
          <p:cNvPr id="6146" name="文本占位符 6146"/>
          <p:cNvSpPr>
            <a:spLocks noGrp="1" noChangeArrowheads="1"/>
          </p:cNvSpPr>
          <p:nvPr>
            <p:ph idx="1"/>
          </p:nvPr>
        </p:nvSpPr>
        <p:spPr>
          <a:xfrm>
            <a:off x="467544" y="1268761"/>
            <a:ext cx="8353425" cy="1584176"/>
          </a:xfrm>
        </p:spPr>
        <p:txBody>
          <a:bodyPr/>
          <a:lstStyle/>
          <a:p>
            <a:r>
              <a:rPr lang="zh-CN" altLang="en-US" sz="2400" dirty="0" smtClean="0"/>
              <a:t>对</a:t>
            </a:r>
            <a:r>
              <a:rPr lang="en-US" altLang="zh-CN" sz="2400" dirty="0" smtClean="0"/>
              <a:t>shell</a:t>
            </a:r>
            <a:r>
              <a:rPr lang="zh-CN" altLang="en-US" sz="2400" dirty="0" smtClean="0"/>
              <a:t>命令行基本功能的理解有助于编写更好的</a:t>
            </a:r>
            <a:r>
              <a:rPr lang="en-US" altLang="zh-CN" sz="2400" dirty="0" smtClean="0"/>
              <a:t>shell</a:t>
            </a:r>
            <a:r>
              <a:rPr lang="zh-CN" altLang="en-US" sz="2400" dirty="0" smtClean="0"/>
              <a:t>程序，在执行</a:t>
            </a:r>
            <a:r>
              <a:rPr lang="en-US" altLang="zh-CN" sz="2400" dirty="0" smtClean="0"/>
              <a:t>shell</a:t>
            </a:r>
            <a:r>
              <a:rPr lang="zh-CN" altLang="en-US" sz="2400" dirty="0" smtClean="0"/>
              <a:t>命令时多个命令可以在一个命令行上运行，但此时要使用分号（</a:t>
            </a:r>
            <a:r>
              <a:rPr lang="en-US" altLang="zh-CN" sz="2400" dirty="0" smtClean="0"/>
              <a:t>;</a:t>
            </a:r>
            <a:r>
              <a:rPr lang="zh-CN" altLang="en-US" sz="2400" dirty="0" smtClean="0"/>
              <a:t>）分隔命令，例：</a:t>
            </a:r>
          </a:p>
          <a:p>
            <a:pPr>
              <a:buFont typeface="Wingdings" pitchFamily="2" charset="2"/>
              <a:buNone/>
            </a:pPr>
            <a:r>
              <a:rPr lang="zh-CN" altLang="en-US" sz="2400" dirty="0" smtClean="0"/>
              <a:t>		</a:t>
            </a:r>
            <a:r>
              <a:rPr lang="en-US" altLang="zh-CN" sz="2400" dirty="0" smtClean="0"/>
              <a:t>[</a:t>
            </a:r>
            <a:r>
              <a:rPr lang="en-US" altLang="zh-CN" sz="2400" dirty="0" err="1" smtClean="0"/>
              <a:t>root@localhost</a:t>
            </a:r>
            <a:r>
              <a:rPr lang="en-US" altLang="zh-CN" sz="2400" dirty="0" smtClean="0"/>
              <a:t> root]# ls a* -l; </a:t>
            </a:r>
            <a:r>
              <a:rPr lang="en-US" altLang="zh-CN" sz="2400" dirty="0" err="1" smtClean="0"/>
              <a:t>free;df</a:t>
            </a:r>
            <a:endParaRPr lang="en-US" altLang="zh-CN" sz="2400" dirty="0" smtClean="0"/>
          </a:p>
        </p:txBody>
      </p:sp>
      <p:sp>
        <p:nvSpPr>
          <p:cNvPr id="614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8651304-2E7B-43D3-9592-29AA859DCA95}" type="slidenum">
              <a:rPr lang="zh-CN" altLang="en-US"/>
              <a:pPr/>
              <a:t>15</a:t>
            </a:fld>
            <a:endParaRPr lang="zh-CN" altLang="en-US" dirty="0"/>
          </a:p>
        </p:txBody>
      </p:sp>
      <p:sp>
        <p:nvSpPr>
          <p:cNvPr id="2" name="TextBox 1"/>
          <p:cNvSpPr txBox="1"/>
          <p:nvPr/>
        </p:nvSpPr>
        <p:spPr>
          <a:xfrm>
            <a:off x="467544" y="3429000"/>
            <a:ext cx="8352928" cy="2936188"/>
          </a:xfrm>
          <a:prstGeom prst="rect">
            <a:avLst/>
          </a:prstGeom>
          <a:noFill/>
        </p:spPr>
        <p:txBody>
          <a:bodyPr wrap="square" rtlCol="0">
            <a:spAutoFit/>
          </a:bodyPr>
          <a:lstStyle/>
          <a:p>
            <a:pPr marL="533400" indent="-533400" fontAlgn="base">
              <a:lnSpc>
                <a:spcPct val="90000"/>
              </a:lnSpc>
              <a:spcBef>
                <a:spcPct val="20000"/>
              </a:spcBef>
              <a:spcAft>
                <a:spcPct val="0"/>
              </a:spcAft>
              <a:buClr>
                <a:srgbClr val="339966"/>
              </a:buClr>
              <a:buFont typeface="Wingdings" pitchFamily="2" charset="2"/>
              <a:buChar char="q"/>
            </a:pPr>
            <a:r>
              <a:rPr lang="zh-CN" altLang="en-US" sz="2600" dirty="0"/>
              <a:t>长</a:t>
            </a:r>
            <a:r>
              <a:rPr lang="en-US" altLang="zh-CN" sz="2600" dirty="0"/>
              <a:t>shell</a:t>
            </a:r>
            <a:r>
              <a:rPr lang="zh-CN" altLang="en-US" sz="2600" dirty="0"/>
              <a:t>命令行可以使用反斜线字符（</a:t>
            </a:r>
            <a:r>
              <a:rPr lang="en-US" altLang="zh-CN" sz="2600" dirty="0"/>
              <a:t>\</a:t>
            </a:r>
            <a:r>
              <a:rPr lang="zh-CN" altLang="en-US" sz="2600" dirty="0"/>
              <a:t>）在命令行上扩充，例如：</a:t>
            </a:r>
          </a:p>
          <a:p>
            <a:pPr>
              <a:buFont typeface="Wingdings" pitchFamily="2" charset="2"/>
              <a:buNone/>
            </a:pPr>
            <a:r>
              <a:rPr lang="zh-CN" altLang="en-US" sz="2400" dirty="0"/>
              <a:t>	</a:t>
            </a:r>
            <a:r>
              <a:rPr lang="en-US" altLang="zh-CN" sz="2400" dirty="0"/>
              <a:t>[</a:t>
            </a:r>
            <a:r>
              <a:rPr lang="en-US" altLang="zh-CN" sz="2400" dirty="0" err="1"/>
              <a:t>root@localhost</a:t>
            </a:r>
            <a:r>
              <a:rPr lang="en-US" altLang="zh-CN" sz="2400" dirty="0"/>
              <a:t> root]# echo "this is \</a:t>
            </a:r>
          </a:p>
          <a:p>
            <a:pPr>
              <a:buFont typeface="Wingdings" pitchFamily="2" charset="2"/>
              <a:buNone/>
            </a:pPr>
            <a:r>
              <a:rPr lang="en-US" altLang="zh-CN" sz="2400" dirty="0"/>
              <a:t>	&gt; long command"</a:t>
            </a:r>
          </a:p>
          <a:p>
            <a:pPr>
              <a:buFont typeface="Wingdings" pitchFamily="2" charset="2"/>
              <a:buNone/>
            </a:pPr>
            <a:r>
              <a:rPr lang="en-US" altLang="zh-CN" sz="2400" dirty="0"/>
              <a:t>	this is long command</a:t>
            </a:r>
          </a:p>
          <a:p>
            <a:endParaRPr lang="en-US" altLang="zh-CN" sz="2400" dirty="0" smtClean="0"/>
          </a:p>
          <a:p>
            <a:r>
              <a:rPr lang="zh-CN" altLang="en-US" sz="2400" dirty="0" smtClean="0"/>
              <a:t>注意</a:t>
            </a:r>
            <a:r>
              <a:rPr lang="zh-CN" altLang="en-US" sz="2400" dirty="0"/>
              <a:t>：“</a:t>
            </a:r>
            <a:r>
              <a:rPr lang="en-US" altLang="zh-CN" sz="2400" dirty="0"/>
              <a:t>&gt;”</a:t>
            </a:r>
            <a:r>
              <a:rPr lang="zh-CN" altLang="en-US" sz="2400" dirty="0"/>
              <a:t>符号是自动产生，而不是输入。</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03" y="773261"/>
            <a:ext cx="7837810" cy="243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077072"/>
            <a:ext cx="6408712" cy="1472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18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7409"/>
          <p:cNvSpPr>
            <a:spLocks noGrp="1" noChangeArrowheads="1"/>
          </p:cNvSpPr>
          <p:nvPr>
            <p:ph type="title"/>
          </p:nvPr>
        </p:nvSpPr>
        <p:spPr/>
        <p:txBody>
          <a:bodyPr/>
          <a:lstStyle/>
          <a:p>
            <a:r>
              <a:rPr lang="en-US" altLang="zh-CN" dirty="0"/>
              <a:t> </a:t>
            </a:r>
            <a:r>
              <a:rPr lang="en-US" altLang="zh-CN" b="1" dirty="0"/>
              <a:t>shell</a:t>
            </a:r>
            <a:r>
              <a:rPr lang="zh-CN" altLang="en-US" b="1" dirty="0"/>
              <a:t>命令行</a:t>
            </a:r>
            <a:r>
              <a:rPr lang="zh-CN" altLang="en-US" dirty="0"/>
              <a:t> </a:t>
            </a:r>
            <a:endParaRPr lang="zh-CN" altLang="en-US" dirty="0" smtClean="0">
              <a:solidFill>
                <a:srgbClr val="FF0000"/>
              </a:solidFill>
            </a:endParaRPr>
          </a:p>
        </p:txBody>
      </p:sp>
      <p:sp>
        <p:nvSpPr>
          <p:cNvPr id="14338" name="文本占位符 17410"/>
          <p:cNvSpPr>
            <a:spLocks noGrp="1" noChangeArrowheads="1"/>
          </p:cNvSpPr>
          <p:nvPr>
            <p:ph idx="1"/>
          </p:nvPr>
        </p:nvSpPr>
        <p:spPr/>
        <p:txBody>
          <a:bodyPr/>
          <a:lstStyle/>
          <a:p>
            <a:pPr marL="0" indent="0" algn="just">
              <a:lnSpc>
                <a:spcPct val="90000"/>
              </a:lnSpc>
              <a:buNone/>
            </a:pPr>
            <a:r>
              <a:rPr lang="zh-CN" altLang="en-US" sz="2600" b="1" dirty="0" smtClean="0"/>
              <a:t>命令行中使用扩展符</a:t>
            </a:r>
            <a:endParaRPr lang="zh-CN" altLang="en-US" sz="2600" dirty="0" smtClean="0"/>
          </a:p>
          <a:p>
            <a:pPr marL="533400" indent="-533400">
              <a:lnSpc>
                <a:spcPct val="90000"/>
              </a:lnSpc>
            </a:pPr>
            <a:r>
              <a:rPr lang="zh-CN" altLang="en-US" sz="2600" b="1" dirty="0" smtClean="0"/>
              <a:t>代字符‘</a:t>
            </a:r>
            <a:r>
              <a:rPr lang="en-US" sz="2600" b="1" dirty="0" smtClean="0"/>
              <a:t>~’</a:t>
            </a:r>
            <a:r>
              <a:rPr lang="zh-CN" altLang="en-US" sz="2600" b="1" dirty="0" smtClean="0"/>
              <a:t>扩展</a:t>
            </a:r>
            <a:endParaRPr lang="zh-CN" altLang="en-US" sz="2600" dirty="0" smtClean="0"/>
          </a:p>
          <a:p>
            <a:pPr marL="533400" indent="-533400">
              <a:lnSpc>
                <a:spcPct val="90000"/>
              </a:lnSpc>
            </a:pPr>
            <a:r>
              <a:rPr lang="zh-CN" altLang="en-US" sz="2600" dirty="0" smtClean="0"/>
              <a:t>当代字符‘</a:t>
            </a:r>
            <a:r>
              <a:rPr lang="en-US" sz="2600" dirty="0" smtClean="0"/>
              <a:t>~’</a:t>
            </a:r>
            <a:r>
              <a:rPr lang="zh-CN" altLang="en-US" sz="2600" dirty="0" smtClean="0"/>
              <a:t>出现在命令行中某字符的起始处时，它就属于一个特殊的字符。</a:t>
            </a:r>
          </a:p>
          <a:p>
            <a:pPr marL="533400" indent="-533400">
              <a:lnSpc>
                <a:spcPct val="90000"/>
              </a:lnSpc>
            </a:pPr>
            <a:r>
              <a:rPr lang="zh-CN" altLang="en-US" sz="2600" dirty="0" smtClean="0"/>
              <a:t>当‘</a:t>
            </a:r>
            <a:r>
              <a:rPr lang="en-US" sz="2600" dirty="0" smtClean="0"/>
              <a:t>~’</a:t>
            </a:r>
            <a:r>
              <a:rPr lang="zh-CN" altLang="en-US" sz="2600" dirty="0" smtClean="0"/>
              <a:t>放在路径名的前面时，‘</a:t>
            </a:r>
            <a:r>
              <a:rPr lang="en-US" sz="2600" dirty="0" smtClean="0"/>
              <a:t>~’</a:t>
            </a:r>
            <a:r>
              <a:rPr lang="zh-CN" altLang="en-US" sz="2600" dirty="0" smtClean="0"/>
              <a:t>代表了你的主目录。在命令行中，字符‘</a:t>
            </a:r>
            <a:r>
              <a:rPr lang="en-US" sz="2600" dirty="0" smtClean="0"/>
              <a:t>~’</a:t>
            </a:r>
            <a:r>
              <a:rPr lang="zh-CN" altLang="en-US" sz="2600" dirty="0" smtClean="0"/>
              <a:t>被扩展成你的主目录，如</a:t>
            </a:r>
            <a:r>
              <a:rPr lang="en-US" sz="2600" dirty="0" smtClean="0"/>
              <a:t>:[</a:t>
            </a:r>
            <a:r>
              <a:rPr lang="en-US" sz="2600" dirty="0" err="1" smtClean="0"/>
              <a:t>root@localhost</a:t>
            </a:r>
            <a:r>
              <a:rPr lang="en-US" sz="2600" dirty="0" smtClean="0"/>
              <a:t> root]# echo ~/</a:t>
            </a:r>
            <a:r>
              <a:rPr lang="en-US" sz="2600" dirty="0" err="1" smtClean="0"/>
              <a:t>linux</a:t>
            </a:r>
            <a:endParaRPr lang="en-US" sz="2600" dirty="0" smtClean="0"/>
          </a:p>
          <a:p>
            <a:pPr marL="533400" indent="-533400">
              <a:lnSpc>
                <a:spcPct val="90000"/>
              </a:lnSpc>
            </a:pPr>
            <a:r>
              <a:rPr lang="zh-CN" altLang="en-US" sz="2600" dirty="0" smtClean="0"/>
              <a:t>当‘</a:t>
            </a:r>
            <a:r>
              <a:rPr lang="en-US" sz="2600" dirty="0" smtClean="0"/>
              <a:t>~’</a:t>
            </a:r>
            <a:r>
              <a:rPr lang="zh-CN" altLang="en-US" sz="2600" dirty="0" smtClean="0"/>
              <a:t>放在一个用户登录名前面时，它就会被替换成该用户的主目录。如</a:t>
            </a:r>
            <a:r>
              <a:rPr lang="en-US" sz="2600" dirty="0" smtClean="0"/>
              <a:t>:[</a:t>
            </a:r>
            <a:r>
              <a:rPr lang="en-US" sz="2600" dirty="0" err="1" smtClean="0"/>
              <a:t>root@localhost</a:t>
            </a:r>
            <a:r>
              <a:rPr lang="en-US" sz="2600" dirty="0" smtClean="0"/>
              <a:t> root]# echo ~user1</a:t>
            </a:r>
            <a:endParaRPr lang="zh-CN" altLang="en-US" sz="2600" dirty="0" smtClean="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01008"/>
            <a:ext cx="8265726"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012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48129"/>
          <p:cNvSpPr>
            <a:spLocks noGrp="1" noChangeArrowheads="1"/>
          </p:cNvSpPr>
          <p:nvPr>
            <p:ph type="title"/>
          </p:nvPr>
        </p:nvSpPr>
        <p:spPr/>
        <p:txBody>
          <a:bodyPr/>
          <a:lstStyle/>
          <a:p>
            <a:r>
              <a:rPr lang="en-US" altLang="zh-CN" dirty="0" smtClean="0">
                <a:sym typeface="黑体" pitchFamily="49" charset="-122"/>
              </a:rPr>
              <a:t>shell</a:t>
            </a:r>
            <a:r>
              <a:rPr lang="zh-CN" altLang="en-US" dirty="0" smtClean="0">
                <a:sym typeface="黑体" pitchFamily="49" charset="-122"/>
              </a:rPr>
              <a:t>命令行</a:t>
            </a:r>
            <a:endParaRPr lang="zh-CN" altLang="en-US" dirty="0" smtClean="0"/>
          </a:p>
        </p:txBody>
      </p:sp>
      <p:sp>
        <p:nvSpPr>
          <p:cNvPr id="76802" name="文本占位符 48130"/>
          <p:cNvSpPr>
            <a:spLocks noGrp="1" noChangeArrowheads="1"/>
          </p:cNvSpPr>
          <p:nvPr>
            <p:ph idx="1"/>
          </p:nvPr>
        </p:nvSpPr>
        <p:spPr>
          <a:xfrm>
            <a:off x="468313" y="1412875"/>
            <a:ext cx="8445500" cy="4752975"/>
          </a:xfrm>
        </p:spPr>
        <p:txBody>
          <a:bodyPr/>
          <a:lstStyle/>
          <a:p>
            <a:pPr marL="0" indent="0" algn="just">
              <a:buNone/>
            </a:pPr>
            <a:r>
              <a:rPr lang="zh-CN" altLang="en-US" b="1" dirty="0" smtClean="0"/>
              <a:t>命令行中使用操作符</a:t>
            </a:r>
            <a:endParaRPr lang="zh-CN" altLang="en-US" dirty="0" smtClean="0"/>
          </a:p>
          <a:p>
            <a:pPr marL="533400" indent="-533400"/>
            <a:r>
              <a:rPr lang="zh-CN" altLang="en-US" dirty="0" smtClean="0"/>
              <a:t>命令的顺序执行</a:t>
            </a:r>
          </a:p>
          <a:p>
            <a:pPr marL="914400" lvl="1" indent="-457200"/>
            <a:r>
              <a:rPr lang="zh-CN" altLang="en-US" dirty="0" smtClean="0"/>
              <a:t>命令语法：</a:t>
            </a:r>
            <a:r>
              <a:rPr lang="en-US" dirty="0" smtClean="0"/>
              <a:t>command1;command2;command3;…;</a:t>
            </a:r>
            <a:r>
              <a:rPr lang="en-US" dirty="0" err="1" smtClean="0"/>
              <a:t>commandN</a:t>
            </a:r>
            <a:r>
              <a:rPr lang="en-US" dirty="0" smtClean="0"/>
              <a:t> </a:t>
            </a:r>
          </a:p>
          <a:p>
            <a:pPr marL="914400" lvl="1" indent="-457200">
              <a:buFont typeface="Wingdings" pitchFamily="2" charset="2"/>
              <a:buNone/>
            </a:pPr>
            <a:r>
              <a:rPr lang="zh-CN" altLang="en-US" dirty="0" smtClean="0"/>
              <a:t>例：</a:t>
            </a:r>
            <a:r>
              <a:rPr lang="en-US" dirty="0" smtClean="0"/>
              <a:t>echo “hello </a:t>
            </a:r>
            <a:r>
              <a:rPr lang="en-US" dirty="0" err="1" smtClean="0"/>
              <a:t>linux</a:t>
            </a:r>
            <a:r>
              <a:rPr lang="en-US" dirty="0" smtClean="0"/>
              <a:t>”;</a:t>
            </a:r>
            <a:r>
              <a:rPr lang="en-US" altLang="zh-CN" dirty="0" err="1" smtClean="0"/>
              <a:t>uname</a:t>
            </a:r>
            <a:r>
              <a:rPr lang="en-US" altLang="zh-CN" dirty="0" err="1"/>
              <a:t>;</a:t>
            </a:r>
            <a:r>
              <a:rPr lang="en-US" dirty="0" err="1" smtClean="0"/>
              <a:t>who</a:t>
            </a:r>
            <a:r>
              <a:rPr lang="en-US" dirty="0" smtClean="0"/>
              <a:t>;</a:t>
            </a:r>
            <a:endParaRPr lang="zh-CN" altLang="en-US" dirty="0" smtClean="0"/>
          </a:p>
          <a:p>
            <a:pPr marL="533400" indent="-533400" algn="just"/>
            <a:endParaRPr lang="zh-CN" altLang="en-US" dirty="0" smtClean="0"/>
          </a:p>
          <a:p>
            <a:pPr marL="533400" indent="-533400"/>
            <a:r>
              <a:rPr lang="zh-CN" altLang="en-US" dirty="0" smtClean="0"/>
              <a:t>命令的并发执行</a:t>
            </a:r>
          </a:p>
          <a:p>
            <a:pPr marL="914400" lvl="1" indent="-457200"/>
            <a:r>
              <a:rPr lang="zh-CN" altLang="en-US" dirty="0" smtClean="0"/>
              <a:t>命令语法：</a:t>
            </a:r>
          </a:p>
          <a:p>
            <a:pPr marL="914400" lvl="1" indent="-457200">
              <a:buFont typeface="Wingdings" pitchFamily="2" charset="2"/>
              <a:buNone/>
            </a:pPr>
            <a:r>
              <a:rPr lang="en-US" dirty="0" smtClean="0"/>
              <a:t>     </a:t>
            </a:r>
            <a:r>
              <a:rPr lang="en-US" sz="2200" dirty="0" smtClean="0"/>
              <a:t>command1 &amp; command2 &amp; command3 &amp; ….&amp; </a:t>
            </a:r>
            <a:r>
              <a:rPr lang="en-US" sz="2200" dirty="0" err="1" smtClean="0"/>
              <a:t>commandN</a:t>
            </a:r>
            <a:r>
              <a:rPr lang="en-US" sz="2200" dirty="0" smtClean="0"/>
              <a:t> &amp;</a:t>
            </a:r>
          </a:p>
          <a:p>
            <a:pPr marL="533400" indent="-533400">
              <a:buFont typeface="Wingdings" pitchFamily="2" charset="2"/>
              <a:buNone/>
            </a:pPr>
            <a:r>
              <a:rPr lang="zh-CN" altLang="en-US" dirty="0" smtClean="0"/>
              <a:t>	例：</a:t>
            </a:r>
            <a:r>
              <a:rPr lang="en-US" dirty="0" smtClean="0"/>
              <a:t>echo “hello </a:t>
            </a:r>
            <a:r>
              <a:rPr lang="en-US" dirty="0" err="1" smtClean="0"/>
              <a:t>linux</a:t>
            </a:r>
            <a:r>
              <a:rPr lang="en-US" dirty="0" smtClean="0"/>
              <a:t>”&amp; </a:t>
            </a:r>
            <a:r>
              <a:rPr lang="en-US" dirty="0" err="1" smtClean="0"/>
              <a:t>uname</a:t>
            </a:r>
            <a:r>
              <a:rPr lang="en-US" dirty="0" smtClean="0"/>
              <a:t>; who</a:t>
            </a:r>
            <a:endParaRPr lang="zh-CN" altLang="en-US"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2" y="1268760"/>
            <a:ext cx="7751533"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330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49153"/>
          <p:cNvSpPr>
            <a:spLocks noGrp="1" noChangeArrowheads="1"/>
          </p:cNvSpPr>
          <p:nvPr>
            <p:ph type="title"/>
          </p:nvPr>
        </p:nvSpPr>
        <p:spPr/>
        <p:txBody>
          <a:bodyPr/>
          <a:lstStyle/>
          <a:p>
            <a:r>
              <a:rPr lang="en-US" altLang="zh-CN" dirty="0" smtClean="0">
                <a:sym typeface="黑体" pitchFamily="49" charset="-122"/>
              </a:rPr>
              <a:t>shell</a:t>
            </a:r>
            <a:r>
              <a:rPr lang="zh-CN" altLang="en-US" dirty="0" smtClean="0">
                <a:sym typeface="黑体" pitchFamily="49" charset="-122"/>
              </a:rPr>
              <a:t>命令行</a:t>
            </a:r>
            <a:endParaRPr lang="zh-CN" altLang="en-US" dirty="0" smtClean="0"/>
          </a:p>
        </p:txBody>
      </p:sp>
      <p:sp>
        <p:nvSpPr>
          <p:cNvPr id="77826" name="文本占位符 49154"/>
          <p:cNvSpPr>
            <a:spLocks noGrp="1" noChangeArrowheads="1"/>
          </p:cNvSpPr>
          <p:nvPr>
            <p:ph idx="1"/>
          </p:nvPr>
        </p:nvSpPr>
        <p:spPr/>
        <p:txBody>
          <a:bodyPr/>
          <a:lstStyle/>
          <a:p>
            <a:pPr marL="0" indent="0" algn="just">
              <a:buNone/>
            </a:pPr>
            <a:r>
              <a:rPr lang="zh-CN" altLang="en-US" b="1" dirty="0" smtClean="0"/>
              <a:t>命令行中使用操作符</a:t>
            </a:r>
            <a:endParaRPr lang="zh-CN" altLang="en-US" dirty="0" smtClean="0"/>
          </a:p>
          <a:p>
            <a:pPr marL="533400" indent="-533400"/>
            <a:r>
              <a:rPr lang="zh-CN" altLang="en-US" b="1" dirty="0" smtClean="0"/>
              <a:t>命令行中</a:t>
            </a:r>
            <a:r>
              <a:rPr lang="en-US" b="1" dirty="0" smtClean="0">
                <a:solidFill>
                  <a:srgbClr val="FF0000"/>
                </a:solidFill>
              </a:rPr>
              <a:t>AND</a:t>
            </a:r>
            <a:r>
              <a:rPr lang="zh-CN" altLang="en-US" b="1" dirty="0" smtClean="0">
                <a:solidFill>
                  <a:srgbClr val="FF0000"/>
                </a:solidFill>
              </a:rPr>
              <a:t>操作</a:t>
            </a:r>
            <a:endParaRPr lang="zh-CN" altLang="en-US" dirty="0" smtClean="0">
              <a:solidFill>
                <a:srgbClr val="FF0000"/>
              </a:solidFill>
            </a:endParaRPr>
          </a:p>
          <a:p>
            <a:pPr marL="914400" lvl="1" indent="-457200"/>
            <a:r>
              <a:rPr lang="en-US" dirty="0" smtClean="0"/>
              <a:t>AND</a:t>
            </a:r>
            <a:r>
              <a:rPr lang="zh-CN" altLang="en-US" dirty="0" smtClean="0"/>
              <a:t>操作允许：只有在前面所有的命令都执行成功的情况下才执行后一条命令。</a:t>
            </a:r>
          </a:p>
          <a:p>
            <a:pPr marL="914400" lvl="1" indent="-457200"/>
            <a:r>
              <a:rPr lang="zh-CN" altLang="en-US" dirty="0" smtClean="0"/>
              <a:t>命令语法：</a:t>
            </a:r>
            <a:r>
              <a:rPr lang="en-US" dirty="0" smtClean="0"/>
              <a:t>command1 &amp;&amp; command2 &amp;&amp; command3 &amp;&amp; ….&amp;&amp; </a:t>
            </a:r>
            <a:r>
              <a:rPr lang="en-US" dirty="0" err="1" smtClean="0"/>
              <a:t>commandN</a:t>
            </a:r>
            <a:endParaRPr lang="en-US" dirty="0" smtClean="0"/>
          </a:p>
        </p:txBody>
      </p:sp>
    </p:spTree>
    <p:extLst>
      <p:ext uri="{BB962C8B-B14F-4D97-AF65-F5344CB8AC3E}">
        <p14:creationId xmlns:p14="http://schemas.microsoft.com/office/powerpoint/2010/main" val="2358931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noChangeArrowheads="1"/>
          </p:cNvSpPr>
          <p:nvPr>
            <p:ph type="title"/>
          </p:nvPr>
        </p:nvSpPr>
        <p:spPr/>
        <p:txBody>
          <a:bodyPr/>
          <a:lstStyle/>
          <a:p>
            <a:r>
              <a:rPr lang="en-US" altLang="zh-CN" dirty="0" smtClean="0">
                <a:sym typeface="黑体" pitchFamily="49" charset="-122"/>
              </a:rPr>
              <a:t>shell</a:t>
            </a:r>
            <a:r>
              <a:rPr lang="zh-CN" altLang="en-US" dirty="0" smtClean="0">
                <a:sym typeface="黑体" pitchFamily="49" charset="-122"/>
              </a:rPr>
              <a:t>命令行</a:t>
            </a:r>
          </a:p>
        </p:txBody>
      </p:sp>
      <p:sp>
        <p:nvSpPr>
          <p:cNvPr id="83970" name="内容占位符 2"/>
          <p:cNvSpPr>
            <a:spLocks noGrp="1" noChangeArrowheads="1"/>
          </p:cNvSpPr>
          <p:nvPr>
            <p:ph idx="1"/>
          </p:nvPr>
        </p:nvSpPr>
        <p:spPr/>
        <p:txBody>
          <a:bodyPr/>
          <a:lstStyle/>
          <a:p>
            <a:pPr marL="0" indent="0">
              <a:buFont typeface="Wingdings" pitchFamily="2" charset="2"/>
              <a:buNone/>
            </a:pPr>
            <a:r>
              <a:rPr lang="zh-CN" altLang="en-US" sz="2400" dirty="0" smtClean="0"/>
              <a:t>例</a:t>
            </a:r>
            <a:r>
              <a:rPr lang="en-US" altLang="zh-CN" sz="2400" dirty="0" smtClean="0"/>
              <a:t>:</a:t>
            </a:r>
            <a:r>
              <a:rPr lang="zh-CN" altLang="en-US" sz="2400" dirty="0" smtClean="0"/>
              <a:t>在下面的例子中，先执行ls sample，检查文件sample是否存在：如果sample存在，那么就执行rm sample，即删除sample文件；如果sample文件不存在，那么rm sample命令就不执行了。如果删除文件sample成功，则显示“sample文件已被删除”信息。</a:t>
            </a:r>
          </a:p>
          <a:p>
            <a:pPr marL="0" indent="0">
              <a:buFont typeface="Wingdings" pitchFamily="2" charset="2"/>
              <a:buNone/>
            </a:pPr>
            <a:r>
              <a:rPr lang="zh-CN" altLang="en-US" sz="2400" dirty="0" smtClean="0"/>
              <a:t>[root@localhost </a:t>
            </a:r>
            <a:r>
              <a:rPr lang="en-US" altLang="zh-CN" sz="2400" dirty="0" smtClean="0"/>
              <a:t>ch2</a:t>
            </a:r>
            <a:r>
              <a:rPr lang="zh-CN" altLang="en-US" sz="2400" dirty="0" smtClean="0"/>
              <a:t>]# ls sample &amp;&amp; rm sample &amp;&amp; echo "sample文件已被删除"</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70112"/>
            <a:ext cx="8558494"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303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noChangeArrowheads="1"/>
          </p:cNvSpPr>
          <p:nvPr>
            <p:ph type="title"/>
          </p:nvPr>
        </p:nvSpPr>
        <p:spPr/>
        <p:txBody>
          <a:bodyPr/>
          <a:lstStyle/>
          <a:p>
            <a:r>
              <a:rPr lang="zh-CN" altLang="en-US" dirty="0"/>
              <a:t>本章主要内容</a:t>
            </a:r>
          </a:p>
        </p:txBody>
      </p:sp>
      <p:sp>
        <p:nvSpPr>
          <p:cNvPr id="5122" name="文本占位符 5122"/>
          <p:cNvSpPr>
            <a:spLocks noGrp="1" noChangeArrowheads="1"/>
          </p:cNvSpPr>
          <p:nvPr>
            <p:ph idx="1"/>
          </p:nvPr>
        </p:nvSpPr>
        <p:spPr>
          <a:xfrm>
            <a:off x="684213" y="1412875"/>
            <a:ext cx="7704211" cy="4320381"/>
          </a:xfrm>
        </p:spPr>
        <p:txBody>
          <a:bodyPr/>
          <a:lstStyle/>
          <a:p>
            <a:pPr>
              <a:lnSpc>
                <a:spcPct val="90000"/>
              </a:lnSpc>
            </a:pPr>
            <a:r>
              <a:rPr lang="en-US" altLang="zh-CN" sz="2400" dirty="0" smtClean="0"/>
              <a:t> </a:t>
            </a:r>
            <a:r>
              <a:rPr lang="en-US" altLang="zh-CN" dirty="0"/>
              <a:t>shell </a:t>
            </a:r>
            <a:r>
              <a:rPr lang="zh-CN" altLang="en-US" dirty="0"/>
              <a:t>命令行的</a:t>
            </a:r>
            <a:r>
              <a:rPr lang="zh-CN" altLang="en-US" dirty="0" smtClean="0"/>
              <a:t>运行</a:t>
            </a:r>
            <a:endParaRPr lang="en-US" altLang="zh-CN" dirty="0" smtClean="0"/>
          </a:p>
          <a:p>
            <a:pPr>
              <a:lnSpc>
                <a:spcPct val="90000"/>
              </a:lnSpc>
            </a:pPr>
            <a:r>
              <a:rPr lang="zh-CN" altLang="en-US" dirty="0" smtClean="0"/>
              <a:t>编写、权限修改和执行 </a:t>
            </a:r>
            <a:r>
              <a:rPr lang="en-US" altLang="zh-CN" dirty="0" smtClean="0"/>
              <a:t>shell </a:t>
            </a:r>
            <a:r>
              <a:rPr lang="zh-CN" altLang="en-US" dirty="0" smtClean="0"/>
              <a:t>程序的步骤</a:t>
            </a:r>
            <a:endParaRPr lang="en-US" altLang="zh-CN" dirty="0" smtClean="0"/>
          </a:p>
          <a:p>
            <a:pPr>
              <a:lnSpc>
                <a:spcPct val="90000"/>
              </a:lnSpc>
            </a:pPr>
            <a:r>
              <a:rPr lang="zh-CN" altLang="en-US" dirty="0" smtClean="0"/>
              <a:t>在 </a:t>
            </a:r>
            <a:r>
              <a:rPr lang="en-US" altLang="zh-CN" dirty="0" smtClean="0"/>
              <a:t>shell </a:t>
            </a:r>
            <a:r>
              <a:rPr lang="zh-CN" altLang="en-US" dirty="0" smtClean="0"/>
              <a:t>程序中使用的参数和使用变量</a:t>
            </a:r>
            <a:endParaRPr lang="en-US" altLang="zh-CN" dirty="0" smtClean="0"/>
          </a:p>
          <a:p>
            <a:pPr>
              <a:lnSpc>
                <a:spcPct val="90000"/>
              </a:lnSpc>
            </a:pPr>
            <a:r>
              <a:rPr lang="zh-CN" altLang="en-US" dirty="0" smtClean="0"/>
              <a:t>表达式比较、循环结构语句和条件结构语句</a:t>
            </a:r>
            <a:endParaRPr lang="en-US" altLang="zh-CN" dirty="0" smtClean="0"/>
          </a:p>
          <a:p>
            <a:pPr>
              <a:lnSpc>
                <a:spcPct val="90000"/>
              </a:lnSpc>
            </a:pPr>
            <a:r>
              <a:rPr lang="en-US" altLang="zh-CN" dirty="0" smtClean="0"/>
              <a:t> </a:t>
            </a:r>
            <a:r>
              <a:rPr lang="zh-CN" altLang="en-US" dirty="0" smtClean="0"/>
              <a:t>在 </a:t>
            </a:r>
            <a:r>
              <a:rPr lang="en-US" altLang="zh-CN" dirty="0" smtClean="0"/>
              <a:t>shell </a:t>
            </a:r>
            <a:r>
              <a:rPr lang="zh-CN" altLang="en-US" dirty="0" smtClean="0"/>
              <a:t>脚本中使用函数</a:t>
            </a:r>
          </a:p>
        </p:txBody>
      </p:sp>
      <p:sp>
        <p:nvSpPr>
          <p:cNvPr id="51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772EAFB-7558-45B6-B88D-8A7F4D44A77A}" type="slidenum">
              <a:rPr lang="zh-CN" altLang="en-US"/>
              <a:pPr/>
              <a:t>2</a:t>
            </a:fld>
            <a:endParaRPr lang="zh-CN" altLang="en-US"/>
          </a:p>
        </p:txBody>
      </p:sp>
    </p:spTree>
    <p:extLst>
      <p:ext uri="{BB962C8B-B14F-4D97-AF65-F5344CB8AC3E}">
        <p14:creationId xmlns:p14="http://schemas.microsoft.com/office/powerpoint/2010/main" val="3412981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50177"/>
          <p:cNvSpPr>
            <a:spLocks noGrp="1" noChangeArrowheads="1"/>
          </p:cNvSpPr>
          <p:nvPr>
            <p:ph type="title"/>
          </p:nvPr>
        </p:nvSpPr>
        <p:spPr/>
        <p:txBody>
          <a:bodyPr/>
          <a:lstStyle/>
          <a:p>
            <a:r>
              <a:rPr lang="en-US" altLang="zh-CN" dirty="0" smtClean="0">
                <a:sym typeface="黑体" pitchFamily="49" charset="-122"/>
              </a:rPr>
              <a:t>shell</a:t>
            </a:r>
            <a:r>
              <a:rPr lang="zh-CN" altLang="en-US" dirty="0" smtClean="0">
                <a:sym typeface="黑体" pitchFamily="49" charset="-122"/>
              </a:rPr>
              <a:t>命令行</a:t>
            </a:r>
            <a:endParaRPr lang="zh-CN" altLang="en-US" dirty="0" smtClean="0"/>
          </a:p>
        </p:txBody>
      </p:sp>
      <p:sp>
        <p:nvSpPr>
          <p:cNvPr id="78850" name="文本占位符 50178"/>
          <p:cNvSpPr>
            <a:spLocks noGrp="1" noChangeArrowheads="1"/>
          </p:cNvSpPr>
          <p:nvPr>
            <p:ph idx="1"/>
          </p:nvPr>
        </p:nvSpPr>
        <p:spPr/>
        <p:txBody>
          <a:bodyPr/>
          <a:lstStyle/>
          <a:p>
            <a:pPr marL="0" indent="0" algn="just">
              <a:buNone/>
            </a:pPr>
            <a:r>
              <a:rPr lang="zh-CN" altLang="en-US" b="1" dirty="0" smtClean="0"/>
              <a:t>命令行中使用操作符</a:t>
            </a:r>
            <a:endParaRPr lang="zh-CN" altLang="en-US" dirty="0" smtClean="0"/>
          </a:p>
          <a:p>
            <a:pPr marL="533400" indent="-533400"/>
            <a:r>
              <a:rPr lang="zh-CN" altLang="en-US" b="1" dirty="0" smtClean="0"/>
              <a:t>命令行中</a:t>
            </a:r>
            <a:r>
              <a:rPr lang="en-US" b="1" dirty="0" smtClean="0">
                <a:solidFill>
                  <a:srgbClr val="FF0000"/>
                </a:solidFill>
              </a:rPr>
              <a:t>OR</a:t>
            </a:r>
            <a:r>
              <a:rPr lang="zh-CN" altLang="en-US" b="1" dirty="0" smtClean="0">
                <a:solidFill>
                  <a:srgbClr val="FF0000"/>
                </a:solidFill>
              </a:rPr>
              <a:t>操作</a:t>
            </a:r>
          </a:p>
          <a:p>
            <a:pPr marL="533400" indent="-533400"/>
            <a:r>
              <a:rPr lang="en-US" dirty="0" smtClean="0"/>
              <a:t>OR</a:t>
            </a:r>
            <a:r>
              <a:rPr lang="zh-CN" altLang="en-US" dirty="0" smtClean="0"/>
              <a:t>操作允许持续执行一系列命令直到有一条命令成功为止，其后的命令将不再被执行。</a:t>
            </a:r>
          </a:p>
          <a:p>
            <a:pPr marL="533400" indent="-533400"/>
            <a:r>
              <a:rPr lang="zh-CN" altLang="en-US" dirty="0" smtClean="0"/>
              <a:t>命令语法：</a:t>
            </a:r>
          </a:p>
          <a:p>
            <a:pPr marL="914400" lvl="1" indent="-457200">
              <a:buFont typeface="Wingdings" pitchFamily="2" charset="2"/>
              <a:buNone/>
            </a:pPr>
            <a:r>
              <a:rPr lang="en-US" sz="2200" dirty="0" smtClean="0"/>
              <a:t>command1 || command2 || command3 || ….|| </a:t>
            </a:r>
            <a:r>
              <a:rPr lang="en-US" sz="2200" dirty="0" err="1" smtClean="0"/>
              <a:t>commandN</a:t>
            </a:r>
            <a:endParaRPr lang="en-US" sz="2200" dirty="0" smtClean="0"/>
          </a:p>
          <a:p>
            <a:pPr marL="914400" lvl="1" indent="-457200">
              <a:buFont typeface="Wingdings" pitchFamily="2" charset="2"/>
              <a:buNone/>
            </a:pPr>
            <a:endParaRPr lang="en-US" sz="2200" dirty="0" smtClean="0"/>
          </a:p>
        </p:txBody>
      </p:sp>
    </p:spTree>
    <p:extLst>
      <p:ext uri="{BB962C8B-B14F-4D97-AF65-F5344CB8AC3E}">
        <p14:creationId xmlns:p14="http://schemas.microsoft.com/office/powerpoint/2010/main" val="3265727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noChangeArrowheads="1"/>
          </p:cNvSpPr>
          <p:nvPr>
            <p:ph type="title"/>
          </p:nvPr>
        </p:nvSpPr>
        <p:spPr/>
        <p:txBody>
          <a:bodyPr/>
          <a:lstStyle/>
          <a:p>
            <a:r>
              <a:rPr lang="en-US" altLang="zh-CN" dirty="0" smtClean="0">
                <a:sym typeface="黑体" pitchFamily="49" charset="-122"/>
              </a:rPr>
              <a:t>shell</a:t>
            </a:r>
            <a:r>
              <a:rPr lang="zh-CN" altLang="en-US" dirty="0" smtClean="0">
                <a:sym typeface="黑体" pitchFamily="49" charset="-122"/>
              </a:rPr>
              <a:t>命令行</a:t>
            </a:r>
            <a:endParaRPr lang="zh-CN" altLang="en-US" dirty="0" smtClean="0"/>
          </a:p>
        </p:txBody>
      </p:sp>
      <p:sp>
        <p:nvSpPr>
          <p:cNvPr id="84994" name="内容占位符 2"/>
          <p:cNvSpPr>
            <a:spLocks noGrp="1" noChangeArrowheads="1"/>
          </p:cNvSpPr>
          <p:nvPr>
            <p:ph idx="1"/>
          </p:nvPr>
        </p:nvSpPr>
        <p:spPr/>
        <p:txBody>
          <a:bodyPr/>
          <a:lstStyle/>
          <a:p>
            <a:pPr marL="0" indent="0">
              <a:buFont typeface="Wingdings" pitchFamily="2" charset="2"/>
              <a:buNone/>
            </a:pPr>
            <a:r>
              <a:rPr lang="zh-CN" altLang="en-US" sz="2400" dirty="0" smtClean="0"/>
              <a:t>例</a:t>
            </a:r>
            <a:r>
              <a:rPr lang="en-US" altLang="zh-CN" sz="2400" dirty="0" smtClean="0"/>
              <a:t>:</a:t>
            </a:r>
            <a:r>
              <a:rPr lang="zh-CN" altLang="en-US" sz="2400" dirty="0" smtClean="0"/>
              <a:t>在下面的例子中，先执行ls sample，检查文件sample是否存在：如果sample不存在，那么就执行touch sample，即创建sample文件；如果sample文件存在，那么touch sample命令就不执行了。如果创建空文件sample成功，则显示“文件sample已被创建”。</a:t>
            </a:r>
          </a:p>
          <a:p>
            <a:pPr marL="0" indent="0">
              <a:buFont typeface="Wingdings" pitchFamily="2" charset="2"/>
              <a:buNone/>
            </a:pPr>
            <a:r>
              <a:rPr lang="zh-CN" altLang="en-US" sz="2400" dirty="0" smtClean="0"/>
              <a:t>[root@localhost root]# ls sample || touch sample &amp;&amp; echo “文件sample已被创建”</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98" y="4314408"/>
            <a:ext cx="8574502" cy="842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1845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69"/>
          <p:cNvSpPr>
            <a:spLocks noGrp="1" noChangeArrowheads="1"/>
          </p:cNvSpPr>
          <p:nvPr>
            <p:ph type="title"/>
          </p:nvPr>
        </p:nvSpPr>
        <p:spPr>
          <a:xfrm>
            <a:off x="2051720" y="188913"/>
            <a:ext cx="6696744" cy="863823"/>
          </a:xfrm>
        </p:spPr>
        <p:txBody>
          <a:bodyPr/>
          <a:lstStyle/>
          <a:p>
            <a:r>
              <a:rPr lang="en-US" altLang="zh-CN" sz="4000" b="1" dirty="0"/>
              <a:t>shell</a:t>
            </a:r>
            <a:r>
              <a:rPr lang="zh-CN" altLang="en-US" sz="4000" b="1" dirty="0" smtClean="0"/>
              <a:t>程序设计概述</a:t>
            </a:r>
            <a:endParaRPr lang="zh-CN" altLang="en-US" sz="4000" b="1" dirty="0"/>
          </a:p>
        </p:txBody>
      </p:sp>
      <p:sp>
        <p:nvSpPr>
          <p:cNvPr id="7170" name="文本占位符 7170"/>
          <p:cNvSpPr>
            <a:spLocks noGrp="1" noChangeArrowheads="1"/>
          </p:cNvSpPr>
          <p:nvPr>
            <p:ph idx="1"/>
          </p:nvPr>
        </p:nvSpPr>
        <p:spPr/>
        <p:txBody>
          <a:bodyPr/>
          <a:lstStyle/>
          <a:p>
            <a:r>
              <a:rPr lang="en-US" altLang="zh-CN" dirty="0" smtClean="0"/>
              <a:t>Shell</a:t>
            </a:r>
            <a:r>
              <a:rPr lang="zh-CN" altLang="en-US" dirty="0" smtClean="0"/>
              <a:t>编程有很多类似</a:t>
            </a:r>
            <a:r>
              <a:rPr lang="en-US" altLang="zh-CN" dirty="0" smtClean="0"/>
              <a:t>C</a:t>
            </a:r>
            <a:r>
              <a:rPr lang="zh-CN" altLang="en-US" dirty="0" smtClean="0"/>
              <a:t>语言和其他程序设计语言的特征，但是又没有编程语言那样复杂。</a:t>
            </a:r>
            <a:endParaRPr lang="en-US" altLang="zh-CN" dirty="0" smtClean="0"/>
          </a:p>
          <a:p>
            <a:r>
              <a:rPr lang="en-US" altLang="zh-CN" dirty="0" smtClean="0"/>
              <a:t>Shell</a:t>
            </a:r>
            <a:r>
              <a:rPr lang="zh-CN" altLang="en-US" dirty="0" smtClean="0"/>
              <a:t>程序是指放在一个文件中的一系列</a:t>
            </a:r>
            <a:r>
              <a:rPr lang="en-US" altLang="zh-CN" dirty="0" smtClean="0"/>
              <a:t>Linux</a:t>
            </a:r>
            <a:r>
              <a:rPr lang="zh-CN" altLang="en-US" dirty="0" smtClean="0"/>
              <a:t>命令和实用程序，在执行的时候，通过</a:t>
            </a:r>
            <a:r>
              <a:rPr lang="en-US" altLang="zh-CN" dirty="0" smtClean="0"/>
              <a:t>Linux</a:t>
            </a:r>
            <a:r>
              <a:rPr lang="zh-CN" altLang="en-US" dirty="0" smtClean="0"/>
              <a:t>操作系统一个接着一个地解释和执行每条命令。</a:t>
            </a:r>
            <a:endParaRPr lang="en-US" altLang="zh-CN" dirty="0" smtClean="0"/>
          </a:p>
          <a:p>
            <a:r>
              <a:rPr lang="en-US" altLang="zh-CN" dirty="0" smtClean="0"/>
              <a:t>Shell</a:t>
            </a:r>
            <a:r>
              <a:rPr lang="zh-CN" altLang="en-US" dirty="0" smtClean="0"/>
              <a:t>程序包括</a:t>
            </a:r>
            <a:r>
              <a:rPr lang="zh-CN" altLang="en-US" dirty="0" smtClean="0">
                <a:solidFill>
                  <a:srgbClr val="FF0000"/>
                </a:solidFill>
              </a:rPr>
              <a:t>交互式程序</a:t>
            </a:r>
            <a:r>
              <a:rPr lang="zh-CN" altLang="en-US" dirty="0" smtClean="0"/>
              <a:t>和</a:t>
            </a:r>
            <a:r>
              <a:rPr lang="en-US" altLang="zh-CN" dirty="0" smtClean="0">
                <a:solidFill>
                  <a:srgbClr val="FF0000"/>
                </a:solidFill>
              </a:rPr>
              <a:t>shell</a:t>
            </a:r>
            <a:r>
              <a:rPr lang="zh-CN" altLang="en-US" dirty="0">
                <a:solidFill>
                  <a:srgbClr val="FF0000"/>
                </a:solidFill>
              </a:rPr>
              <a:t>脚本</a:t>
            </a:r>
            <a:r>
              <a:rPr lang="zh-CN" altLang="en-US" dirty="0" smtClean="0">
                <a:solidFill>
                  <a:srgbClr val="FF0000"/>
                </a:solidFill>
              </a:rPr>
              <a:t>程序</a:t>
            </a:r>
            <a:endParaRPr lang="en-US" altLang="zh-CN" dirty="0" smtClean="0">
              <a:solidFill>
                <a:srgbClr val="FF0000"/>
              </a:solidFill>
            </a:endParaRPr>
          </a:p>
          <a:p>
            <a:pPr lvl="1"/>
            <a:r>
              <a:rPr lang="zh-CN" altLang="en-US" dirty="0" smtClean="0"/>
              <a:t>交互式是输入一些命令让</a:t>
            </a:r>
            <a:r>
              <a:rPr lang="en-US" altLang="zh-CN" dirty="0" smtClean="0"/>
              <a:t>shell</a:t>
            </a:r>
            <a:r>
              <a:rPr lang="zh-CN" altLang="en-US" dirty="0" smtClean="0"/>
              <a:t>交互地执行它们，但命令不能保存，用的时候还得一条条输入</a:t>
            </a:r>
            <a:endParaRPr lang="en-US" altLang="zh-CN" dirty="0" smtClean="0"/>
          </a:p>
          <a:p>
            <a:pPr lvl="1"/>
            <a:r>
              <a:rPr lang="zh-CN" altLang="en-US" dirty="0" smtClean="0"/>
              <a:t>如果把命令保存起来就是一个</a:t>
            </a:r>
            <a:r>
              <a:rPr lang="en-US" altLang="zh-CN" dirty="0" smtClean="0"/>
              <a:t>shell</a:t>
            </a:r>
            <a:r>
              <a:rPr lang="zh-CN" altLang="en-US" dirty="0" smtClean="0"/>
              <a:t>脚本</a:t>
            </a:r>
            <a:endParaRPr lang="en-US" altLang="zh-CN" dirty="0" smtClean="0"/>
          </a:p>
          <a:p>
            <a:endParaRPr lang="zh-CN" altLang="en-US" dirty="0"/>
          </a:p>
          <a:p>
            <a:endParaRPr lang="zh-CN" altLang="en-US" dirty="0"/>
          </a:p>
          <a:p>
            <a:endParaRPr lang="zh-CN" altLang="en-US" dirty="0" smtClean="0"/>
          </a:p>
          <a:p>
            <a:endParaRPr lang="zh-CN" altLang="en-US" dirty="0" smtClean="0"/>
          </a:p>
        </p:txBody>
      </p:sp>
      <p:sp>
        <p:nvSpPr>
          <p:cNvPr id="717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B22166-F325-445F-B30C-253FCD9FC719}" type="slidenum">
              <a:rPr lang="zh-CN" altLang="en-US"/>
              <a:pPr/>
              <a:t>22</a:t>
            </a:fld>
            <a:endParaRPr lang="zh-CN" altLang="en-US"/>
          </a:p>
        </p:txBody>
      </p:sp>
    </p:spTree>
    <p:extLst>
      <p:ext uri="{BB962C8B-B14F-4D97-AF65-F5344CB8AC3E}">
        <p14:creationId xmlns:p14="http://schemas.microsoft.com/office/powerpoint/2010/main" val="3211573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7169"/>
          <p:cNvSpPr>
            <a:spLocks noGrp="1" noChangeArrowheads="1"/>
          </p:cNvSpPr>
          <p:nvPr>
            <p:ph type="title"/>
          </p:nvPr>
        </p:nvSpPr>
        <p:spPr>
          <a:xfrm>
            <a:off x="2051720" y="188913"/>
            <a:ext cx="6696744" cy="863823"/>
          </a:xfrm>
        </p:spPr>
        <p:txBody>
          <a:bodyPr/>
          <a:lstStyle/>
          <a:p>
            <a:r>
              <a:rPr lang="en-US" altLang="zh-CN" sz="4000" b="1" dirty="0"/>
              <a:t>shell</a:t>
            </a:r>
            <a:r>
              <a:rPr lang="zh-CN" altLang="en-US" sz="4000" b="1" dirty="0" smtClean="0"/>
              <a:t>程序设计概述</a:t>
            </a:r>
            <a:endParaRPr lang="zh-CN" altLang="en-US" sz="4000" b="1" dirty="0"/>
          </a:p>
        </p:txBody>
      </p:sp>
      <p:sp>
        <p:nvSpPr>
          <p:cNvPr id="7170" name="文本占位符 7170"/>
          <p:cNvSpPr>
            <a:spLocks noGrp="1" noChangeArrowheads="1"/>
          </p:cNvSpPr>
          <p:nvPr>
            <p:ph idx="1"/>
          </p:nvPr>
        </p:nvSpPr>
        <p:spPr/>
        <p:txBody>
          <a:bodyPr/>
          <a:lstStyle/>
          <a:p>
            <a:r>
              <a:rPr lang="en-US" altLang="zh-CN" dirty="0" smtClean="0"/>
              <a:t>Shell</a:t>
            </a:r>
            <a:r>
              <a:rPr lang="zh-CN" altLang="en-US" dirty="0" smtClean="0"/>
              <a:t>程序就是编写</a:t>
            </a:r>
            <a:r>
              <a:rPr lang="en-US" altLang="zh-CN" dirty="0" smtClean="0"/>
              <a:t>Linux Shell</a:t>
            </a:r>
            <a:r>
              <a:rPr lang="zh-CN" altLang="en-US" dirty="0" smtClean="0"/>
              <a:t>脚本</a:t>
            </a:r>
          </a:p>
          <a:p>
            <a:pPr lvl="1"/>
            <a:r>
              <a:rPr lang="en-US" altLang="zh-CN" dirty="0" smtClean="0"/>
              <a:t>Shell </a:t>
            </a:r>
            <a:r>
              <a:rPr lang="zh-CN" altLang="en-US" dirty="0" smtClean="0"/>
              <a:t>脚本是一个写入系列命令文本文件里</a:t>
            </a:r>
            <a:r>
              <a:rPr lang="en-US" altLang="zh-CN" dirty="0" smtClean="0"/>
              <a:t>,</a:t>
            </a:r>
            <a:r>
              <a:rPr lang="zh-CN" altLang="en-US" dirty="0" smtClean="0"/>
              <a:t>可以一次性执行的可执行文件</a:t>
            </a:r>
          </a:p>
          <a:p>
            <a:pPr lvl="1"/>
            <a:r>
              <a:rPr lang="en-US" altLang="zh-CN" dirty="0" smtClean="0"/>
              <a:t>Linux </a:t>
            </a:r>
            <a:r>
              <a:rPr lang="zh-CN" altLang="en-US" dirty="0" smtClean="0"/>
              <a:t>大量采用</a:t>
            </a:r>
            <a:r>
              <a:rPr lang="en-US" altLang="zh-CN" dirty="0" smtClean="0"/>
              <a:t>Shell </a:t>
            </a:r>
            <a:r>
              <a:rPr lang="zh-CN" altLang="en-US" dirty="0" smtClean="0"/>
              <a:t>脚本来完成重复性或系统维护工作</a:t>
            </a:r>
          </a:p>
          <a:p>
            <a:pPr lvl="1"/>
            <a:r>
              <a:rPr lang="en-US" altLang="zh-CN" dirty="0" smtClean="0"/>
              <a:t>Shell </a:t>
            </a:r>
            <a:r>
              <a:rPr lang="zh-CN" altLang="en-US" dirty="0" smtClean="0"/>
              <a:t>脚本类似于</a:t>
            </a:r>
            <a:r>
              <a:rPr lang="en-US" altLang="zh-CN" dirty="0" smtClean="0"/>
              <a:t>Windows</a:t>
            </a:r>
            <a:r>
              <a:rPr lang="zh-CN" altLang="en-US" dirty="0" smtClean="0"/>
              <a:t>的批处理文件</a:t>
            </a:r>
            <a:r>
              <a:rPr lang="en-US" altLang="zh-CN" dirty="0" smtClean="0"/>
              <a:t>(*.bat)</a:t>
            </a:r>
            <a:r>
              <a:rPr lang="zh-CN" altLang="en-US" dirty="0" smtClean="0"/>
              <a:t>但是功能远强于它</a:t>
            </a:r>
            <a:endParaRPr lang="en-US" altLang="zh-CN" dirty="0"/>
          </a:p>
          <a:p>
            <a:pPr lvl="1"/>
            <a:r>
              <a:rPr lang="zh-CN" altLang="en-US" dirty="0"/>
              <a:t>可以用</a:t>
            </a:r>
            <a:r>
              <a:rPr lang="en-US" altLang="zh-CN" dirty="0"/>
              <a:t>vi </a:t>
            </a:r>
            <a:r>
              <a:rPr lang="zh-CN" altLang="en-US" dirty="0"/>
              <a:t>创建脚本</a:t>
            </a:r>
            <a:r>
              <a:rPr lang="en-US" altLang="zh-CN" dirty="0"/>
              <a:t>,</a:t>
            </a:r>
            <a:r>
              <a:rPr lang="zh-CN" altLang="en-US" dirty="0"/>
              <a:t>也可以用其它文本工具创建后上传到</a:t>
            </a:r>
            <a:r>
              <a:rPr lang="en-US" altLang="zh-CN" dirty="0"/>
              <a:t>Linux.</a:t>
            </a:r>
            <a:r>
              <a:rPr lang="zh-CN" altLang="en-US" dirty="0"/>
              <a:t>在</a:t>
            </a:r>
            <a:r>
              <a:rPr lang="en-US" altLang="zh-CN" dirty="0"/>
              <a:t>Windows</a:t>
            </a:r>
            <a:r>
              <a:rPr lang="zh-CN" altLang="en-US" dirty="0"/>
              <a:t>下 可以</a:t>
            </a:r>
            <a:r>
              <a:rPr lang="en-US" altLang="zh-CN" dirty="0" err="1"/>
              <a:t>UltraEdit</a:t>
            </a:r>
            <a:r>
              <a:rPr lang="en-US" altLang="zh-CN" dirty="0"/>
              <a:t> </a:t>
            </a:r>
            <a:r>
              <a:rPr lang="zh-CN" altLang="en-US" dirty="0"/>
              <a:t>保存成</a:t>
            </a:r>
            <a:r>
              <a:rPr lang="en-US" altLang="zh-CN" dirty="0">
                <a:solidFill>
                  <a:srgbClr val="FF0000"/>
                </a:solidFill>
              </a:rPr>
              <a:t>Unix </a:t>
            </a:r>
            <a:r>
              <a:rPr lang="zh-CN" altLang="en-US" dirty="0">
                <a:solidFill>
                  <a:srgbClr val="FF0000"/>
                </a:solidFill>
              </a:rPr>
              <a:t>文本</a:t>
            </a:r>
            <a:r>
              <a:rPr lang="zh-CN" altLang="en-US" dirty="0" smtClean="0">
                <a:solidFill>
                  <a:srgbClr val="FF0000"/>
                </a:solidFill>
              </a:rPr>
              <a:t>格式</a:t>
            </a:r>
            <a:endParaRPr lang="en-US" altLang="zh-CN" dirty="0" smtClean="0">
              <a:solidFill>
                <a:srgbClr val="FF0000"/>
              </a:solidFill>
            </a:endParaRPr>
          </a:p>
          <a:p>
            <a:pPr lvl="1"/>
            <a:r>
              <a:rPr lang="en-US" altLang="zh-CN" dirty="0" smtClean="0"/>
              <a:t>Bash  Shell</a:t>
            </a:r>
            <a:r>
              <a:rPr lang="zh-CN" altLang="en-US" dirty="0" smtClean="0"/>
              <a:t>脚本与</a:t>
            </a:r>
            <a:r>
              <a:rPr lang="en-US" altLang="zh-CN" dirty="0" smtClean="0"/>
              <a:t>C Shell</a:t>
            </a:r>
            <a:r>
              <a:rPr lang="zh-CN" altLang="en-US" dirty="0" smtClean="0"/>
              <a:t>脚本语法有差别</a:t>
            </a:r>
            <a:r>
              <a:rPr lang="en-US" altLang="zh-CN" dirty="0" smtClean="0"/>
              <a:t>,</a:t>
            </a:r>
            <a:r>
              <a:rPr lang="zh-CN" altLang="en-US" dirty="0" smtClean="0"/>
              <a:t>本章主要采用</a:t>
            </a:r>
            <a:r>
              <a:rPr lang="en-US" altLang="zh-CN" dirty="0" smtClean="0"/>
              <a:t>Bash Shell </a:t>
            </a:r>
            <a:r>
              <a:rPr lang="zh-CN" altLang="en-US" dirty="0" smtClean="0"/>
              <a:t>语法</a:t>
            </a:r>
            <a:r>
              <a:rPr lang="en-US" altLang="zh-CN" dirty="0" smtClean="0"/>
              <a:t>.</a:t>
            </a:r>
          </a:p>
          <a:p>
            <a:pPr lvl="1"/>
            <a:r>
              <a:rPr lang="en-US" altLang="zh-CN" dirty="0" smtClean="0"/>
              <a:t>Shell </a:t>
            </a:r>
            <a:r>
              <a:rPr lang="zh-CN" altLang="en-US" dirty="0" smtClean="0"/>
              <a:t>脚本必须有执行权限</a:t>
            </a:r>
          </a:p>
          <a:p>
            <a:endParaRPr lang="zh-CN" altLang="en-US" dirty="0" smtClean="0"/>
          </a:p>
          <a:p>
            <a:endParaRPr lang="zh-CN" altLang="en-US" dirty="0"/>
          </a:p>
          <a:p>
            <a:endParaRPr lang="zh-CN" altLang="en-US" dirty="0" smtClean="0"/>
          </a:p>
          <a:p>
            <a:endParaRPr lang="zh-CN" altLang="en-US" dirty="0" smtClean="0"/>
          </a:p>
        </p:txBody>
      </p:sp>
      <p:sp>
        <p:nvSpPr>
          <p:cNvPr id="717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B22166-F325-445F-B30C-253FCD9FC719}" type="slidenum">
              <a:rPr lang="zh-CN" altLang="en-US"/>
              <a:pPr/>
              <a:t>23</a:t>
            </a:fld>
            <a:endParaRPr lang="zh-CN" altLang="en-US"/>
          </a:p>
        </p:txBody>
      </p:sp>
    </p:spTree>
    <p:extLst>
      <p:ext uri="{BB962C8B-B14F-4D97-AF65-F5344CB8AC3E}">
        <p14:creationId xmlns:p14="http://schemas.microsoft.com/office/powerpoint/2010/main" val="1773212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6"/>
          <p:cNvSpPr>
            <a:spLocks noGrp="1"/>
          </p:cNvSpPr>
          <p:nvPr>
            <p:ph type="sldNum" sz="quarter" idx="11"/>
          </p:nvPr>
        </p:nvSpPr>
        <p:spPr>
          <a:noFill/>
        </p:spPr>
        <p:txBody>
          <a:bodyPr/>
          <a:lstStyle>
            <a:lvl1pPr eaLnBrk="0" hangingPunct="0">
              <a:defRPr kumimoji="1">
                <a:solidFill>
                  <a:schemeClr val="tx1"/>
                </a:solidFill>
                <a:latin typeface="Arial" charset="0"/>
                <a:ea typeface="PMingLiU" pitchFamily="18" charset="-120"/>
              </a:defRPr>
            </a:lvl1pPr>
            <a:lvl2pPr marL="742950" indent="-285750" eaLnBrk="0" hangingPunct="0">
              <a:defRPr kumimoji="1">
                <a:solidFill>
                  <a:schemeClr val="tx1"/>
                </a:solidFill>
                <a:latin typeface="Arial" charset="0"/>
                <a:ea typeface="PMingLiU" pitchFamily="18" charset="-120"/>
              </a:defRPr>
            </a:lvl2pPr>
            <a:lvl3pPr marL="1143000" indent="-228600" eaLnBrk="0" hangingPunct="0">
              <a:defRPr kumimoji="1">
                <a:solidFill>
                  <a:schemeClr val="tx1"/>
                </a:solidFill>
                <a:latin typeface="Arial" charset="0"/>
                <a:ea typeface="PMingLiU" pitchFamily="18" charset="-120"/>
              </a:defRPr>
            </a:lvl3pPr>
            <a:lvl4pPr marL="1600200" indent="-228600" eaLnBrk="0" hangingPunct="0">
              <a:defRPr kumimoji="1">
                <a:solidFill>
                  <a:schemeClr val="tx1"/>
                </a:solidFill>
                <a:latin typeface="Arial" charset="0"/>
                <a:ea typeface="PMingLiU" pitchFamily="18" charset="-120"/>
              </a:defRPr>
            </a:lvl4pPr>
            <a:lvl5pPr marL="2057400" indent="-228600" eaLnBrk="0" hangingPunct="0">
              <a:defRPr kumimoji="1">
                <a:solidFill>
                  <a:schemeClr val="tx1"/>
                </a:solidFill>
                <a:latin typeface="Arial" charset="0"/>
                <a:ea typeface="PMingLiU" pitchFamily="18" charset="-120"/>
              </a:defRPr>
            </a:lvl5pPr>
            <a:lvl6pPr marL="2514600" indent="-228600" eaLnBrk="0" fontAlgn="base" hangingPunct="0">
              <a:spcBef>
                <a:spcPct val="0"/>
              </a:spcBef>
              <a:spcAft>
                <a:spcPct val="0"/>
              </a:spcAft>
              <a:defRPr kumimoji="1">
                <a:solidFill>
                  <a:schemeClr val="tx1"/>
                </a:solidFill>
                <a:latin typeface="Arial" charset="0"/>
                <a:ea typeface="PMingLiU" pitchFamily="18" charset="-120"/>
              </a:defRPr>
            </a:lvl6pPr>
            <a:lvl7pPr marL="2971800" indent="-228600" eaLnBrk="0" fontAlgn="base" hangingPunct="0">
              <a:spcBef>
                <a:spcPct val="0"/>
              </a:spcBef>
              <a:spcAft>
                <a:spcPct val="0"/>
              </a:spcAft>
              <a:defRPr kumimoji="1">
                <a:solidFill>
                  <a:schemeClr val="tx1"/>
                </a:solidFill>
                <a:latin typeface="Arial" charset="0"/>
                <a:ea typeface="PMingLiU" pitchFamily="18" charset="-120"/>
              </a:defRPr>
            </a:lvl7pPr>
            <a:lvl8pPr marL="3429000" indent="-228600" eaLnBrk="0" fontAlgn="base" hangingPunct="0">
              <a:spcBef>
                <a:spcPct val="0"/>
              </a:spcBef>
              <a:spcAft>
                <a:spcPct val="0"/>
              </a:spcAft>
              <a:defRPr kumimoji="1">
                <a:solidFill>
                  <a:schemeClr val="tx1"/>
                </a:solidFill>
                <a:latin typeface="Arial" charset="0"/>
                <a:ea typeface="PMingLiU" pitchFamily="18" charset="-120"/>
              </a:defRPr>
            </a:lvl8pPr>
            <a:lvl9pPr marL="3886200" indent="-228600" eaLnBrk="0" fontAlgn="base" hangingPunct="0">
              <a:spcBef>
                <a:spcPct val="0"/>
              </a:spcBef>
              <a:spcAft>
                <a:spcPct val="0"/>
              </a:spcAft>
              <a:defRPr kumimoji="1">
                <a:solidFill>
                  <a:schemeClr val="tx1"/>
                </a:solidFill>
                <a:latin typeface="Arial" charset="0"/>
                <a:ea typeface="PMingLiU" pitchFamily="18" charset="-120"/>
              </a:defRPr>
            </a:lvl9pPr>
          </a:lstStyle>
          <a:p>
            <a:pPr eaLnBrk="1" hangingPunct="1"/>
            <a:fld id="{9A818FB7-6814-495B-A0FC-361CFEF36162}" type="slidenum">
              <a:rPr kumimoji="0" lang="en-US" altLang="zh-TW" smtClean="0">
                <a:latin typeface="Arial Black" pitchFamily="34" charset="0"/>
              </a:rPr>
              <a:pPr eaLnBrk="1" hangingPunct="1"/>
              <a:t>24</a:t>
            </a:fld>
            <a:endParaRPr kumimoji="0" lang="en-US" altLang="zh-TW" smtClean="0">
              <a:latin typeface="Arial Black" pitchFamily="34" charset="0"/>
            </a:endParaRPr>
          </a:p>
        </p:txBody>
      </p:sp>
      <p:sp>
        <p:nvSpPr>
          <p:cNvPr id="10243" name="Rectangle 2"/>
          <p:cNvSpPr>
            <a:spLocks noGrp="1" noChangeArrowheads="1"/>
          </p:cNvSpPr>
          <p:nvPr>
            <p:ph type="title"/>
          </p:nvPr>
        </p:nvSpPr>
        <p:spPr>
          <a:xfrm>
            <a:off x="2123728" y="44450"/>
            <a:ext cx="6563072" cy="864270"/>
          </a:xfrm>
          <a:noFill/>
        </p:spPr>
        <p:txBody>
          <a:bodyPr lIns="92075" tIns="46038" rIns="92075" bIns="46038"/>
          <a:lstStyle/>
          <a:p>
            <a:pPr eaLnBrk="1" hangingPunct="1"/>
            <a:r>
              <a:rPr lang="zh-CN" altLang="en-US" sz="4000" dirty="0" smtClean="0"/>
              <a:t>基于</a:t>
            </a:r>
            <a:r>
              <a:rPr lang="en-US" altLang="zh-CN" sz="4000" dirty="0" smtClean="0"/>
              <a:t>bash</a:t>
            </a:r>
            <a:r>
              <a:rPr lang="zh-CN" altLang="en-US" sz="4000" dirty="0" smtClean="0"/>
              <a:t>的</a:t>
            </a:r>
            <a:r>
              <a:rPr lang="en-US" altLang="zh-CN" sz="4000" dirty="0" smtClean="0"/>
              <a:t>shell</a:t>
            </a:r>
            <a:r>
              <a:rPr lang="zh-CN" altLang="en-US" sz="4000" dirty="0" smtClean="0"/>
              <a:t>程序</a:t>
            </a:r>
          </a:p>
        </p:txBody>
      </p:sp>
      <p:sp>
        <p:nvSpPr>
          <p:cNvPr id="10244" name="Rectangle 3"/>
          <p:cNvSpPr>
            <a:spLocks noGrp="1" noChangeArrowheads="1"/>
          </p:cNvSpPr>
          <p:nvPr>
            <p:ph type="body" sz="half" idx="1"/>
          </p:nvPr>
        </p:nvSpPr>
        <p:spPr>
          <a:xfrm>
            <a:off x="797719" y="975108"/>
            <a:ext cx="4033838" cy="3886200"/>
          </a:xfrm>
          <a:noFill/>
        </p:spPr>
        <p:txBody>
          <a:bodyPr lIns="92075" tIns="46038" rIns="92075" bIns="46038"/>
          <a:lstStyle/>
          <a:p>
            <a:pPr eaLnBrk="1" hangingPunct="1"/>
            <a:r>
              <a:rPr lang="zh-CN" altLang="en-US" sz="2800" dirty="0" smtClean="0"/>
              <a:t>简单程序示例</a:t>
            </a:r>
          </a:p>
        </p:txBody>
      </p:sp>
      <p:grpSp>
        <p:nvGrpSpPr>
          <p:cNvPr id="10245" name="Group 4"/>
          <p:cNvGrpSpPr>
            <a:grpSpLocks/>
          </p:cNvGrpSpPr>
          <p:nvPr/>
        </p:nvGrpSpPr>
        <p:grpSpPr bwMode="auto">
          <a:xfrm>
            <a:off x="550717" y="1450975"/>
            <a:ext cx="8496300" cy="5183187"/>
            <a:chOff x="295" y="709"/>
            <a:chExt cx="5352" cy="3265"/>
          </a:xfrm>
        </p:grpSpPr>
        <p:sp>
          <p:nvSpPr>
            <p:cNvPr id="10246" name="Rectangle 5"/>
            <p:cNvSpPr>
              <a:spLocks noChangeArrowheads="1"/>
            </p:cNvSpPr>
            <p:nvPr/>
          </p:nvSpPr>
          <p:spPr bwMode="auto">
            <a:xfrm>
              <a:off x="295" y="709"/>
              <a:ext cx="2630" cy="2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ctr"/>
              <a:r>
                <a:rPr kumimoji="0" lang="en-US" altLang="zh-CN" sz="1600" b="1" dirty="0">
                  <a:solidFill>
                    <a:srgbClr val="99FF66"/>
                  </a:solidFill>
                  <a:latin typeface="Times New Roman" pitchFamily="18" charset="0"/>
                  <a:ea typeface="宋体" charset="-122"/>
                </a:rPr>
                <a:t>greeting.sh </a:t>
              </a:r>
            </a:p>
          </p:txBody>
        </p:sp>
        <p:sp>
          <p:nvSpPr>
            <p:cNvPr id="10247" name="Rectangle 6"/>
            <p:cNvSpPr>
              <a:spLocks noChangeArrowheads="1"/>
            </p:cNvSpPr>
            <p:nvPr/>
          </p:nvSpPr>
          <p:spPr bwMode="auto">
            <a:xfrm>
              <a:off x="710" y="3719"/>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echo "Programme Ends."</a:t>
              </a:r>
            </a:p>
          </p:txBody>
        </p:sp>
        <p:sp>
          <p:nvSpPr>
            <p:cNvPr id="10248" name="Rectangle 7"/>
            <p:cNvSpPr>
              <a:spLocks noChangeArrowheads="1"/>
            </p:cNvSpPr>
            <p:nvPr/>
          </p:nvSpPr>
          <p:spPr bwMode="auto">
            <a:xfrm>
              <a:off x="295" y="3719"/>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12</a:t>
              </a:r>
            </a:p>
          </p:txBody>
        </p:sp>
        <p:sp>
          <p:nvSpPr>
            <p:cNvPr id="10249" name="Rectangle 8"/>
            <p:cNvSpPr>
              <a:spLocks noChangeArrowheads="1"/>
            </p:cNvSpPr>
            <p:nvPr/>
          </p:nvSpPr>
          <p:spPr bwMode="auto">
            <a:xfrm>
              <a:off x="710" y="3467"/>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say_hello</a:t>
              </a:r>
            </a:p>
          </p:txBody>
        </p:sp>
        <p:sp>
          <p:nvSpPr>
            <p:cNvPr id="10250" name="Rectangle 9"/>
            <p:cNvSpPr>
              <a:spLocks noChangeArrowheads="1"/>
            </p:cNvSpPr>
            <p:nvPr/>
          </p:nvSpPr>
          <p:spPr bwMode="auto">
            <a:xfrm>
              <a:off x="295" y="3467"/>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11</a:t>
              </a:r>
            </a:p>
          </p:txBody>
        </p:sp>
        <p:sp>
          <p:nvSpPr>
            <p:cNvPr id="10251" name="Rectangle 10"/>
            <p:cNvSpPr>
              <a:spLocks noChangeArrowheads="1"/>
            </p:cNvSpPr>
            <p:nvPr/>
          </p:nvSpPr>
          <p:spPr bwMode="auto">
            <a:xfrm>
              <a:off x="710" y="3215"/>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echo "Programme Starts Here....."</a:t>
              </a:r>
            </a:p>
          </p:txBody>
        </p:sp>
        <p:sp>
          <p:nvSpPr>
            <p:cNvPr id="10252" name="Rectangle 11"/>
            <p:cNvSpPr>
              <a:spLocks noChangeArrowheads="1"/>
            </p:cNvSpPr>
            <p:nvPr/>
          </p:nvSpPr>
          <p:spPr bwMode="auto">
            <a:xfrm>
              <a:off x="295" y="3215"/>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10</a:t>
              </a:r>
            </a:p>
          </p:txBody>
        </p:sp>
        <p:sp>
          <p:nvSpPr>
            <p:cNvPr id="10253" name="Rectangle 12"/>
            <p:cNvSpPr>
              <a:spLocks noChangeArrowheads="1"/>
            </p:cNvSpPr>
            <p:nvPr/>
          </p:nvSpPr>
          <p:spPr bwMode="auto">
            <a:xfrm>
              <a:off x="710" y="2963"/>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a:t>
              </a:r>
            </a:p>
          </p:txBody>
        </p:sp>
        <p:sp>
          <p:nvSpPr>
            <p:cNvPr id="10254" name="Rectangle 13"/>
            <p:cNvSpPr>
              <a:spLocks noChangeArrowheads="1"/>
            </p:cNvSpPr>
            <p:nvPr/>
          </p:nvSpPr>
          <p:spPr bwMode="auto">
            <a:xfrm>
              <a:off x="295" y="2963"/>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9</a:t>
              </a:r>
            </a:p>
          </p:txBody>
        </p:sp>
        <p:sp>
          <p:nvSpPr>
            <p:cNvPr id="10255" name="Rectangle 14"/>
            <p:cNvSpPr>
              <a:spLocks noChangeArrowheads="1"/>
            </p:cNvSpPr>
            <p:nvPr/>
          </p:nvSpPr>
          <p:spPr bwMode="auto">
            <a:xfrm>
              <a:off x="710" y="2711"/>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echo "Hello $name"</a:t>
              </a:r>
            </a:p>
          </p:txBody>
        </p:sp>
        <p:sp>
          <p:nvSpPr>
            <p:cNvPr id="10256" name="Rectangle 15"/>
            <p:cNvSpPr>
              <a:spLocks noChangeArrowheads="1"/>
            </p:cNvSpPr>
            <p:nvPr/>
          </p:nvSpPr>
          <p:spPr bwMode="auto">
            <a:xfrm>
              <a:off x="295" y="2711"/>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8</a:t>
              </a:r>
            </a:p>
          </p:txBody>
        </p:sp>
        <p:sp>
          <p:nvSpPr>
            <p:cNvPr id="10257" name="Rectangle 16"/>
            <p:cNvSpPr>
              <a:spLocks noChangeArrowheads="1"/>
            </p:cNvSpPr>
            <p:nvPr/>
          </p:nvSpPr>
          <p:spPr bwMode="auto">
            <a:xfrm>
              <a:off x="710" y="2459"/>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read name</a:t>
              </a:r>
            </a:p>
          </p:txBody>
        </p:sp>
        <p:sp>
          <p:nvSpPr>
            <p:cNvPr id="10258" name="Rectangle 17"/>
            <p:cNvSpPr>
              <a:spLocks noChangeArrowheads="1"/>
            </p:cNvSpPr>
            <p:nvPr/>
          </p:nvSpPr>
          <p:spPr bwMode="auto">
            <a:xfrm>
              <a:off x="295" y="2459"/>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7</a:t>
              </a:r>
            </a:p>
          </p:txBody>
        </p:sp>
        <p:sp>
          <p:nvSpPr>
            <p:cNvPr id="10259" name="Rectangle 18"/>
            <p:cNvSpPr>
              <a:spLocks noChangeArrowheads="1"/>
            </p:cNvSpPr>
            <p:nvPr/>
          </p:nvSpPr>
          <p:spPr bwMode="auto">
            <a:xfrm>
              <a:off x="710" y="2207"/>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echo "Enter Your Name,Please.  :"</a:t>
              </a:r>
            </a:p>
          </p:txBody>
        </p:sp>
        <p:sp>
          <p:nvSpPr>
            <p:cNvPr id="10260" name="Rectangle 19"/>
            <p:cNvSpPr>
              <a:spLocks noChangeArrowheads="1"/>
            </p:cNvSpPr>
            <p:nvPr/>
          </p:nvSpPr>
          <p:spPr bwMode="auto">
            <a:xfrm>
              <a:off x="295" y="2207"/>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6</a:t>
              </a:r>
            </a:p>
          </p:txBody>
        </p:sp>
        <p:sp>
          <p:nvSpPr>
            <p:cNvPr id="10261" name="Rectangle 20"/>
            <p:cNvSpPr>
              <a:spLocks noChangeArrowheads="1"/>
            </p:cNvSpPr>
            <p:nvPr/>
          </p:nvSpPr>
          <p:spPr bwMode="auto">
            <a:xfrm>
              <a:off x="710" y="1955"/>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a:t>
              </a:r>
            </a:p>
          </p:txBody>
        </p:sp>
        <p:sp>
          <p:nvSpPr>
            <p:cNvPr id="10262" name="Rectangle 21"/>
            <p:cNvSpPr>
              <a:spLocks noChangeArrowheads="1"/>
            </p:cNvSpPr>
            <p:nvPr/>
          </p:nvSpPr>
          <p:spPr bwMode="auto">
            <a:xfrm>
              <a:off x="295" y="1955"/>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5</a:t>
              </a:r>
            </a:p>
          </p:txBody>
        </p:sp>
        <p:sp>
          <p:nvSpPr>
            <p:cNvPr id="10263" name="Rectangle 22"/>
            <p:cNvSpPr>
              <a:spLocks noChangeArrowheads="1"/>
            </p:cNvSpPr>
            <p:nvPr/>
          </p:nvSpPr>
          <p:spPr bwMode="auto">
            <a:xfrm>
              <a:off x="710" y="1703"/>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function say_hello()</a:t>
              </a:r>
            </a:p>
          </p:txBody>
        </p:sp>
        <p:sp>
          <p:nvSpPr>
            <p:cNvPr id="10264" name="Rectangle 23"/>
            <p:cNvSpPr>
              <a:spLocks noChangeArrowheads="1"/>
            </p:cNvSpPr>
            <p:nvPr/>
          </p:nvSpPr>
          <p:spPr bwMode="auto">
            <a:xfrm>
              <a:off x="295" y="1703"/>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4</a:t>
              </a:r>
            </a:p>
          </p:txBody>
        </p:sp>
        <p:sp>
          <p:nvSpPr>
            <p:cNvPr id="10265" name="Rectangle 24"/>
            <p:cNvSpPr>
              <a:spLocks noChangeArrowheads="1"/>
            </p:cNvSpPr>
            <p:nvPr/>
          </p:nvSpPr>
          <p:spPr bwMode="auto">
            <a:xfrm>
              <a:off x="710" y="1451"/>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dirty="0">
                  <a:solidFill>
                    <a:srgbClr val="FFFF00"/>
                  </a:solidFill>
                  <a:latin typeface="Times New Roman" pitchFamily="18" charset="0"/>
                  <a:ea typeface="宋体" charset="-122"/>
                </a:rPr>
                <a:t>#a Function</a:t>
              </a:r>
            </a:p>
          </p:txBody>
        </p:sp>
        <p:sp>
          <p:nvSpPr>
            <p:cNvPr id="10266" name="Rectangle 25"/>
            <p:cNvSpPr>
              <a:spLocks noChangeArrowheads="1"/>
            </p:cNvSpPr>
            <p:nvPr/>
          </p:nvSpPr>
          <p:spPr bwMode="auto">
            <a:xfrm>
              <a:off x="295" y="1451"/>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3</a:t>
              </a:r>
            </a:p>
          </p:txBody>
        </p:sp>
        <p:sp>
          <p:nvSpPr>
            <p:cNvPr id="10267" name="Rectangle 26"/>
            <p:cNvSpPr>
              <a:spLocks noChangeArrowheads="1"/>
            </p:cNvSpPr>
            <p:nvPr/>
          </p:nvSpPr>
          <p:spPr bwMode="auto">
            <a:xfrm>
              <a:off x="710" y="1199"/>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#a Simple shell Script Example</a:t>
              </a:r>
            </a:p>
          </p:txBody>
        </p:sp>
        <p:sp>
          <p:nvSpPr>
            <p:cNvPr id="10268" name="Rectangle 27"/>
            <p:cNvSpPr>
              <a:spLocks noChangeArrowheads="1"/>
            </p:cNvSpPr>
            <p:nvPr/>
          </p:nvSpPr>
          <p:spPr bwMode="auto">
            <a:xfrm>
              <a:off x="295" y="1199"/>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2</a:t>
              </a:r>
            </a:p>
          </p:txBody>
        </p:sp>
        <p:sp>
          <p:nvSpPr>
            <p:cNvPr id="10269" name="Rectangle 28"/>
            <p:cNvSpPr>
              <a:spLocks noChangeArrowheads="1"/>
            </p:cNvSpPr>
            <p:nvPr/>
          </p:nvSpPr>
          <p:spPr bwMode="auto">
            <a:xfrm>
              <a:off x="710" y="947"/>
              <a:ext cx="22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#!/bin/bash</a:t>
              </a:r>
            </a:p>
          </p:txBody>
        </p:sp>
        <p:sp>
          <p:nvSpPr>
            <p:cNvPr id="10270" name="Rectangle 29"/>
            <p:cNvSpPr>
              <a:spLocks noChangeArrowheads="1"/>
            </p:cNvSpPr>
            <p:nvPr/>
          </p:nvSpPr>
          <p:spPr bwMode="auto">
            <a:xfrm>
              <a:off x="295" y="947"/>
              <a:ext cx="415" cy="25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r>
                <a:rPr kumimoji="0" lang="en-US" altLang="zh-CN" sz="1600" b="1">
                  <a:solidFill>
                    <a:srgbClr val="99FF66"/>
                  </a:solidFill>
                  <a:latin typeface="Times New Roman" pitchFamily="18" charset="0"/>
                  <a:ea typeface="宋体" charset="-122"/>
                </a:rPr>
                <a:t>1</a:t>
              </a:r>
            </a:p>
          </p:txBody>
        </p:sp>
        <p:sp>
          <p:nvSpPr>
            <p:cNvPr id="10271" name="Line 30"/>
            <p:cNvSpPr>
              <a:spLocks noChangeShapeType="1"/>
            </p:cNvSpPr>
            <p:nvPr/>
          </p:nvSpPr>
          <p:spPr bwMode="auto">
            <a:xfrm>
              <a:off x="295" y="709"/>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2" name="Line 31"/>
            <p:cNvSpPr>
              <a:spLocks noChangeShapeType="1"/>
            </p:cNvSpPr>
            <p:nvPr/>
          </p:nvSpPr>
          <p:spPr bwMode="auto">
            <a:xfrm>
              <a:off x="295" y="1199"/>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3" name="Line 32"/>
            <p:cNvSpPr>
              <a:spLocks noChangeShapeType="1"/>
            </p:cNvSpPr>
            <p:nvPr/>
          </p:nvSpPr>
          <p:spPr bwMode="auto">
            <a:xfrm>
              <a:off x="295" y="1451"/>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4" name="Line 33"/>
            <p:cNvSpPr>
              <a:spLocks noChangeShapeType="1"/>
            </p:cNvSpPr>
            <p:nvPr/>
          </p:nvSpPr>
          <p:spPr bwMode="auto">
            <a:xfrm>
              <a:off x="295" y="1703"/>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5" name="Line 34"/>
            <p:cNvSpPr>
              <a:spLocks noChangeShapeType="1"/>
            </p:cNvSpPr>
            <p:nvPr/>
          </p:nvSpPr>
          <p:spPr bwMode="auto">
            <a:xfrm>
              <a:off x="295" y="1955"/>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6" name="Line 35"/>
            <p:cNvSpPr>
              <a:spLocks noChangeShapeType="1"/>
            </p:cNvSpPr>
            <p:nvPr/>
          </p:nvSpPr>
          <p:spPr bwMode="auto">
            <a:xfrm>
              <a:off x="295" y="2207"/>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7" name="Line 36"/>
            <p:cNvSpPr>
              <a:spLocks noChangeShapeType="1"/>
            </p:cNvSpPr>
            <p:nvPr/>
          </p:nvSpPr>
          <p:spPr bwMode="auto">
            <a:xfrm>
              <a:off x="295" y="2459"/>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8" name="Line 37"/>
            <p:cNvSpPr>
              <a:spLocks noChangeShapeType="1"/>
            </p:cNvSpPr>
            <p:nvPr/>
          </p:nvSpPr>
          <p:spPr bwMode="auto">
            <a:xfrm>
              <a:off x="295" y="2711"/>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9" name="Line 38"/>
            <p:cNvSpPr>
              <a:spLocks noChangeShapeType="1"/>
            </p:cNvSpPr>
            <p:nvPr/>
          </p:nvSpPr>
          <p:spPr bwMode="auto">
            <a:xfrm>
              <a:off x="295" y="2963"/>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0" name="Line 39"/>
            <p:cNvSpPr>
              <a:spLocks noChangeShapeType="1"/>
            </p:cNvSpPr>
            <p:nvPr/>
          </p:nvSpPr>
          <p:spPr bwMode="auto">
            <a:xfrm>
              <a:off x="295" y="3215"/>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1" name="Line 40"/>
            <p:cNvSpPr>
              <a:spLocks noChangeShapeType="1"/>
            </p:cNvSpPr>
            <p:nvPr/>
          </p:nvSpPr>
          <p:spPr bwMode="auto">
            <a:xfrm>
              <a:off x="295" y="3467"/>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2" name="Line 41"/>
            <p:cNvSpPr>
              <a:spLocks noChangeShapeType="1"/>
            </p:cNvSpPr>
            <p:nvPr/>
          </p:nvSpPr>
          <p:spPr bwMode="auto">
            <a:xfrm>
              <a:off x="295" y="709"/>
              <a:ext cx="0" cy="3262"/>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3" name="Line 42"/>
            <p:cNvSpPr>
              <a:spLocks noChangeShapeType="1"/>
            </p:cNvSpPr>
            <p:nvPr/>
          </p:nvSpPr>
          <p:spPr bwMode="auto">
            <a:xfrm>
              <a:off x="2925" y="709"/>
              <a:ext cx="0" cy="3262"/>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4" name="Line 43"/>
            <p:cNvSpPr>
              <a:spLocks noChangeShapeType="1"/>
            </p:cNvSpPr>
            <p:nvPr/>
          </p:nvSpPr>
          <p:spPr bwMode="auto">
            <a:xfrm>
              <a:off x="295" y="3719"/>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5" name="Line 44"/>
            <p:cNvSpPr>
              <a:spLocks noChangeShapeType="1"/>
            </p:cNvSpPr>
            <p:nvPr/>
          </p:nvSpPr>
          <p:spPr bwMode="auto">
            <a:xfrm>
              <a:off x="295" y="3971"/>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6" name="Line 45"/>
            <p:cNvSpPr>
              <a:spLocks noChangeShapeType="1"/>
            </p:cNvSpPr>
            <p:nvPr/>
          </p:nvSpPr>
          <p:spPr bwMode="auto">
            <a:xfrm>
              <a:off x="295" y="947"/>
              <a:ext cx="2630"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7" name="Line 46"/>
            <p:cNvSpPr>
              <a:spLocks noChangeShapeType="1"/>
            </p:cNvSpPr>
            <p:nvPr/>
          </p:nvSpPr>
          <p:spPr bwMode="auto">
            <a:xfrm>
              <a:off x="710" y="947"/>
              <a:ext cx="0" cy="30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8" name="Rectangle 47"/>
            <p:cNvSpPr>
              <a:spLocks noChangeArrowheads="1"/>
            </p:cNvSpPr>
            <p:nvPr/>
          </p:nvSpPr>
          <p:spPr bwMode="auto">
            <a:xfrm>
              <a:off x="3198" y="709"/>
              <a:ext cx="2449" cy="217"/>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lgn="ctr"/>
              <a:r>
                <a:rPr kumimoji="0" lang="zh-CN" altLang="en-US" sz="1600" b="1">
                  <a:solidFill>
                    <a:srgbClr val="FFFF00"/>
                  </a:solidFill>
                  <a:latin typeface="Times New Roman" pitchFamily="18" charset="0"/>
                  <a:ea typeface="宋体" charset="-122"/>
                </a:rPr>
                <a:t>解释</a:t>
              </a:r>
            </a:p>
          </p:txBody>
        </p:sp>
        <p:sp>
          <p:nvSpPr>
            <p:cNvPr id="10289" name="Rectangle 48"/>
            <p:cNvSpPr>
              <a:spLocks noChangeArrowheads="1"/>
            </p:cNvSpPr>
            <p:nvPr/>
          </p:nvSpPr>
          <p:spPr bwMode="auto">
            <a:xfrm>
              <a:off x="3198" y="3720"/>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输出提示，提示程序结束</a:t>
              </a:r>
            </a:p>
          </p:txBody>
        </p:sp>
        <p:sp>
          <p:nvSpPr>
            <p:cNvPr id="10290" name="Rectangle 49"/>
            <p:cNvSpPr>
              <a:spLocks noChangeArrowheads="1"/>
            </p:cNvSpPr>
            <p:nvPr/>
          </p:nvSpPr>
          <p:spPr bwMode="auto">
            <a:xfrm>
              <a:off x="3198" y="3466"/>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调用函数</a:t>
              </a:r>
            </a:p>
          </p:txBody>
        </p:sp>
        <p:sp>
          <p:nvSpPr>
            <p:cNvPr id="10291" name="Rectangle 50"/>
            <p:cNvSpPr>
              <a:spLocks noChangeArrowheads="1"/>
            </p:cNvSpPr>
            <p:nvPr/>
          </p:nvSpPr>
          <p:spPr bwMode="auto">
            <a:xfrm>
              <a:off x="3198" y="3212"/>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程序开始的第一条命令，输出提示信息</a:t>
              </a:r>
            </a:p>
          </p:txBody>
        </p:sp>
        <p:sp>
          <p:nvSpPr>
            <p:cNvPr id="10292" name="Rectangle 51"/>
            <p:cNvSpPr>
              <a:spLocks noChangeArrowheads="1"/>
            </p:cNvSpPr>
            <p:nvPr/>
          </p:nvSpPr>
          <p:spPr bwMode="auto">
            <a:xfrm>
              <a:off x="3198" y="2958"/>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函数结束</a:t>
              </a:r>
            </a:p>
          </p:txBody>
        </p:sp>
        <p:sp>
          <p:nvSpPr>
            <p:cNvPr id="10293" name="Rectangle 52"/>
            <p:cNvSpPr>
              <a:spLocks noChangeArrowheads="1"/>
            </p:cNvSpPr>
            <p:nvPr/>
          </p:nvSpPr>
          <p:spPr bwMode="auto">
            <a:xfrm>
              <a:off x="3198" y="2704"/>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输出</a:t>
              </a:r>
            </a:p>
          </p:txBody>
        </p:sp>
        <p:sp>
          <p:nvSpPr>
            <p:cNvPr id="10294" name="Rectangle 53"/>
            <p:cNvSpPr>
              <a:spLocks noChangeArrowheads="1"/>
            </p:cNvSpPr>
            <p:nvPr/>
          </p:nvSpPr>
          <p:spPr bwMode="auto">
            <a:xfrm>
              <a:off x="3198" y="2450"/>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读入用户的输入到变量</a:t>
              </a:r>
              <a:r>
                <a:rPr kumimoji="0" lang="en-US" altLang="zh-CN" sz="1600" b="1">
                  <a:solidFill>
                    <a:srgbClr val="FFFF00"/>
                  </a:solidFill>
                  <a:latin typeface="Times New Roman" pitchFamily="18" charset="0"/>
                  <a:ea typeface="宋体" charset="-122"/>
                </a:rPr>
                <a:t>name</a:t>
              </a:r>
            </a:p>
          </p:txBody>
        </p:sp>
        <p:sp>
          <p:nvSpPr>
            <p:cNvPr id="10295" name="Rectangle 54"/>
            <p:cNvSpPr>
              <a:spLocks noChangeArrowheads="1"/>
            </p:cNvSpPr>
            <p:nvPr/>
          </p:nvSpPr>
          <p:spPr bwMode="auto">
            <a:xfrm>
              <a:off x="3198" y="2196"/>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en-US" altLang="zh-CN" sz="1600" b="1">
                  <a:solidFill>
                    <a:srgbClr val="FFFF00"/>
                  </a:solidFill>
                  <a:latin typeface="Times New Roman" pitchFamily="18" charset="0"/>
                  <a:ea typeface="宋体" charset="-122"/>
                </a:rPr>
                <a:t>echo</a:t>
              </a:r>
              <a:r>
                <a:rPr kumimoji="0" lang="zh-CN" altLang="en-US" sz="1600" b="1">
                  <a:solidFill>
                    <a:srgbClr val="FFFF00"/>
                  </a:solidFill>
                  <a:latin typeface="Times New Roman" pitchFamily="18" charset="0"/>
                  <a:ea typeface="宋体" charset="-122"/>
                </a:rPr>
                <a:t>命令输出字符串</a:t>
              </a:r>
            </a:p>
          </p:txBody>
        </p:sp>
        <p:sp>
          <p:nvSpPr>
            <p:cNvPr id="10296" name="Rectangle 55"/>
            <p:cNvSpPr>
              <a:spLocks noChangeArrowheads="1"/>
            </p:cNvSpPr>
            <p:nvPr/>
          </p:nvSpPr>
          <p:spPr bwMode="auto">
            <a:xfrm>
              <a:off x="3198" y="1942"/>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函数开始</a:t>
              </a:r>
            </a:p>
          </p:txBody>
        </p:sp>
        <p:sp>
          <p:nvSpPr>
            <p:cNvPr id="10297" name="Rectangle 56"/>
            <p:cNvSpPr>
              <a:spLocks noChangeArrowheads="1"/>
            </p:cNvSpPr>
            <p:nvPr/>
          </p:nvSpPr>
          <p:spPr bwMode="auto">
            <a:xfrm>
              <a:off x="3198" y="1688"/>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以 </a:t>
              </a:r>
              <a:r>
                <a:rPr kumimoji="0" lang="en-US" altLang="zh-CN" sz="1600" b="1">
                  <a:solidFill>
                    <a:schemeClr val="bg1"/>
                  </a:solidFill>
                  <a:latin typeface="Times New Roman" pitchFamily="18" charset="0"/>
                  <a:ea typeface="宋体" charset="-122"/>
                </a:rPr>
                <a:t>functin</a:t>
              </a:r>
              <a:r>
                <a:rPr kumimoji="0" lang="en-US" altLang="zh-CN" sz="1600" b="1">
                  <a:solidFill>
                    <a:srgbClr val="FF3300"/>
                  </a:solidFill>
                  <a:latin typeface="Times New Roman" pitchFamily="18" charset="0"/>
                  <a:ea typeface="宋体" charset="-122"/>
                </a:rPr>
                <a:t> </a:t>
              </a:r>
              <a:r>
                <a:rPr kumimoji="0" lang="zh-CN" altLang="en-US" sz="1600" b="1">
                  <a:solidFill>
                    <a:srgbClr val="FFFF00"/>
                  </a:solidFill>
                  <a:latin typeface="Times New Roman" pitchFamily="18" charset="0"/>
                  <a:ea typeface="宋体" charset="-122"/>
                </a:rPr>
                <a:t>开始，定义函数</a:t>
              </a:r>
            </a:p>
          </p:txBody>
        </p:sp>
        <p:sp>
          <p:nvSpPr>
            <p:cNvPr id="10298" name="Rectangle 57"/>
            <p:cNvSpPr>
              <a:spLocks noChangeArrowheads="1"/>
            </p:cNvSpPr>
            <p:nvPr/>
          </p:nvSpPr>
          <p:spPr bwMode="auto">
            <a:xfrm>
              <a:off x="3198" y="1434"/>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同上</a:t>
              </a:r>
            </a:p>
          </p:txBody>
        </p:sp>
        <p:sp>
          <p:nvSpPr>
            <p:cNvPr id="10299" name="Rectangle 58"/>
            <p:cNvSpPr>
              <a:spLocks noChangeArrowheads="1"/>
            </p:cNvSpPr>
            <p:nvPr/>
          </p:nvSpPr>
          <p:spPr bwMode="auto">
            <a:xfrm>
              <a:off x="3198" y="1180"/>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以 </a:t>
              </a:r>
              <a:r>
                <a:rPr kumimoji="0" lang="en-US" altLang="zh-CN" sz="1600" b="1">
                  <a:solidFill>
                    <a:schemeClr val="bg1"/>
                  </a:solidFill>
                  <a:latin typeface="Times New Roman" pitchFamily="18" charset="0"/>
                  <a:ea typeface="宋体" charset="-122"/>
                </a:rPr>
                <a:t># </a:t>
              </a:r>
              <a:r>
                <a:rPr kumimoji="0" lang="en-US" altLang="zh-CN" sz="1600" b="1">
                  <a:solidFill>
                    <a:srgbClr val="FF3300"/>
                  </a:solidFill>
                  <a:latin typeface="Times New Roman" pitchFamily="18" charset="0"/>
                  <a:ea typeface="宋体" charset="-122"/>
                </a:rPr>
                <a:t> </a:t>
              </a:r>
              <a:r>
                <a:rPr kumimoji="0" lang="zh-CN" altLang="en-US" sz="1600" b="1">
                  <a:solidFill>
                    <a:srgbClr val="FFFF00"/>
                  </a:solidFill>
                  <a:latin typeface="Times New Roman" pitchFamily="18" charset="0"/>
                  <a:ea typeface="宋体" charset="-122"/>
                </a:rPr>
                <a:t>开始，其后为程序注释</a:t>
              </a:r>
            </a:p>
          </p:txBody>
        </p:sp>
        <p:sp>
          <p:nvSpPr>
            <p:cNvPr id="10300" name="Rectangle 59"/>
            <p:cNvSpPr>
              <a:spLocks noChangeArrowheads="1"/>
            </p:cNvSpPr>
            <p:nvPr/>
          </p:nvSpPr>
          <p:spPr bwMode="auto">
            <a:xfrm>
              <a:off x="3198" y="926"/>
              <a:ext cx="2449" cy="254"/>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342900" indent="-342900"/>
              <a:r>
                <a:rPr kumimoji="0" lang="zh-CN" altLang="en-US" sz="1600" b="1">
                  <a:solidFill>
                    <a:srgbClr val="FFFF00"/>
                  </a:solidFill>
                  <a:latin typeface="Times New Roman" pitchFamily="18" charset="0"/>
                  <a:ea typeface="宋体" charset="-122"/>
                </a:rPr>
                <a:t>以</a:t>
              </a:r>
              <a:r>
                <a:rPr kumimoji="0" lang="zh-CN" altLang="en-US" sz="1600" b="1">
                  <a:solidFill>
                    <a:schemeClr val="bg1"/>
                  </a:solidFill>
                  <a:latin typeface="Times New Roman" pitchFamily="18" charset="0"/>
                  <a:ea typeface="宋体" charset="-122"/>
                </a:rPr>
                <a:t> </a:t>
              </a:r>
              <a:r>
                <a:rPr kumimoji="0" lang="en-US" altLang="zh-CN" sz="1600" b="1">
                  <a:solidFill>
                    <a:schemeClr val="bg1"/>
                  </a:solidFill>
                  <a:latin typeface="Times New Roman" pitchFamily="18" charset="0"/>
                  <a:ea typeface="宋体" charset="-122"/>
                </a:rPr>
                <a:t>#!  </a:t>
              </a:r>
              <a:r>
                <a:rPr kumimoji="0" lang="zh-CN" altLang="en-US" sz="1600" b="1">
                  <a:solidFill>
                    <a:srgbClr val="FFFF00"/>
                  </a:solidFill>
                  <a:latin typeface="Times New Roman" pitchFamily="18" charset="0"/>
                  <a:ea typeface="宋体" charset="-122"/>
                </a:rPr>
                <a:t>开始，其后为使用的</a:t>
              </a:r>
              <a:r>
                <a:rPr kumimoji="0" lang="en-US" altLang="zh-CN" sz="1600" b="1">
                  <a:solidFill>
                    <a:srgbClr val="FFFF00"/>
                  </a:solidFill>
                  <a:latin typeface="Times New Roman" pitchFamily="18" charset="0"/>
                  <a:ea typeface="宋体" charset="-122"/>
                </a:rPr>
                <a:t>shell</a:t>
              </a:r>
            </a:p>
          </p:txBody>
        </p:sp>
        <p:sp>
          <p:nvSpPr>
            <p:cNvPr id="10301" name="Line 60"/>
            <p:cNvSpPr>
              <a:spLocks noChangeShapeType="1"/>
            </p:cNvSpPr>
            <p:nvPr/>
          </p:nvSpPr>
          <p:spPr bwMode="auto">
            <a:xfrm>
              <a:off x="3198" y="709"/>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2" name="Line 61"/>
            <p:cNvSpPr>
              <a:spLocks noChangeShapeType="1"/>
            </p:cNvSpPr>
            <p:nvPr/>
          </p:nvSpPr>
          <p:spPr bwMode="auto">
            <a:xfrm>
              <a:off x="3198" y="1180"/>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3" name="Line 62"/>
            <p:cNvSpPr>
              <a:spLocks noChangeShapeType="1"/>
            </p:cNvSpPr>
            <p:nvPr/>
          </p:nvSpPr>
          <p:spPr bwMode="auto">
            <a:xfrm>
              <a:off x="3198" y="1434"/>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4" name="Line 63"/>
            <p:cNvSpPr>
              <a:spLocks noChangeShapeType="1"/>
            </p:cNvSpPr>
            <p:nvPr/>
          </p:nvSpPr>
          <p:spPr bwMode="auto">
            <a:xfrm>
              <a:off x="3198" y="1688"/>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5" name="Line 64"/>
            <p:cNvSpPr>
              <a:spLocks noChangeShapeType="1"/>
            </p:cNvSpPr>
            <p:nvPr/>
          </p:nvSpPr>
          <p:spPr bwMode="auto">
            <a:xfrm>
              <a:off x="3198" y="1942"/>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6" name="Line 65"/>
            <p:cNvSpPr>
              <a:spLocks noChangeShapeType="1"/>
            </p:cNvSpPr>
            <p:nvPr/>
          </p:nvSpPr>
          <p:spPr bwMode="auto">
            <a:xfrm>
              <a:off x="3198" y="2196"/>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7" name="Line 66"/>
            <p:cNvSpPr>
              <a:spLocks noChangeShapeType="1"/>
            </p:cNvSpPr>
            <p:nvPr/>
          </p:nvSpPr>
          <p:spPr bwMode="auto">
            <a:xfrm>
              <a:off x="3198" y="2450"/>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8" name="Line 67"/>
            <p:cNvSpPr>
              <a:spLocks noChangeShapeType="1"/>
            </p:cNvSpPr>
            <p:nvPr/>
          </p:nvSpPr>
          <p:spPr bwMode="auto">
            <a:xfrm>
              <a:off x="3198" y="2704"/>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9" name="Line 68"/>
            <p:cNvSpPr>
              <a:spLocks noChangeShapeType="1"/>
            </p:cNvSpPr>
            <p:nvPr/>
          </p:nvSpPr>
          <p:spPr bwMode="auto">
            <a:xfrm>
              <a:off x="3198" y="2958"/>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0" name="Line 69"/>
            <p:cNvSpPr>
              <a:spLocks noChangeShapeType="1"/>
            </p:cNvSpPr>
            <p:nvPr/>
          </p:nvSpPr>
          <p:spPr bwMode="auto">
            <a:xfrm>
              <a:off x="3198" y="3212"/>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1" name="Line 70"/>
            <p:cNvSpPr>
              <a:spLocks noChangeShapeType="1"/>
            </p:cNvSpPr>
            <p:nvPr/>
          </p:nvSpPr>
          <p:spPr bwMode="auto">
            <a:xfrm>
              <a:off x="3198" y="3466"/>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2" name="Line 71"/>
            <p:cNvSpPr>
              <a:spLocks noChangeShapeType="1"/>
            </p:cNvSpPr>
            <p:nvPr/>
          </p:nvSpPr>
          <p:spPr bwMode="auto">
            <a:xfrm>
              <a:off x="3198" y="709"/>
              <a:ext cx="0" cy="3265"/>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3" name="Line 72"/>
            <p:cNvSpPr>
              <a:spLocks noChangeShapeType="1"/>
            </p:cNvSpPr>
            <p:nvPr/>
          </p:nvSpPr>
          <p:spPr bwMode="auto">
            <a:xfrm>
              <a:off x="5647" y="709"/>
              <a:ext cx="0" cy="3265"/>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4" name="Line 73"/>
            <p:cNvSpPr>
              <a:spLocks noChangeShapeType="1"/>
            </p:cNvSpPr>
            <p:nvPr/>
          </p:nvSpPr>
          <p:spPr bwMode="auto">
            <a:xfrm>
              <a:off x="3198" y="3720"/>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5" name="Line 74"/>
            <p:cNvSpPr>
              <a:spLocks noChangeShapeType="1"/>
            </p:cNvSpPr>
            <p:nvPr/>
          </p:nvSpPr>
          <p:spPr bwMode="auto">
            <a:xfrm>
              <a:off x="3198" y="3974"/>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6" name="Line 75"/>
            <p:cNvSpPr>
              <a:spLocks noChangeShapeType="1"/>
            </p:cNvSpPr>
            <p:nvPr/>
          </p:nvSpPr>
          <p:spPr bwMode="auto">
            <a:xfrm>
              <a:off x="3198" y="926"/>
              <a:ext cx="2449" cy="0"/>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0598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占位符 8194"/>
          <p:cNvSpPr>
            <a:spLocks noGrp="1" noChangeArrowheads="1"/>
          </p:cNvSpPr>
          <p:nvPr>
            <p:ph idx="1"/>
          </p:nvPr>
        </p:nvSpPr>
        <p:spPr/>
        <p:txBody>
          <a:bodyPr/>
          <a:lstStyle/>
          <a:p>
            <a:pPr>
              <a:buFont typeface="Wingdings" pitchFamily="2" charset="2"/>
              <a:buNone/>
            </a:pPr>
            <a:r>
              <a:rPr lang="en-US" altLang="zh-CN" sz="2400" b="1" dirty="0" smtClean="0"/>
              <a:t>1. </a:t>
            </a:r>
            <a:r>
              <a:rPr lang="zh-CN" altLang="en-US" sz="2400" b="1" dirty="0" smtClean="0"/>
              <a:t>编辑</a:t>
            </a:r>
            <a:r>
              <a:rPr lang="en-US" altLang="zh-CN" sz="2400" b="1" dirty="0" smtClean="0"/>
              <a:t>shell</a:t>
            </a:r>
            <a:r>
              <a:rPr lang="zh-CN" altLang="en-US" sz="2400" b="1" dirty="0" smtClean="0"/>
              <a:t>程序</a:t>
            </a:r>
          </a:p>
          <a:p>
            <a:r>
              <a:rPr lang="zh-CN" altLang="zh-CN" sz="2400" dirty="0" smtClean="0"/>
              <a:t>例</a:t>
            </a:r>
            <a:r>
              <a:rPr lang="en-US" altLang="zh-CN" sz="2400" dirty="0"/>
              <a:t>:</a:t>
            </a:r>
            <a:r>
              <a:rPr lang="zh-CN" altLang="en-US" sz="2400" dirty="0" smtClean="0"/>
              <a:t>编辑一个内容如下的源文件，文件名为</a:t>
            </a:r>
            <a:r>
              <a:rPr lang="en-US" altLang="zh-CN" sz="2400" dirty="0" smtClean="0"/>
              <a:t>shell2_1,</a:t>
            </a:r>
            <a:r>
              <a:rPr lang="zh-CN" altLang="en-US" sz="2400" dirty="0" smtClean="0"/>
              <a:t>可将其存放在目录</a:t>
            </a:r>
            <a:r>
              <a:rPr lang="en-US" altLang="zh-CN" sz="2400" dirty="0" smtClean="0"/>
              <a:t>/bin</a:t>
            </a:r>
            <a:r>
              <a:rPr lang="zh-CN" altLang="en-US" sz="2400" dirty="0" smtClean="0"/>
              <a:t>下。</a:t>
            </a:r>
          </a:p>
          <a:p>
            <a:pPr lvl="1">
              <a:buFont typeface="Wingdings" pitchFamily="2" charset="2"/>
              <a:buNone/>
            </a:pPr>
            <a:r>
              <a:rPr lang="en-US" altLang="zh-CN" sz="2000" dirty="0" smtClean="0"/>
              <a:t>[</a:t>
            </a:r>
            <a:r>
              <a:rPr lang="en-US" altLang="zh-CN" sz="2000" dirty="0" err="1" smtClean="0"/>
              <a:t>root@localhost</a:t>
            </a:r>
            <a:r>
              <a:rPr lang="en-US" altLang="zh-CN" sz="2000" dirty="0" smtClean="0"/>
              <a:t> bin]#vi shell2_1</a:t>
            </a:r>
          </a:p>
          <a:p>
            <a:pPr lvl="1">
              <a:buNone/>
            </a:pPr>
            <a:r>
              <a:rPr lang="en-US" altLang="zh-CN" sz="2000" dirty="0"/>
              <a:t>#!/bin/</a:t>
            </a:r>
            <a:r>
              <a:rPr lang="en-US" altLang="zh-CN" sz="2000" dirty="0" err="1"/>
              <a:t>sh</a:t>
            </a:r>
            <a:endParaRPr lang="en-US" altLang="zh-CN" sz="2000" dirty="0"/>
          </a:p>
          <a:p>
            <a:pPr lvl="1">
              <a:buNone/>
            </a:pPr>
            <a:r>
              <a:rPr lang="en-US" altLang="zh-CN" sz="2000" dirty="0"/>
              <a:t>echo "hello </a:t>
            </a:r>
            <a:r>
              <a:rPr lang="en-US" altLang="zh-CN" sz="2000" dirty="0" err="1"/>
              <a:t>linux</a:t>
            </a:r>
            <a:r>
              <a:rPr lang="en-US" altLang="zh-CN" sz="2000" dirty="0"/>
              <a:t>"</a:t>
            </a:r>
          </a:p>
          <a:p>
            <a:pPr lvl="1">
              <a:buNone/>
            </a:pPr>
            <a:r>
              <a:rPr lang="en-US" altLang="zh-CN" sz="2000" dirty="0"/>
              <a:t>echo $(date "+%</a:t>
            </a:r>
            <a:r>
              <a:rPr lang="en-US" altLang="zh-CN" sz="2000" dirty="0" err="1"/>
              <a:t>B%d%A</a:t>
            </a:r>
            <a:r>
              <a:rPr lang="en-US" altLang="zh-CN" sz="2000" dirty="0"/>
              <a:t>")</a:t>
            </a:r>
          </a:p>
          <a:p>
            <a:pPr lvl="1">
              <a:buNone/>
            </a:pPr>
            <a:r>
              <a:rPr lang="en-US" altLang="zh-CN" sz="2000" dirty="0"/>
              <a:t>echo "wish you a lucky day!"</a:t>
            </a:r>
          </a:p>
          <a:p>
            <a:r>
              <a:rPr lang="zh-CN" altLang="en-US" sz="2400" dirty="0" smtClean="0"/>
              <a:t>注意：</a:t>
            </a:r>
            <a:r>
              <a:rPr lang="en-US" altLang="zh-CN" sz="2400" dirty="0" smtClean="0"/>
              <a:t>#!/bin/</a:t>
            </a:r>
            <a:r>
              <a:rPr lang="en-US" altLang="zh-CN" sz="2400" dirty="0" err="1" smtClean="0"/>
              <a:t>sh</a:t>
            </a:r>
            <a:r>
              <a:rPr lang="zh-CN" altLang="en-US" sz="2400" dirty="0" smtClean="0"/>
              <a:t>通知采用</a:t>
            </a:r>
            <a:r>
              <a:rPr lang="en-US" altLang="zh-CN" sz="2400" dirty="0" smtClean="0"/>
              <a:t>bash</a:t>
            </a:r>
            <a:r>
              <a:rPr lang="zh-CN" altLang="en-US" sz="2400" dirty="0" smtClean="0"/>
              <a:t>解释，在</a:t>
            </a:r>
            <a:r>
              <a:rPr lang="en-US" altLang="zh-CN" sz="2400" dirty="0" smtClean="0"/>
              <a:t>echo</a:t>
            </a:r>
            <a:r>
              <a:rPr lang="zh-CN" altLang="en-US" sz="2400" dirty="0" smtClean="0"/>
              <a:t>语句中执行</a:t>
            </a:r>
            <a:r>
              <a:rPr lang="en-US" altLang="zh-CN" sz="2400" dirty="0" smtClean="0"/>
              <a:t>shell</a:t>
            </a:r>
            <a:r>
              <a:rPr lang="zh-CN" altLang="en-US" sz="2400" dirty="0" smtClean="0"/>
              <a:t>命令</a:t>
            </a:r>
            <a:r>
              <a:rPr lang="en-US" altLang="zh-CN" sz="2400" dirty="0" smtClean="0"/>
              <a:t>date,</a:t>
            </a:r>
            <a:r>
              <a:rPr lang="zh-CN" altLang="en-US" sz="2400" dirty="0" smtClean="0"/>
              <a:t>将</a:t>
            </a:r>
            <a:r>
              <a:rPr lang="en-US" altLang="zh-CN" sz="2400" dirty="0" smtClean="0"/>
              <a:t>date</a:t>
            </a:r>
            <a:r>
              <a:rPr lang="zh-CN" altLang="en-US" sz="2400" dirty="0" smtClean="0"/>
              <a:t>命令及其输出格式控制符用</a:t>
            </a:r>
            <a:r>
              <a:rPr lang="en-US" altLang="zh-CN" sz="2400" dirty="0" smtClean="0"/>
              <a:t>$()</a:t>
            </a:r>
            <a:r>
              <a:rPr lang="zh-CN" altLang="en-US" sz="2400" dirty="0" smtClean="0"/>
              <a:t>括起来。</a:t>
            </a:r>
          </a:p>
        </p:txBody>
      </p:sp>
      <p:sp>
        <p:nvSpPr>
          <p:cNvPr id="819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F5BA72-5FEB-4176-91BF-AFF8DB79EEDB}" type="slidenum">
              <a:rPr lang="zh-CN" altLang="en-US"/>
              <a:pPr/>
              <a:t>25</a:t>
            </a:fld>
            <a:endParaRPr lang="zh-CN" altLang="en-US"/>
          </a:p>
        </p:txBody>
      </p:sp>
      <p:sp>
        <p:nvSpPr>
          <p:cNvPr id="3" name="标题 2"/>
          <p:cNvSpPr>
            <a:spLocks noGrp="1"/>
          </p:cNvSpPr>
          <p:nvPr>
            <p:ph type="title"/>
          </p:nvPr>
        </p:nvSpPr>
        <p:spPr/>
        <p:txBody>
          <a:bodyPr/>
          <a:lstStyle/>
          <a:p>
            <a:r>
              <a:rPr lang="en-US" altLang="zh-CN" dirty="0" smtClean="0"/>
              <a:t>Shell</a:t>
            </a:r>
            <a:r>
              <a:rPr lang="zh-CN" altLang="en-US" dirty="0" smtClean="0"/>
              <a:t>程序设计的步骤</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84784"/>
            <a:ext cx="6696744" cy="301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91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文本占位符 9218"/>
          <p:cNvSpPr>
            <a:spLocks noGrp="1" noChangeArrowheads="1"/>
          </p:cNvSpPr>
          <p:nvPr>
            <p:ph idx="1"/>
          </p:nvPr>
        </p:nvSpPr>
        <p:spPr/>
        <p:txBody>
          <a:bodyPr/>
          <a:lstStyle/>
          <a:p>
            <a:pPr>
              <a:buFont typeface="Wingdings" pitchFamily="2" charset="2"/>
              <a:buNone/>
            </a:pPr>
            <a:r>
              <a:rPr lang="en-US" altLang="zh-CN" b="1" dirty="0" smtClean="0"/>
              <a:t>2. </a:t>
            </a:r>
            <a:r>
              <a:rPr lang="zh-CN" altLang="en-US" b="1" dirty="0" smtClean="0"/>
              <a:t>建立可执行的二进制程序</a:t>
            </a:r>
          </a:p>
          <a:p>
            <a:r>
              <a:rPr lang="zh-CN" altLang="en-US" dirty="0" smtClean="0"/>
              <a:t>编辑完该文件之后不能立即执行该文件，需给文件设置可执行权限。使用如下命令：</a:t>
            </a:r>
          </a:p>
          <a:p>
            <a:pPr>
              <a:buFont typeface="Wingdings" pitchFamily="2" charset="2"/>
              <a:buNone/>
            </a:pPr>
            <a:r>
              <a:rPr lang="zh-CN" altLang="en-US" dirty="0" smtClean="0"/>
              <a:t>		</a:t>
            </a:r>
            <a:r>
              <a:rPr lang="en-US" altLang="zh-CN" dirty="0" err="1" smtClean="0"/>
              <a:t>chmod</a:t>
            </a:r>
            <a:r>
              <a:rPr lang="en-US" altLang="zh-CN" dirty="0" smtClean="0"/>
              <a:t> +x shell2_1</a:t>
            </a:r>
          </a:p>
          <a:p>
            <a:pPr>
              <a:buFont typeface="Wingdings" pitchFamily="2" charset="2"/>
              <a:buNone/>
            </a:pPr>
            <a:endParaRPr lang="en-US" altLang="zh-CN" dirty="0" smtClean="0"/>
          </a:p>
        </p:txBody>
      </p:sp>
      <p:sp>
        <p:nvSpPr>
          <p:cNvPr id="921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2D4FC91-6E00-4D01-A157-9F0B439EAC9D}" type="slidenum">
              <a:rPr lang="zh-CN" altLang="en-US"/>
              <a:pPr/>
              <a:t>26</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3492232"/>
            <a:ext cx="8964488"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Shell</a:t>
            </a:r>
            <a:r>
              <a:rPr lang="zh-CN" altLang="en-US" dirty="0"/>
              <a:t>程序设计的步骤</a:t>
            </a:r>
          </a:p>
        </p:txBody>
      </p:sp>
    </p:spTree>
    <p:extLst>
      <p:ext uri="{BB962C8B-B14F-4D97-AF65-F5344CB8AC3E}">
        <p14:creationId xmlns:p14="http://schemas.microsoft.com/office/powerpoint/2010/main" val="352829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10242"/>
          <p:cNvSpPr>
            <a:spLocks noGrp="1" noChangeArrowheads="1"/>
          </p:cNvSpPr>
          <p:nvPr>
            <p:ph idx="1"/>
          </p:nvPr>
        </p:nvSpPr>
        <p:spPr>
          <a:xfrm>
            <a:off x="684213" y="1052513"/>
            <a:ext cx="8229600" cy="2952551"/>
          </a:xfrm>
        </p:spPr>
        <p:txBody>
          <a:bodyPr/>
          <a:lstStyle/>
          <a:p>
            <a:pPr>
              <a:buFont typeface="Wingdings" pitchFamily="2" charset="2"/>
              <a:buNone/>
            </a:pPr>
            <a:r>
              <a:rPr lang="en-US" altLang="zh-CN" b="1" dirty="0" smtClean="0"/>
              <a:t>3. </a:t>
            </a:r>
            <a:r>
              <a:rPr lang="zh-CN" altLang="en-US" b="1" dirty="0" smtClean="0"/>
              <a:t>执行</a:t>
            </a:r>
            <a:r>
              <a:rPr lang="en-US" altLang="zh-CN" b="1" dirty="0" smtClean="0"/>
              <a:t>shell</a:t>
            </a:r>
            <a:r>
              <a:rPr lang="zh-CN" altLang="en-US" b="1" dirty="0" smtClean="0"/>
              <a:t>程序 </a:t>
            </a:r>
          </a:p>
          <a:p>
            <a:r>
              <a:rPr lang="zh-CN" altLang="en-US" sz="2400" dirty="0" smtClean="0"/>
              <a:t>方法</a:t>
            </a:r>
            <a:r>
              <a:rPr lang="en-US" altLang="zh-CN" sz="2400" dirty="0" smtClean="0"/>
              <a:t>(1)</a:t>
            </a:r>
          </a:p>
          <a:p>
            <a:pPr lvl="1">
              <a:buFont typeface="Wingdings" pitchFamily="2" charset="2"/>
              <a:buNone/>
            </a:pPr>
            <a:r>
              <a:rPr lang="en-US" altLang="zh-CN" sz="2000" dirty="0" smtClean="0"/>
              <a:t>[</a:t>
            </a:r>
            <a:r>
              <a:rPr lang="en-US" altLang="zh-CN" sz="2000" dirty="0" err="1" smtClean="0"/>
              <a:t>root@localhost</a:t>
            </a:r>
            <a:r>
              <a:rPr lang="en-US" altLang="zh-CN" sz="2000" dirty="0" smtClean="0"/>
              <a:t> ch2]# ./shell2_1 </a:t>
            </a:r>
          </a:p>
          <a:p>
            <a:pPr lvl="1">
              <a:buFont typeface="Wingdings" pitchFamily="2" charset="2"/>
              <a:buNone/>
            </a:pPr>
            <a:endParaRPr lang="en-US" altLang="zh-CN" sz="2000" dirty="0" smtClean="0"/>
          </a:p>
          <a:p>
            <a:r>
              <a:rPr lang="zh-CN" altLang="en-US" sz="2400" dirty="0" smtClean="0"/>
              <a:t>方法</a:t>
            </a:r>
            <a:r>
              <a:rPr lang="en-US" altLang="zh-CN" sz="2400" dirty="0" smtClean="0"/>
              <a:t>(2)</a:t>
            </a:r>
          </a:p>
          <a:p>
            <a:pPr lvl="1">
              <a:buFont typeface="Wingdings" pitchFamily="2" charset="2"/>
              <a:buNone/>
            </a:pPr>
            <a:r>
              <a:rPr lang="zh-CN" altLang="en-US" sz="2000" dirty="0" smtClean="0"/>
              <a:t>另外一种执行</a:t>
            </a:r>
            <a:r>
              <a:rPr lang="en-US" altLang="zh-CN" sz="2000" dirty="0" smtClean="0"/>
              <a:t>date</a:t>
            </a:r>
            <a:r>
              <a:rPr lang="zh-CN" altLang="en-US" sz="2000" dirty="0" smtClean="0"/>
              <a:t>的方法就是把它作为一个参数传给</a:t>
            </a:r>
            <a:r>
              <a:rPr lang="en-US" altLang="zh-CN" sz="2000" dirty="0" smtClean="0"/>
              <a:t>shell</a:t>
            </a:r>
            <a:r>
              <a:rPr lang="zh-CN" altLang="en-US" sz="2000" dirty="0" smtClean="0"/>
              <a:t>命令</a:t>
            </a:r>
            <a:r>
              <a:rPr lang="en-US" altLang="zh-CN" sz="2000" dirty="0" smtClean="0"/>
              <a:t>:</a:t>
            </a:r>
          </a:p>
          <a:p>
            <a:pPr lvl="1">
              <a:buFont typeface="Wingdings" pitchFamily="2" charset="2"/>
              <a:buNone/>
            </a:pPr>
            <a:r>
              <a:rPr lang="en-US" altLang="zh-CN" sz="2000" dirty="0" smtClean="0"/>
              <a:t>[</a:t>
            </a:r>
            <a:r>
              <a:rPr lang="en-US" altLang="zh-CN" sz="2000" dirty="0" err="1" smtClean="0"/>
              <a:t>root@localhost</a:t>
            </a:r>
            <a:r>
              <a:rPr lang="en-US" altLang="zh-CN" sz="2000" dirty="0" smtClean="0"/>
              <a:t>  ch2]# bash shell2_1</a:t>
            </a:r>
          </a:p>
        </p:txBody>
      </p:sp>
      <p:sp>
        <p:nvSpPr>
          <p:cNvPr id="1024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54FF2B5-E189-48C6-BCC9-BEF0E7D668B3}" type="slidenum">
              <a:rPr lang="zh-CN" altLang="en-US"/>
              <a:pPr/>
              <a:t>27</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716440"/>
            <a:ext cx="681418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Shell</a:t>
            </a:r>
            <a:r>
              <a:rPr lang="zh-CN" altLang="en-US" dirty="0"/>
              <a:t>程序设计的步骤</a:t>
            </a:r>
          </a:p>
        </p:txBody>
      </p:sp>
    </p:spTree>
    <p:extLst>
      <p:ext uri="{BB962C8B-B14F-4D97-AF65-F5344CB8AC3E}">
        <p14:creationId xmlns:p14="http://schemas.microsoft.com/office/powerpoint/2010/main" val="211840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1266"/>
          <p:cNvSpPr>
            <a:spLocks noGrp="1" noChangeArrowheads="1"/>
          </p:cNvSpPr>
          <p:nvPr>
            <p:ph idx="1"/>
          </p:nvPr>
        </p:nvSpPr>
        <p:spPr>
          <a:xfrm>
            <a:off x="684213" y="1125538"/>
            <a:ext cx="8229600" cy="5183187"/>
          </a:xfrm>
        </p:spPr>
        <p:txBody>
          <a:bodyPr/>
          <a:lstStyle/>
          <a:p>
            <a:r>
              <a:rPr lang="zh-CN" altLang="en-US" dirty="0" smtClean="0"/>
              <a:t>方法</a:t>
            </a:r>
            <a:r>
              <a:rPr lang="en-US" altLang="zh-CN" dirty="0" smtClean="0"/>
              <a:t>(3)</a:t>
            </a:r>
          </a:p>
          <a:p>
            <a:pPr lvl="1">
              <a:buFont typeface="Wingdings" pitchFamily="2" charset="2"/>
              <a:buNone/>
            </a:pPr>
            <a:r>
              <a:rPr lang="zh-CN" altLang="en-US" sz="2600" dirty="0" smtClean="0"/>
              <a:t>把</a:t>
            </a:r>
            <a:r>
              <a:rPr lang="en-US" altLang="zh-CN" sz="2600" dirty="0" smtClean="0">
                <a:solidFill>
                  <a:srgbClr val="FF0000"/>
                </a:solidFill>
              </a:rPr>
              <a:t>shell</a:t>
            </a:r>
            <a:r>
              <a:rPr lang="zh-CN" altLang="en-US" sz="2600" dirty="0" smtClean="0">
                <a:solidFill>
                  <a:srgbClr val="FF0000"/>
                </a:solidFill>
              </a:rPr>
              <a:t>程序所在目录</a:t>
            </a:r>
            <a:r>
              <a:rPr lang="zh-CN" altLang="en-US" sz="2600" dirty="0" smtClean="0"/>
              <a:t>添加到整个环境变量中。</a:t>
            </a:r>
          </a:p>
          <a:p>
            <a:pPr lvl="1">
              <a:buFont typeface="Wingdings" pitchFamily="2" charset="2"/>
              <a:buNone/>
            </a:pPr>
            <a:r>
              <a:rPr lang="en-US" altLang="zh-CN" sz="2600" dirty="0" smtClean="0"/>
              <a:t>[</a:t>
            </a:r>
            <a:r>
              <a:rPr lang="en-US" altLang="zh-CN" sz="2600" dirty="0" err="1" smtClean="0"/>
              <a:t>root@localhost</a:t>
            </a:r>
            <a:r>
              <a:rPr lang="en-US" altLang="zh-CN" sz="2600" dirty="0" smtClean="0"/>
              <a:t> root]#export PATH=“</a:t>
            </a:r>
            <a:r>
              <a:rPr lang="en-US" altLang="zh-CN" sz="2600" dirty="0" smtClean="0">
                <a:solidFill>
                  <a:srgbClr val="FF0000"/>
                </a:solidFill>
              </a:rPr>
              <a:t>.</a:t>
            </a:r>
            <a:r>
              <a:rPr lang="en-US" altLang="zh-CN" sz="2600" dirty="0" smtClean="0"/>
              <a:t>:$PATH”</a:t>
            </a:r>
          </a:p>
          <a:p>
            <a:pPr lvl="1">
              <a:buFont typeface="Wingdings" pitchFamily="2" charset="2"/>
              <a:buNone/>
            </a:pPr>
            <a:r>
              <a:rPr lang="en-US" altLang="zh-CN" sz="2600" dirty="0" smtClean="0"/>
              <a:t>[</a:t>
            </a:r>
            <a:r>
              <a:rPr lang="en-US" altLang="zh-CN" sz="2600" dirty="0" err="1" smtClean="0"/>
              <a:t>root@localhost</a:t>
            </a:r>
            <a:r>
              <a:rPr lang="en-US" altLang="zh-CN" sz="2600" dirty="0" smtClean="0"/>
              <a:t> ch2]# shell2_1 </a:t>
            </a:r>
          </a:p>
        </p:txBody>
      </p:sp>
      <p:sp>
        <p:nvSpPr>
          <p:cNvPr id="1126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36F2D8F-49B0-42B1-9D31-63BEF3044280}" type="slidenum">
              <a:rPr lang="zh-CN" altLang="en-US"/>
              <a:pPr/>
              <a:t>28</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071" y="4622428"/>
            <a:ext cx="5760640" cy="171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144" y="3560048"/>
            <a:ext cx="5797567"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t>Shell</a:t>
            </a:r>
            <a:r>
              <a:rPr lang="zh-CN" altLang="en-US" dirty="0"/>
              <a:t>程序设计的步骤</a:t>
            </a:r>
          </a:p>
        </p:txBody>
      </p:sp>
      <p:sp>
        <p:nvSpPr>
          <p:cNvPr id="4" name="矩形 3"/>
          <p:cNvSpPr/>
          <p:nvPr/>
        </p:nvSpPr>
        <p:spPr>
          <a:xfrm>
            <a:off x="5580112" y="3042925"/>
            <a:ext cx="3384376" cy="1754326"/>
          </a:xfrm>
          <a:prstGeom prst="rect">
            <a:avLst/>
          </a:prstGeom>
        </p:spPr>
        <p:style>
          <a:lnRef idx="0">
            <a:schemeClr val="accent2"/>
          </a:lnRef>
          <a:fillRef idx="3">
            <a:schemeClr val="accent2"/>
          </a:fillRef>
          <a:effectRef idx="3">
            <a:schemeClr val="accent2"/>
          </a:effectRef>
          <a:fontRef idx="minor">
            <a:schemeClr val="lt1"/>
          </a:fontRef>
        </p:style>
        <p:txBody>
          <a:bodyPr rtlCol="0" anchor="ctr">
            <a:spAutoFit/>
          </a:bodyPr>
          <a:lstStyle/>
          <a:p>
            <a:r>
              <a:rPr lang="zh-CN" altLang="en-US" dirty="0" smtClean="0">
                <a:solidFill>
                  <a:schemeClr val="bg1">
                    <a:lumMod val="95000"/>
                  </a:schemeClr>
                </a:solidFill>
              </a:rPr>
              <a:t>用</a:t>
            </a:r>
            <a:r>
              <a:rPr lang="en-US" altLang="zh-CN" dirty="0" smtClean="0">
                <a:solidFill>
                  <a:schemeClr val="bg1">
                    <a:lumMod val="95000"/>
                  </a:schemeClr>
                </a:solidFill>
              </a:rPr>
              <a:t>export</a:t>
            </a:r>
            <a:r>
              <a:rPr lang="zh-CN" altLang="en-US" dirty="0" smtClean="0">
                <a:solidFill>
                  <a:schemeClr val="bg1">
                    <a:lumMod val="95000"/>
                  </a:schemeClr>
                </a:solidFill>
              </a:rPr>
              <a:t>修改的环境变量</a:t>
            </a:r>
            <a:r>
              <a:rPr lang="zh-CN" altLang="en-US" dirty="0">
                <a:solidFill>
                  <a:schemeClr val="bg1">
                    <a:lumMod val="95000"/>
                  </a:schemeClr>
                </a:solidFill>
              </a:rPr>
              <a:t>只在当前</a:t>
            </a:r>
            <a:r>
              <a:rPr lang="zh-CN" altLang="en-US" dirty="0" smtClean="0">
                <a:solidFill>
                  <a:schemeClr val="bg1">
                    <a:lumMod val="95000"/>
                  </a:schemeClr>
                </a:solidFill>
              </a:rPr>
              <a:t>的</a:t>
            </a:r>
            <a:r>
              <a:rPr lang="en-US" altLang="zh-CN" dirty="0" smtClean="0">
                <a:solidFill>
                  <a:schemeClr val="bg1">
                    <a:lumMod val="95000"/>
                  </a:schemeClr>
                </a:solidFill>
              </a:rPr>
              <a:t>shell(BASH</a:t>
            </a:r>
            <a:r>
              <a:rPr lang="en-US" altLang="zh-CN" dirty="0">
                <a:solidFill>
                  <a:schemeClr val="bg1">
                    <a:lumMod val="95000"/>
                  </a:schemeClr>
                </a:solidFill>
              </a:rPr>
              <a:t>)</a:t>
            </a:r>
            <a:r>
              <a:rPr lang="zh-CN" altLang="en-US" dirty="0">
                <a:solidFill>
                  <a:schemeClr val="bg1">
                    <a:lumMod val="95000"/>
                  </a:schemeClr>
                </a:solidFill>
              </a:rPr>
              <a:t>或其子</a:t>
            </a:r>
            <a:r>
              <a:rPr lang="en-US" altLang="zh-CN" dirty="0">
                <a:solidFill>
                  <a:schemeClr val="bg1">
                    <a:lumMod val="95000"/>
                  </a:schemeClr>
                </a:solidFill>
              </a:rPr>
              <a:t>shell(BASH)</a:t>
            </a:r>
            <a:r>
              <a:rPr lang="zh-CN" altLang="en-US" dirty="0">
                <a:solidFill>
                  <a:schemeClr val="bg1">
                    <a:lumMod val="95000"/>
                  </a:schemeClr>
                </a:solidFill>
              </a:rPr>
              <a:t>下是有效的，</a:t>
            </a:r>
            <a:r>
              <a:rPr lang="en-US" altLang="zh-CN" dirty="0">
                <a:solidFill>
                  <a:schemeClr val="bg1">
                    <a:lumMod val="95000"/>
                  </a:schemeClr>
                </a:solidFill>
              </a:rPr>
              <a:t>shell</a:t>
            </a:r>
            <a:r>
              <a:rPr lang="zh-CN" altLang="en-US" dirty="0">
                <a:solidFill>
                  <a:schemeClr val="bg1">
                    <a:lumMod val="95000"/>
                  </a:schemeClr>
                </a:solidFill>
              </a:rPr>
              <a:t>关闭了，变量也就失效了，再打开新</a:t>
            </a:r>
            <a:r>
              <a:rPr lang="en-US" altLang="zh-CN" dirty="0">
                <a:solidFill>
                  <a:schemeClr val="bg1">
                    <a:lumMod val="95000"/>
                  </a:schemeClr>
                </a:solidFill>
              </a:rPr>
              <a:t>shell</a:t>
            </a:r>
            <a:r>
              <a:rPr lang="zh-CN" altLang="en-US" dirty="0">
                <a:solidFill>
                  <a:schemeClr val="bg1">
                    <a:lumMod val="95000"/>
                  </a:schemeClr>
                </a:solidFill>
              </a:rPr>
              <a:t>时就没有这个变量，需要使用的话还需要重新定义</a:t>
            </a:r>
          </a:p>
        </p:txBody>
      </p:sp>
    </p:spTree>
    <p:extLst>
      <p:ext uri="{BB962C8B-B14F-4D97-AF65-F5344CB8AC3E}">
        <p14:creationId xmlns:p14="http://schemas.microsoft.com/office/powerpoint/2010/main" val="41854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占位符 12290"/>
          <p:cNvSpPr>
            <a:spLocks noGrp="1" noChangeArrowheads="1"/>
          </p:cNvSpPr>
          <p:nvPr>
            <p:ph idx="1"/>
          </p:nvPr>
        </p:nvSpPr>
        <p:spPr>
          <a:xfrm>
            <a:off x="684213" y="1196975"/>
            <a:ext cx="8229600" cy="5040313"/>
          </a:xfrm>
        </p:spPr>
        <p:txBody>
          <a:bodyPr/>
          <a:lstStyle/>
          <a:p>
            <a:pPr marL="0" indent="0">
              <a:buNone/>
            </a:pPr>
            <a:r>
              <a:rPr lang="zh-CN" altLang="en-US" sz="2400" dirty="0" smtClean="0"/>
              <a:t>例2.</a:t>
            </a:r>
            <a:r>
              <a:rPr lang="en-US" altLang="zh-CN" sz="2400" dirty="0" smtClean="0"/>
              <a:t>2</a:t>
            </a:r>
            <a:r>
              <a:rPr lang="zh-CN" altLang="en-US" sz="2400" dirty="0" smtClean="0"/>
              <a:t> 编写一个shell程序，此程序的功能是：显示root下的文件信息，然后建立一个kk的文件夹，在此文件夹下新建一个文件aa，修改此文件的权限为可执行。</a:t>
            </a:r>
          </a:p>
          <a:p>
            <a:pPr marL="457200" indent="-457200">
              <a:buFont typeface="Wingdings" pitchFamily="2" charset="2"/>
              <a:buNone/>
            </a:pPr>
            <a:endParaRPr lang="zh-CN" altLang="en-US" sz="2400" dirty="0" smtClean="0"/>
          </a:p>
          <a:p>
            <a:pPr marL="457200" indent="-457200">
              <a:buFont typeface="Wingdings" pitchFamily="2" charset="2"/>
              <a:buNone/>
            </a:pPr>
            <a:r>
              <a:rPr lang="zh-CN" altLang="en-US" sz="2400" dirty="0" smtClean="0"/>
              <a:t>	分析：此shell程序中需要依次执行命令：</a:t>
            </a:r>
          </a:p>
          <a:p>
            <a:pPr marL="838200" lvl="1" indent="-381000">
              <a:buFont typeface="Wingdings" pitchFamily="2" charset="2"/>
              <a:buAutoNum type="arabicPeriod"/>
            </a:pPr>
            <a:r>
              <a:rPr lang="zh-CN" altLang="en-US" sz="2000" dirty="0" smtClean="0"/>
              <a:t>进入root目录：cd /root</a:t>
            </a:r>
          </a:p>
          <a:p>
            <a:pPr marL="838200" lvl="1" indent="-381000">
              <a:buFont typeface="Wingdings" pitchFamily="2" charset="2"/>
              <a:buAutoNum type="arabicPeriod"/>
            </a:pPr>
            <a:r>
              <a:rPr lang="zh-CN" altLang="en-US" sz="2000" dirty="0" smtClean="0"/>
              <a:t>显示root目录下的文件信息：ls –l</a:t>
            </a:r>
          </a:p>
          <a:p>
            <a:pPr marL="838200" lvl="1" indent="-381000">
              <a:buFont typeface="Wingdings" pitchFamily="2" charset="2"/>
              <a:buAutoNum type="arabicPeriod"/>
            </a:pPr>
            <a:r>
              <a:rPr lang="zh-CN" altLang="en-US" sz="2000" dirty="0" smtClean="0"/>
              <a:t>新建文件夹kk：mkdir kk</a:t>
            </a:r>
          </a:p>
          <a:p>
            <a:pPr marL="838200" lvl="1" indent="-381000">
              <a:buFont typeface="Wingdings" pitchFamily="2" charset="2"/>
              <a:buAutoNum type="arabicPeriod"/>
            </a:pPr>
            <a:r>
              <a:rPr lang="zh-CN" altLang="en-US" sz="2000" dirty="0" smtClean="0"/>
              <a:t>进入root/kk目录：cd kk</a:t>
            </a:r>
          </a:p>
          <a:p>
            <a:pPr marL="838200" lvl="1" indent="-381000">
              <a:buFont typeface="Wingdings" pitchFamily="2" charset="2"/>
              <a:buAutoNum type="arabicPeriod"/>
            </a:pPr>
            <a:r>
              <a:rPr lang="zh-CN" altLang="en-US" sz="2000" dirty="0" smtClean="0"/>
              <a:t>新建一个文件aa：vi aa   #编辑完成后需手工保存</a:t>
            </a:r>
          </a:p>
          <a:p>
            <a:pPr marL="838200" lvl="1" indent="-381000">
              <a:buFont typeface="Wingdings" pitchFamily="2" charset="2"/>
              <a:buAutoNum type="arabicPeriod"/>
            </a:pPr>
            <a:r>
              <a:rPr lang="zh-CN" altLang="en-US" sz="2000" dirty="0" smtClean="0"/>
              <a:t>修改aa文件的权限为可执行：chmod +x  aa</a:t>
            </a:r>
          </a:p>
          <a:p>
            <a:pPr marL="838200" lvl="1" indent="-381000">
              <a:buFont typeface="Wingdings" pitchFamily="2" charset="2"/>
              <a:buAutoNum type="arabicPeriod"/>
            </a:pPr>
            <a:r>
              <a:rPr lang="zh-CN" altLang="en-US" sz="2000" dirty="0" smtClean="0"/>
              <a:t>回到root目录：cd /root</a:t>
            </a:r>
          </a:p>
        </p:txBody>
      </p:sp>
      <p:sp>
        <p:nvSpPr>
          <p:cNvPr id="1229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AAA403B-5056-46AA-A368-72244229D3CE}" type="slidenum">
              <a:rPr lang="zh-CN" altLang="en-US"/>
              <a:pPr/>
              <a:t>29</a:t>
            </a:fld>
            <a:endParaRPr lang="zh-CN" altLang="en-US"/>
          </a:p>
        </p:txBody>
      </p:sp>
      <p:sp>
        <p:nvSpPr>
          <p:cNvPr id="3" name="标题 2"/>
          <p:cNvSpPr>
            <a:spLocks noGrp="1"/>
          </p:cNvSpPr>
          <p:nvPr>
            <p:ph type="title"/>
          </p:nvPr>
        </p:nvSpPr>
        <p:spPr/>
        <p:txBody>
          <a:bodyPr/>
          <a:lstStyle/>
          <a:p>
            <a:r>
              <a:rPr lang="en-US" altLang="zh-CN" dirty="0"/>
              <a:t>Shell</a:t>
            </a:r>
            <a:r>
              <a:rPr lang="zh-CN" altLang="en-US" dirty="0"/>
              <a:t>程序设计的步骤</a:t>
            </a:r>
          </a:p>
        </p:txBody>
      </p:sp>
    </p:spTree>
    <p:extLst>
      <p:ext uri="{BB962C8B-B14F-4D97-AF65-F5344CB8AC3E}">
        <p14:creationId xmlns:p14="http://schemas.microsoft.com/office/powerpoint/2010/main" val="535336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dirty="0" smtClean="0"/>
              <a:t>Shell</a:t>
            </a:r>
            <a:r>
              <a:rPr lang="zh-CN" altLang="en-US" dirty="0" smtClean="0"/>
              <a:t>概述</a:t>
            </a:r>
          </a:p>
        </p:txBody>
      </p:sp>
      <p:sp>
        <p:nvSpPr>
          <p:cNvPr id="6146" name="文本占位符 6146"/>
          <p:cNvSpPr>
            <a:spLocks noGrp="1" noChangeArrowheads="1"/>
          </p:cNvSpPr>
          <p:nvPr>
            <p:ph idx="1"/>
          </p:nvPr>
        </p:nvSpPr>
        <p:spPr>
          <a:xfrm>
            <a:off x="636927" y="1146902"/>
            <a:ext cx="8229600" cy="4525963"/>
          </a:xfrm>
        </p:spPr>
        <p:txBody>
          <a:bodyPr/>
          <a:lstStyle/>
          <a:p>
            <a:r>
              <a:rPr lang="en-US" altLang="zh-CN" sz="2400" dirty="0" smtClean="0"/>
              <a:t>Linux</a:t>
            </a:r>
            <a:r>
              <a:rPr lang="zh-CN" altLang="en-US" sz="2400" dirty="0" smtClean="0"/>
              <a:t>终端是用户与操作系统之间的一个接口，用户通过终端与操作系统进行交互</a:t>
            </a:r>
            <a:endParaRPr lang="en-US" altLang="zh-CN" sz="2400" dirty="0" smtClean="0"/>
          </a:p>
          <a:p>
            <a:r>
              <a:rPr lang="en-US" altLang="zh-CN" sz="2400" dirty="0" smtClean="0"/>
              <a:t>Linux</a:t>
            </a:r>
            <a:r>
              <a:rPr lang="zh-CN" altLang="en-US" sz="2400" dirty="0" smtClean="0"/>
              <a:t>终端包括</a:t>
            </a:r>
            <a:r>
              <a:rPr lang="en-US" altLang="zh-CN" sz="2400" dirty="0" smtClean="0"/>
              <a:t>shell</a:t>
            </a:r>
            <a:r>
              <a:rPr lang="zh-CN" altLang="en-US" sz="2400" dirty="0" smtClean="0"/>
              <a:t>字符界面终端，图形界面终端和其他用户终端</a:t>
            </a:r>
            <a:endParaRPr lang="en-US" altLang="zh-CN" sz="2400" dirty="0" smtClean="0"/>
          </a:p>
          <a:p>
            <a:r>
              <a:rPr lang="zh-CN" altLang="en-US" sz="2400" dirty="0"/>
              <a:t>操作系统外部</a:t>
            </a:r>
            <a:r>
              <a:rPr lang="zh-CN" altLang="en-US" sz="2400" dirty="0" smtClean="0"/>
              <a:t>封装了一层</a:t>
            </a:r>
            <a:r>
              <a:rPr lang="en-US" altLang="zh-CN" sz="2400" dirty="0" smtClean="0"/>
              <a:t>shell</a:t>
            </a:r>
            <a:r>
              <a:rPr lang="zh-CN" altLang="en-US" sz="2400" dirty="0" smtClean="0"/>
              <a:t>或图形终端，用户可以根据需要选择启动不同的终端，就可以轻松的控制系统</a:t>
            </a:r>
            <a:endParaRPr lang="en-US" altLang="zh-CN" sz="2400" dirty="0" smtClean="0"/>
          </a:p>
          <a:p>
            <a:r>
              <a:rPr lang="zh-CN" altLang="en-US" sz="2400" dirty="0" smtClean="0">
                <a:solidFill>
                  <a:srgbClr val="FF0000"/>
                </a:solidFill>
              </a:rPr>
              <a:t>Shell是系统的用户界面</a:t>
            </a:r>
            <a:r>
              <a:rPr lang="zh-CN" altLang="en-US" sz="2400" dirty="0" smtClean="0"/>
              <a:t>，提供了用户与内核进行交互操作的一种接口，允许</a:t>
            </a:r>
            <a:r>
              <a:rPr lang="zh-CN" altLang="en-US" sz="2400" dirty="0"/>
              <a:t>用户向操作系统输入需要执行的命令，与</a:t>
            </a:r>
            <a:r>
              <a:rPr lang="en-US" altLang="zh-CN" sz="2400" dirty="0"/>
              <a:t>windows</a:t>
            </a:r>
            <a:r>
              <a:rPr lang="zh-CN" altLang="en-US" sz="2400" dirty="0"/>
              <a:t>的命令提示符</a:t>
            </a:r>
            <a:r>
              <a:rPr lang="zh-CN" altLang="en-US" sz="2400" dirty="0" smtClean="0"/>
              <a:t>类似</a:t>
            </a:r>
            <a:endParaRPr lang="en-US" altLang="zh-CN" sz="2400" dirty="0" smtClean="0"/>
          </a:p>
          <a:p>
            <a:r>
              <a:rPr lang="zh-CN" altLang="en-US" sz="2400" dirty="0"/>
              <a:t>对于操作系统上层的应用程序来说，</a:t>
            </a:r>
            <a:r>
              <a:rPr lang="zh-CN" altLang="en-US" sz="2400" dirty="0">
                <a:solidFill>
                  <a:srgbClr val="FF0000"/>
                </a:solidFill>
              </a:rPr>
              <a:t>内核是抽象的硬件</a:t>
            </a:r>
            <a:r>
              <a:rPr lang="zh-CN" altLang="en-US" sz="2400" dirty="0"/>
              <a:t>，这些应用程序可通过对内核的系统调用访问硬件</a:t>
            </a:r>
            <a:endParaRPr lang="en-US" altLang="zh-CN" sz="2400" dirty="0"/>
          </a:p>
          <a:p>
            <a:endParaRPr lang="en-US" altLang="zh-CN" sz="2400" dirty="0" smtClean="0"/>
          </a:p>
          <a:p>
            <a:endParaRPr lang="en-US" altLang="zh-CN" dirty="0" smtClean="0"/>
          </a:p>
          <a:p>
            <a:endParaRPr lang="zh-CN" altLang="en-US" dirty="0" smtClean="0"/>
          </a:p>
        </p:txBody>
      </p:sp>
    </p:spTree>
    <p:extLst>
      <p:ext uri="{BB962C8B-B14F-4D97-AF65-F5344CB8AC3E}">
        <p14:creationId xmlns:p14="http://schemas.microsoft.com/office/powerpoint/2010/main" val="149770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13314"/>
          <p:cNvSpPr>
            <a:spLocks noGrp="1" noChangeArrowheads="1"/>
          </p:cNvSpPr>
          <p:nvPr>
            <p:ph idx="1"/>
          </p:nvPr>
        </p:nvSpPr>
        <p:spPr/>
        <p:txBody>
          <a:bodyPr/>
          <a:lstStyle/>
          <a:p>
            <a:pPr>
              <a:buFont typeface="Wingdings" pitchFamily="2" charset="2"/>
              <a:buNone/>
            </a:pPr>
            <a:r>
              <a:rPr lang="en-US" altLang="zh-CN" sz="2400" dirty="0" smtClean="0"/>
              <a:t>shell</a:t>
            </a:r>
            <a:r>
              <a:rPr lang="zh-CN" altLang="en-US" sz="2400" dirty="0" smtClean="0"/>
              <a:t>程序只是以上命令的顺序集合</a:t>
            </a:r>
            <a:r>
              <a:rPr lang="en-US" altLang="zh-CN" sz="2400" dirty="0" smtClean="0"/>
              <a:t>,</a:t>
            </a:r>
            <a:r>
              <a:rPr lang="zh-CN" altLang="en-US" sz="2400" dirty="0" smtClean="0"/>
              <a:t> 程序名为</a:t>
            </a:r>
            <a:r>
              <a:rPr lang="en-US" altLang="zh-CN" sz="2400" dirty="0" smtClean="0"/>
              <a:t>shell22</a:t>
            </a:r>
            <a:endParaRPr lang="zh-CN" altLang="en-US" sz="2400" dirty="0" smtClean="0"/>
          </a:p>
          <a:p>
            <a:pPr lvl="1">
              <a:buFont typeface="Wingdings" pitchFamily="2" charset="2"/>
              <a:buNone/>
            </a:pPr>
            <a:r>
              <a:rPr lang="en-US" altLang="zh-CN" dirty="0" smtClean="0"/>
              <a:t>[</a:t>
            </a:r>
            <a:r>
              <a:rPr lang="en-US" altLang="zh-CN" dirty="0" err="1" smtClean="0"/>
              <a:t>root@localhost</a:t>
            </a:r>
            <a:r>
              <a:rPr lang="en-US" altLang="zh-CN" dirty="0" smtClean="0"/>
              <a:t> root]#vi shell22</a:t>
            </a:r>
          </a:p>
          <a:p>
            <a:pPr lvl="1">
              <a:buFont typeface="Wingdings" pitchFamily="2" charset="2"/>
              <a:buNone/>
            </a:pPr>
            <a:r>
              <a:rPr lang="en-US" altLang="zh-CN" dirty="0" smtClean="0"/>
              <a:t>cd /root</a:t>
            </a:r>
          </a:p>
          <a:p>
            <a:pPr lvl="1">
              <a:buFont typeface="Wingdings" pitchFamily="2" charset="2"/>
              <a:buNone/>
            </a:pPr>
            <a:r>
              <a:rPr lang="en-US" altLang="zh-CN" dirty="0" smtClean="0"/>
              <a:t>ls –l</a:t>
            </a:r>
          </a:p>
          <a:p>
            <a:pPr lvl="1">
              <a:buFont typeface="Wingdings" pitchFamily="2" charset="2"/>
              <a:buNone/>
            </a:pPr>
            <a:r>
              <a:rPr lang="en-US" altLang="zh-CN" dirty="0" err="1" smtClean="0"/>
              <a:t>mkdir</a:t>
            </a:r>
            <a:r>
              <a:rPr lang="en-US" altLang="zh-CN" dirty="0" smtClean="0"/>
              <a:t> </a:t>
            </a:r>
            <a:r>
              <a:rPr lang="en-US" altLang="zh-CN" dirty="0" err="1" smtClean="0"/>
              <a:t>kk</a:t>
            </a:r>
            <a:endParaRPr lang="en-US" altLang="zh-CN" dirty="0" smtClean="0"/>
          </a:p>
          <a:p>
            <a:pPr lvl="1">
              <a:buFont typeface="Wingdings" pitchFamily="2" charset="2"/>
              <a:buNone/>
            </a:pPr>
            <a:r>
              <a:rPr lang="en-US" altLang="zh-CN" dirty="0" smtClean="0"/>
              <a:t>cd </a:t>
            </a:r>
            <a:r>
              <a:rPr lang="en-US" altLang="zh-CN" dirty="0" err="1" smtClean="0"/>
              <a:t>kk</a:t>
            </a:r>
            <a:endParaRPr lang="en-US" altLang="zh-CN" dirty="0" smtClean="0"/>
          </a:p>
          <a:p>
            <a:pPr lvl="1">
              <a:buFont typeface="Wingdings" pitchFamily="2" charset="2"/>
              <a:buNone/>
            </a:pPr>
            <a:r>
              <a:rPr lang="en-US" altLang="zh-CN" dirty="0" smtClean="0"/>
              <a:t>vi aa  </a:t>
            </a:r>
          </a:p>
          <a:p>
            <a:pPr lvl="1">
              <a:buFont typeface="Wingdings" pitchFamily="2" charset="2"/>
              <a:buNone/>
            </a:pPr>
            <a:r>
              <a:rPr lang="en-US" altLang="zh-CN" dirty="0" err="1" smtClean="0"/>
              <a:t>chmod</a:t>
            </a:r>
            <a:r>
              <a:rPr lang="en-US" altLang="zh-CN" dirty="0" smtClean="0"/>
              <a:t> +x  aa</a:t>
            </a:r>
          </a:p>
          <a:p>
            <a:pPr lvl="1">
              <a:buFont typeface="Wingdings" pitchFamily="2" charset="2"/>
              <a:buNone/>
            </a:pPr>
            <a:r>
              <a:rPr lang="en-US" altLang="zh-CN" dirty="0" smtClean="0"/>
              <a:t>cd /root</a:t>
            </a:r>
          </a:p>
        </p:txBody>
      </p:sp>
      <p:sp>
        <p:nvSpPr>
          <p:cNvPr id="1331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D160DD-99D4-4060-98EF-90A68DC214DB}" type="slidenum">
              <a:rPr lang="zh-CN" altLang="en-US"/>
              <a:pPr/>
              <a:t>30</a:t>
            </a:fld>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420888"/>
            <a:ext cx="3384376" cy="2681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en-US" altLang="zh-CN" dirty="0"/>
              <a:t>Shell</a:t>
            </a:r>
            <a:r>
              <a:rPr lang="zh-CN" altLang="en-US" dirty="0"/>
              <a:t>程序设计的步骤</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68760"/>
            <a:ext cx="8646408" cy="4245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54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程序设计的步骤</a:t>
            </a:r>
          </a:p>
        </p:txBody>
      </p:sp>
      <p:sp>
        <p:nvSpPr>
          <p:cNvPr id="3" name="内容占位符 2"/>
          <p:cNvSpPr>
            <a:spLocks noGrp="1"/>
          </p:cNvSpPr>
          <p:nvPr>
            <p:ph idx="1"/>
          </p:nvPr>
        </p:nvSpPr>
        <p:spPr/>
        <p:txBody>
          <a:bodyPr/>
          <a:lstStyle/>
          <a:p>
            <a:pPr marL="0" indent="0">
              <a:buNone/>
            </a:pPr>
            <a:r>
              <a:rPr lang="zh-CN" altLang="en-US" b="1" dirty="0" smtClean="0"/>
              <a:t>思考与实验</a:t>
            </a:r>
            <a:endParaRPr lang="en-US" altLang="zh-CN" b="1" dirty="0" smtClean="0"/>
          </a:p>
          <a:p>
            <a:pPr marL="0" indent="0">
              <a:buNone/>
            </a:pPr>
            <a:r>
              <a:rPr lang="zh-CN" altLang="en-US" dirty="0" smtClean="0"/>
              <a:t>模仿</a:t>
            </a:r>
            <a:r>
              <a:rPr lang="en-US" altLang="zh-CN" dirty="0" smtClean="0"/>
              <a:t>shell22</a:t>
            </a:r>
            <a:r>
              <a:rPr lang="zh-CN" altLang="en-US" dirty="0" smtClean="0"/>
              <a:t>程序，查询某个文件的权限，网络状况，端口情况，并同时把这些信息写入到文件</a:t>
            </a:r>
            <a:r>
              <a:rPr lang="en-US" altLang="zh-CN" dirty="0" smtClean="0"/>
              <a:t>a.dat</a:t>
            </a:r>
            <a:r>
              <a:rPr lang="zh-CN" altLang="en-US" dirty="0" smtClean="0"/>
              <a:t>中。</a:t>
            </a:r>
            <a:endParaRPr lang="zh-CN" altLang="en-US" dirty="0"/>
          </a:p>
        </p:txBody>
      </p:sp>
    </p:spTree>
    <p:extLst>
      <p:ext uri="{BB962C8B-B14F-4D97-AF65-F5344CB8AC3E}">
        <p14:creationId xmlns:p14="http://schemas.microsoft.com/office/powerpoint/2010/main" val="4044164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4337"/>
          <p:cNvSpPr>
            <a:spLocks noGrp="1" noChangeArrowheads="1"/>
          </p:cNvSpPr>
          <p:nvPr>
            <p:ph type="title"/>
          </p:nvPr>
        </p:nvSpPr>
        <p:spPr/>
        <p:txBody>
          <a:bodyPr/>
          <a:lstStyle/>
          <a:p>
            <a:r>
              <a:rPr lang="en-US" altLang="zh-CN" dirty="0"/>
              <a:t>shell</a:t>
            </a:r>
            <a:r>
              <a:rPr lang="zh-CN" altLang="en-US" dirty="0"/>
              <a:t>程序中使用的参数</a:t>
            </a:r>
            <a:endParaRPr lang="zh-CN" altLang="en-US" dirty="0" smtClean="0"/>
          </a:p>
        </p:txBody>
      </p:sp>
      <p:sp>
        <p:nvSpPr>
          <p:cNvPr id="14338" name="文本占位符 14338"/>
          <p:cNvSpPr>
            <a:spLocks noGrp="1" noChangeArrowheads="1"/>
          </p:cNvSpPr>
          <p:nvPr>
            <p:ph idx="1"/>
          </p:nvPr>
        </p:nvSpPr>
        <p:spPr/>
        <p:txBody>
          <a:bodyPr/>
          <a:lstStyle/>
          <a:p>
            <a:pPr>
              <a:buFont typeface="Wingdings" pitchFamily="2" charset="2"/>
              <a:buNone/>
            </a:pPr>
            <a:r>
              <a:rPr lang="en-US" altLang="zh-CN" b="1" dirty="0" smtClean="0"/>
              <a:t>1.</a:t>
            </a:r>
            <a:r>
              <a:rPr lang="zh-CN" altLang="en-US" b="1" dirty="0" smtClean="0"/>
              <a:t>位置参数</a:t>
            </a:r>
          </a:p>
          <a:p>
            <a:r>
              <a:rPr lang="zh-CN" altLang="en-US" dirty="0" smtClean="0"/>
              <a:t>由系统提供的参数称为位置参数。位置参数的值可以用</a:t>
            </a:r>
            <a:r>
              <a:rPr lang="en-US" altLang="zh-CN" dirty="0" smtClean="0"/>
              <a:t>$N</a:t>
            </a:r>
            <a:r>
              <a:rPr lang="zh-CN" altLang="en-US" dirty="0" smtClean="0"/>
              <a:t>得到，</a:t>
            </a:r>
            <a:r>
              <a:rPr lang="en-US" altLang="zh-CN" dirty="0" smtClean="0"/>
              <a:t>N</a:t>
            </a:r>
            <a:r>
              <a:rPr lang="zh-CN" altLang="en-US" dirty="0" smtClean="0"/>
              <a:t>是一个数字，如果为</a:t>
            </a:r>
            <a:r>
              <a:rPr lang="en-US" altLang="zh-CN" dirty="0" smtClean="0"/>
              <a:t>1</a:t>
            </a:r>
            <a:r>
              <a:rPr lang="zh-CN" altLang="en-US" dirty="0" smtClean="0"/>
              <a:t>，即</a:t>
            </a:r>
            <a:r>
              <a:rPr lang="en-US" altLang="zh-CN" dirty="0" smtClean="0"/>
              <a:t>$1.</a:t>
            </a:r>
            <a:r>
              <a:rPr lang="zh-CN" altLang="en-US" dirty="0" smtClean="0"/>
              <a:t>类似</a:t>
            </a:r>
            <a:r>
              <a:rPr lang="en-US" altLang="zh-CN" dirty="0" smtClean="0"/>
              <a:t>C</a:t>
            </a:r>
            <a:r>
              <a:rPr lang="zh-CN" altLang="en-US" dirty="0" smtClean="0"/>
              <a:t>语言中的数组，</a:t>
            </a:r>
            <a:r>
              <a:rPr lang="en-US" altLang="zh-CN" dirty="0" smtClean="0"/>
              <a:t>Linux</a:t>
            </a:r>
            <a:r>
              <a:rPr lang="zh-CN" altLang="en-US" dirty="0" smtClean="0"/>
              <a:t>会把输入的命令字符串分段并给每段进行标号，标号从</a:t>
            </a:r>
            <a:r>
              <a:rPr lang="en-US" altLang="zh-CN" dirty="0" smtClean="0"/>
              <a:t>0</a:t>
            </a:r>
            <a:r>
              <a:rPr lang="zh-CN" altLang="en-US" dirty="0" smtClean="0"/>
              <a:t>开始。第</a:t>
            </a:r>
            <a:r>
              <a:rPr lang="en-US" altLang="zh-CN" dirty="0" smtClean="0"/>
              <a:t>0</a:t>
            </a:r>
            <a:r>
              <a:rPr lang="zh-CN" altLang="en-US" dirty="0" smtClean="0"/>
              <a:t>号为程序名字，从</a:t>
            </a:r>
            <a:r>
              <a:rPr lang="en-US" altLang="zh-CN" dirty="0" smtClean="0"/>
              <a:t>1</a:t>
            </a:r>
            <a:r>
              <a:rPr lang="zh-CN" altLang="en-US" dirty="0" smtClean="0"/>
              <a:t>开始就表示传递给程序的参数。如</a:t>
            </a:r>
            <a:r>
              <a:rPr lang="en-US" altLang="zh-CN" dirty="0" smtClean="0"/>
              <a:t>$0</a:t>
            </a:r>
            <a:r>
              <a:rPr lang="zh-CN" altLang="en-US" dirty="0" smtClean="0"/>
              <a:t>表示程序的名字，</a:t>
            </a:r>
            <a:r>
              <a:rPr lang="en-US" altLang="zh-CN" dirty="0" smtClean="0"/>
              <a:t>$1</a:t>
            </a:r>
            <a:r>
              <a:rPr lang="zh-CN" altLang="en-US" dirty="0" smtClean="0"/>
              <a:t>表示传递给程序的第一个参数，以此类推。</a:t>
            </a:r>
          </a:p>
        </p:txBody>
      </p:sp>
      <p:sp>
        <p:nvSpPr>
          <p:cNvPr id="1433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A3CE8D-369E-43A3-AAF3-32C27333AD20}" type="slidenum">
              <a:rPr lang="zh-CN" altLang="en-US"/>
              <a:pPr/>
              <a:t>32</a:t>
            </a:fld>
            <a:endParaRPr lang="zh-CN" altLang="en-US"/>
          </a:p>
        </p:txBody>
      </p:sp>
    </p:spTree>
    <p:extLst>
      <p:ext uri="{BB962C8B-B14F-4D97-AF65-F5344CB8AC3E}">
        <p14:creationId xmlns:p14="http://schemas.microsoft.com/office/powerpoint/2010/main" val="1006121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5361"/>
          <p:cNvSpPr>
            <a:spLocks noGrp="1" noChangeArrowheads="1"/>
          </p:cNvSpPr>
          <p:nvPr>
            <p:ph type="title"/>
          </p:nvPr>
        </p:nvSpPr>
        <p:spPr/>
        <p:txBody>
          <a:bodyPr/>
          <a:lstStyle/>
          <a:p>
            <a:r>
              <a:rPr lang="en-US" altLang="zh-CN" dirty="0"/>
              <a:t>shell</a:t>
            </a:r>
            <a:r>
              <a:rPr lang="zh-CN" altLang="en-US" dirty="0"/>
              <a:t>程序中使用的参数</a:t>
            </a:r>
            <a:endParaRPr lang="zh-CN" altLang="en-US" dirty="0" smtClean="0"/>
          </a:p>
        </p:txBody>
      </p:sp>
      <p:sp>
        <p:nvSpPr>
          <p:cNvPr id="15363" name="文本占位符 15362"/>
          <p:cNvSpPr>
            <a:spLocks noGrp="1"/>
          </p:cNvSpPr>
          <p:nvPr>
            <p:ph idx="1"/>
          </p:nvPr>
        </p:nvSpPr>
        <p:spPr/>
        <p:txBody>
          <a:bodyPr/>
          <a:lstStyle/>
          <a:p>
            <a:pPr>
              <a:buFont typeface="Wingdings" pitchFamily="2" charset="2"/>
              <a:buNone/>
            </a:pPr>
            <a:r>
              <a:rPr lang="en-US" altLang="zh-CN" b="1" noProof="1"/>
              <a:t>2.</a:t>
            </a:r>
            <a:r>
              <a:rPr lang="zh-CN" altLang="en-US" b="1" noProof="1"/>
              <a:t>内部参数</a:t>
            </a:r>
          </a:p>
          <a:p>
            <a:pPr marL="0" indent="0">
              <a:buFont typeface="Wingdings" pitchFamily="2" charset="2"/>
              <a:buNone/>
            </a:pPr>
            <a:r>
              <a:rPr lang="zh-CN" altLang="en-US" noProof="1"/>
              <a:t>      上述过程中的</a:t>
            </a:r>
            <a:r>
              <a:rPr lang="en-US" altLang="zh-CN" noProof="1"/>
              <a:t>$0</a:t>
            </a:r>
            <a:r>
              <a:rPr lang="zh-CN" altLang="en-US" noProof="1"/>
              <a:t>是一个内部变量，它是必须的，而</a:t>
            </a:r>
            <a:r>
              <a:rPr lang="en-US" altLang="zh-CN" noProof="1"/>
              <a:t>$1</a:t>
            </a:r>
            <a:r>
              <a:rPr lang="zh-CN" altLang="en-US" noProof="1"/>
              <a:t>则可有可无，最常用的内部变量有</a:t>
            </a:r>
            <a:r>
              <a:rPr lang="en-US" altLang="zh-CN" noProof="1"/>
              <a:t>$0</a:t>
            </a:r>
            <a:r>
              <a:rPr lang="zh-CN" altLang="en-US" noProof="1"/>
              <a:t>、</a:t>
            </a:r>
            <a:r>
              <a:rPr lang="en-US" altLang="zh-CN" noProof="1"/>
              <a:t>$#</a:t>
            </a:r>
            <a:r>
              <a:rPr lang="zh-CN" altLang="en-US" noProof="1"/>
              <a:t>、</a:t>
            </a:r>
            <a:r>
              <a:rPr lang="en-US" altLang="zh-CN" noProof="1"/>
              <a:t>$?</a:t>
            </a:r>
            <a:r>
              <a:rPr lang="zh-CN" altLang="en-US" noProof="1"/>
              <a:t>、</a:t>
            </a:r>
            <a:r>
              <a:rPr lang="en-US" altLang="zh-CN" noProof="1"/>
              <a:t>$*</a:t>
            </a:r>
            <a:r>
              <a:rPr lang="zh-CN" altLang="en-US" noProof="1"/>
              <a:t>，它们的含义如下：</a:t>
            </a:r>
          </a:p>
          <a:p>
            <a:pPr lvl="1"/>
            <a:r>
              <a:rPr lang="en-US" altLang="zh-CN" sz="2600" noProof="1"/>
              <a:t>$0 </a:t>
            </a:r>
            <a:r>
              <a:rPr lang="zh-CN" altLang="en-US" sz="2600" noProof="1"/>
              <a:t>：命令含命令所在的路径</a:t>
            </a:r>
          </a:p>
          <a:p>
            <a:pPr lvl="1"/>
            <a:r>
              <a:rPr lang="en-US" altLang="zh-CN" sz="2600" noProof="1"/>
              <a:t>$# </a:t>
            </a:r>
            <a:r>
              <a:rPr lang="zh-CN" altLang="en-US" sz="2600" noProof="1"/>
              <a:t>：传递给程序的总的参数数目</a:t>
            </a:r>
          </a:p>
          <a:p>
            <a:pPr lvl="1"/>
            <a:r>
              <a:rPr lang="en-US" altLang="zh-CN" sz="2600" noProof="1"/>
              <a:t>$? </a:t>
            </a:r>
            <a:r>
              <a:rPr lang="zh-CN" altLang="en-US" sz="2600" noProof="1"/>
              <a:t>：</a:t>
            </a:r>
            <a:r>
              <a:rPr lang="en-US" altLang="zh-CN" sz="2600" noProof="1"/>
              <a:t>shell</a:t>
            </a:r>
            <a:r>
              <a:rPr lang="zh-CN" altLang="en-US" sz="2600" noProof="1"/>
              <a:t>程序在</a:t>
            </a:r>
            <a:r>
              <a:rPr lang="en-US" altLang="zh-CN" sz="2600" noProof="1"/>
              <a:t>shell</a:t>
            </a:r>
            <a:r>
              <a:rPr lang="zh-CN" altLang="en-US" sz="2600" noProof="1"/>
              <a:t>中退出的情况，正常退出返回</a:t>
            </a:r>
            <a:r>
              <a:rPr lang="en-US" altLang="zh-CN" sz="2600" noProof="1"/>
              <a:t>0</a:t>
            </a:r>
            <a:r>
              <a:rPr lang="zh-CN" altLang="en-US" sz="2600" noProof="1"/>
              <a:t>，反之为非</a:t>
            </a:r>
            <a:r>
              <a:rPr lang="en-US" altLang="zh-CN" sz="2600" noProof="1"/>
              <a:t>0</a:t>
            </a:r>
            <a:r>
              <a:rPr lang="zh-CN" altLang="en-US" sz="2600" noProof="1"/>
              <a:t>值</a:t>
            </a:r>
          </a:p>
          <a:p>
            <a:pPr lvl="1"/>
            <a:r>
              <a:rPr lang="en-US" altLang="zh-CN" sz="2600" noProof="1"/>
              <a:t>$* </a:t>
            </a:r>
            <a:r>
              <a:rPr lang="zh-CN" altLang="en-US" sz="2600" noProof="1"/>
              <a:t>：传递给程序的所有参数组成的字符串</a:t>
            </a:r>
          </a:p>
        </p:txBody>
      </p:sp>
      <p:sp>
        <p:nvSpPr>
          <p:cNvPr id="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410EA1F-74CE-4EE1-9730-C4CAF23DD03A}" type="slidenum">
              <a:rPr lang="zh-CN" altLang="en-US"/>
              <a:pPr/>
              <a:t>33</a:t>
            </a:fld>
            <a:endParaRPr lang="zh-CN" altLang="en-US"/>
          </a:p>
        </p:txBody>
      </p:sp>
    </p:spTree>
    <p:extLst>
      <p:ext uri="{BB962C8B-B14F-4D97-AF65-F5344CB8AC3E}">
        <p14:creationId xmlns:p14="http://schemas.microsoft.com/office/powerpoint/2010/main" val="18069833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占位符 16386"/>
          <p:cNvSpPr>
            <a:spLocks noGrp="1" noChangeArrowheads="1"/>
          </p:cNvSpPr>
          <p:nvPr>
            <p:ph idx="1"/>
          </p:nvPr>
        </p:nvSpPr>
        <p:spPr>
          <a:xfrm>
            <a:off x="574889" y="1161206"/>
            <a:ext cx="8208962" cy="4525963"/>
          </a:xfrm>
        </p:spPr>
        <p:txBody>
          <a:bodyPr/>
          <a:lstStyle/>
          <a:p>
            <a:pPr>
              <a:lnSpc>
                <a:spcPct val="90000"/>
              </a:lnSpc>
            </a:pPr>
            <a:r>
              <a:rPr lang="zh-CN" altLang="en-US" sz="2400" dirty="0" smtClean="0"/>
              <a:t>例2.</a:t>
            </a:r>
            <a:r>
              <a:rPr lang="en-US" altLang="zh-CN" sz="2400" dirty="0" smtClean="0"/>
              <a:t>3</a:t>
            </a:r>
            <a:r>
              <a:rPr lang="zh-CN" altLang="en-US" sz="2400" dirty="0" smtClean="0"/>
              <a:t> 编写一个shell程序，用于描述shell程序中的位置参数$0、$#、$?、$*，程序名为</a:t>
            </a:r>
            <a:r>
              <a:rPr lang="en-US" altLang="zh-CN" sz="2400" dirty="0" smtClean="0"/>
              <a:t>shell23</a:t>
            </a:r>
            <a:r>
              <a:rPr lang="zh-CN" altLang="en-US" sz="2400" dirty="0" smtClean="0"/>
              <a:t>，代码如下：</a:t>
            </a:r>
          </a:p>
          <a:p>
            <a:pPr>
              <a:lnSpc>
                <a:spcPct val="90000"/>
              </a:lnSpc>
              <a:buNone/>
            </a:pPr>
            <a:r>
              <a:rPr lang="en-US" altLang="zh-CN" sz="1400" dirty="0" smtClean="0"/>
              <a:t>#!/bin/</a:t>
            </a:r>
            <a:r>
              <a:rPr lang="en-US" altLang="zh-CN" sz="1400" dirty="0" err="1" smtClean="0"/>
              <a:t>sh</a:t>
            </a:r>
            <a:r>
              <a:rPr lang="en-US" altLang="zh-CN" sz="1400" dirty="0" smtClean="0"/>
              <a:t>                                                                                </a:t>
            </a:r>
          </a:p>
          <a:p>
            <a:pPr>
              <a:lnSpc>
                <a:spcPct val="90000"/>
              </a:lnSpc>
              <a:buNone/>
            </a:pPr>
            <a:r>
              <a:rPr lang="en-US" altLang="zh-CN" sz="1400" dirty="0" smtClean="0"/>
              <a:t>salutation</a:t>
            </a:r>
            <a:r>
              <a:rPr lang="en-US" altLang="zh-CN" sz="1400" dirty="0"/>
              <a:t>="Hello"</a:t>
            </a:r>
          </a:p>
          <a:p>
            <a:pPr>
              <a:lnSpc>
                <a:spcPct val="90000"/>
              </a:lnSpc>
              <a:buNone/>
            </a:pPr>
            <a:r>
              <a:rPr lang="en-US" altLang="zh-CN" sz="1400" dirty="0"/>
              <a:t>echo $salutation</a:t>
            </a:r>
          </a:p>
          <a:p>
            <a:pPr>
              <a:lnSpc>
                <a:spcPct val="90000"/>
              </a:lnSpc>
              <a:buNone/>
            </a:pPr>
            <a:r>
              <a:rPr lang="en-US" altLang="zh-CN" sz="1400" dirty="0"/>
              <a:t>echo "The program $0 is now running"</a:t>
            </a:r>
          </a:p>
          <a:p>
            <a:pPr>
              <a:lnSpc>
                <a:spcPct val="90000"/>
              </a:lnSpc>
              <a:buNone/>
            </a:pPr>
            <a:r>
              <a:rPr lang="en-US" altLang="zh-CN" sz="1400" dirty="0"/>
              <a:t>echo "The second parameter was $2"</a:t>
            </a:r>
          </a:p>
          <a:p>
            <a:pPr>
              <a:lnSpc>
                <a:spcPct val="90000"/>
              </a:lnSpc>
              <a:buNone/>
            </a:pPr>
            <a:r>
              <a:rPr lang="en-US" altLang="zh-CN" sz="1400" dirty="0"/>
              <a:t>echo "The first parameter was $1"</a:t>
            </a:r>
          </a:p>
          <a:p>
            <a:pPr>
              <a:lnSpc>
                <a:spcPct val="90000"/>
              </a:lnSpc>
              <a:buNone/>
            </a:pPr>
            <a:r>
              <a:rPr lang="en-US" altLang="zh-CN" sz="1400" dirty="0"/>
              <a:t>echo "The parameter list was $*"</a:t>
            </a:r>
          </a:p>
          <a:p>
            <a:pPr>
              <a:lnSpc>
                <a:spcPct val="90000"/>
              </a:lnSpc>
              <a:buNone/>
            </a:pPr>
            <a:r>
              <a:rPr lang="en-US" altLang="zh-CN" sz="1400" dirty="0"/>
              <a:t>echo "The user's home directory is $HOME"</a:t>
            </a:r>
          </a:p>
          <a:p>
            <a:pPr>
              <a:lnSpc>
                <a:spcPct val="90000"/>
              </a:lnSpc>
              <a:buNone/>
            </a:pPr>
            <a:r>
              <a:rPr lang="en-US" altLang="zh-CN" sz="1400" dirty="0"/>
              <a:t>                                                                                </a:t>
            </a:r>
          </a:p>
          <a:p>
            <a:pPr>
              <a:lnSpc>
                <a:spcPct val="90000"/>
              </a:lnSpc>
              <a:buNone/>
            </a:pPr>
            <a:r>
              <a:rPr lang="en-US" altLang="zh-CN" sz="1400" dirty="0"/>
              <a:t>echo "Please enter a new greeting"</a:t>
            </a:r>
          </a:p>
          <a:p>
            <a:pPr>
              <a:lnSpc>
                <a:spcPct val="90000"/>
              </a:lnSpc>
              <a:buNone/>
            </a:pPr>
            <a:r>
              <a:rPr lang="en-US" altLang="zh-CN" sz="1400" dirty="0"/>
              <a:t>read salutation</a:t>
            </a:r>
          </a:p>
          <a:p>
            <a:pPr>
              <a:lnSpc>
                <a:spcPct val="90000"/>
              </a:lnSpc>
              <a:buNone/>
            </a:pPr>
            <a:r>
              <a:rPr lang="en-US" altLang="zh-CN" sz="1400" dirty="0"/>
              <a:t>                                                                                </a:t>
            </a:r>
          </a:p>
          <a:p>
            <a:pPr>
              <a:lnSpc>
                <a:spcPct val="90000"/>
              </a:lnSpc>
              <a:buNone/>
            </a:pPr>
            <a:r>
              <a:rPr lang="en-US" altLang="zh-CN" sz="1400" dirty="0"/>
              <a:t>echo $salutation</a:t>
            </a:r>
          </a:p>
          <a:p>
            <a:pPr>
              <a:lnSpc>
                <a:spcPct val="90000"/>
              </a:lnSpc>
              <a:buNone/>
            </a:pPr>
            <a:r>
              <a:rPr lang="en-US" altLang="zh-CN" sz="1400" dirty="0"/>
              <a:t>echo "The script is now complete"</a:t>
            </a:r>
          </a:p>
          <a:p>
            <a:pPr>
              <a:lnSpc>
                <a:spcPct val="90000"/>
              </a:lnSpc>
              <a:buNone/>
            </a:pPr>
            <a:r>
              <a:rPr lang="en-US" altLang="zh-CN" sz="1400" dirty="0"/>
              <a:t>                                                                                </a:t>
            </a:r>
          </a:p>
          <a:p>
            <a:pPr>
              <a:lnSpc>
                <a:spcPct val="90000"/>
              </a:lnSpc>
              <a:buNone/>
            </a:pPr>
            <a:r>
              <a:rPr lang="en-US" altLang="zh-CN" sz="1400" dirty="0"/>
              <a:t>exit </a:t>
            </a:r>
            <a:r>
              <a:rPr lang="en-US" altLang="zh-CN" sz="1400" dirty="0" smtClean="0"/>
              <a:t>0</a:t>
            </a:r>
            <a:endParaRPr lang="zh-CN" altLang="en-US" sz="2400" dirty="0" smtClean="0"/>
          </a:p>
          <a:p>
            <a:pPr>
              <a:lnSpc>
                <a:spcPct val="90000"/>
              </a:lnSpc>
              <a:buFont typeface="Wingdings" pitchFamily="2" charset="2"/>
              <a:buNone/>
            </a:pPr>
            <a:r>
              <a:rPr lang="zh-CN" altLang="en-US" sz="2400" dirty="0" smtClean="0">
                <a:solidFill>
                  <a:srgbClr val="FF0000"/>
                </a:solidFill>
              </a:rPr>
              <a:t>注意：命令不计算在参数内。程序运行时需要输入多个参数，</a:t>
            </a:r>
          </a:p>
          <a:p>
            <a:pPr>
              <a:lnSpc>
                <a:spcPct val="90000"/>
              </a:lnSpc>
              <a:buFont typeface="Wingdings" pitchFamily="2" charset="2"/>
              <a:buNone/>
            </a:pPr>
            <a:r>
              <a:rPr lang="zh-CN" altLang="en-US" sz="2400" dirty="0" smtClean="0"/>
              <a:t>[root@localhost </a:t>
            </a:r>
            <a:r>
              <a:rPr lang="en-US" altLang="zh-CN" sz="2400" dirty="0" smtClean="0"/>
              <a:t>ch2</a:t>
            </a:r>
            <a:r>
              <a:rPr lang="zh-CN" altLang="en-US" sz="2400" dirty="0" smtClean="0"/>
              <a:t>]# </a:t>
            </a:r>
            <a:r>
              <a:rPr lang="en-US" altLang="zh-CN" sz="2400" dirty="0" smtClean="0"/>
              <a:t>./</a:t>
            </a:r>
            <a:r>
              <a:rPr lang="zh-CN" altLang="en-US" sz="2400" dirty="0" smtClean="0"/>
              <a:t>Shell23  AAA   </a:t>
            </a:r>
            <a:r>
              <a:rPr lang="en-US" altLang="zh-CN" sz="2400" dirty="0" smtClean="0"/>
              <a:t>BBB CCC 1111 444</a:t>
            </a:r>
            <a:endParaRPr lang="zh-CN" altLang="en-US" sz="2400" dirty="0" smtClean="0"/>
          </a:p>
        </p:txBody>
      </p:sp>
      <p:sp>
        <p:nvSpPr>
          <p:cNvPr id="1638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FD3366A-AB9C-43AB-A0E2-346890AA1FEC}" type="slidenum">
              <a:rPr lang="zh-CN" altLang="en-US"/>
              <a:pPr/>
              <a:t>34</a:t>
            </a:fld>
            <a:endParaRPr lang="zh-CN" altLang="en-US" dirty="0"/>
          </a:p>
        </p:txBody>
      </p:sp>
      <p:sp>
        <p:nvSpPr>
          <p:cNvPr id="2" name="标题 1"/>
          <p:cNvSpPr>
            <a:spLocks noGrp="1"/>
          </p:cNvSpPr>
          <p:nvPr>
            <p:ph type="title"/>
          </p:nvPr>
        </p:nvSpPr>
        <p:spPr/>
        <p:txBody>
          <a:bodyPr/>
          <a:lstStyle/>
          <a:p>
            <a:r>
              <a:rPr lang="en-US" altLang="zh-CN" dirty="0"/>
              <a:t>shell</a:t>
            </a:r>
            <a:r>
              <a:rPr lang="zh-CN" altLang="en-US" dirty="0"/>
              <a:t>程序中使用的参数</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132856"/>
            <a:ext cx="5868035" cy="297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9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shell</a:t>
            </a:r>
            <a:r>
              <a:rPr lang="zh-CN" altLang="en-US" dirty="0"/>
              <a:t>程序中使用的参数</a:t>
            </a:r>
          </a:p>
        </p:txBody>
      </p:sp>
      <p:sp>
        <p:nvSpPr>
          <p:cNvPr id="3" name="内容占位符 2"/>
          <p:cNvSpPr>
            <a:spLocks noGrp="1"/>
          </p:cNvSpPr>
          <p:nvPr>
            <p:ph idx="1"/>
          </p:nvPr>
        </p:nvSpPr>
        <p:spPr/>
        <p:txBody>
          <a:bodyPr/>
          <a:lstStyle/>
          <a:p>
            <a:r>
              <a:rPr lang="zh-CN" altLang="en-US" dirty="0" smtClean="0"/>
              <a:t>如果</a:t>
            </a:r>
            <a:r>
              <a:rPr lang="en-US" altLang="zh-CN" dirty="0" smtClean="0"/>
              <a:t>shell</a:t>
            </a:r>
            <a:r>
              <a:rPr lang="zh-CN" altLang="en-US" dirty="0" smtClean="0"/>
              <a:t>脚本中使用的参数不超过</a:t>
            </a:r>
            <a:r>
              <a:rPr lang="en-US" altLang="zh-CN" dirty="0" smtClean="0"/>
              <a:t>9</a:t>
            </a:r>
            <a:r>
              <a:rPr lang="zh-CN" altLang="en-US" dirty="0" smtClean="0"/>
              <a:t>个，用</a:t>
            </a:r>
            <a:r>
              <a:rPr lang="en-US" altLang="zh-CN" dirty="0" smtClean="0"/>
              <a:t>$1-$9</a:t>
            </a:r>
            <a:r>
              <a:rPr lang="zh-CN" altLang="en-US" dirty="0" smtClean="0"/>
              <a:t>即可</a:t>
            </a:r>
            <a:endParaRPr lang="en-US" altLang="zh-CN" dirty="0" smtClean="0"/>
          </a:p>
          <a:p>
            <a:r>
              <a:rPr lang="zh-CN" altLang="en-US" dirty="0" smtClean="0"/>
              <a:t>当有脚本的参数多于</a:t>
            </a:r>
            <a:r>
              <a:rPr lang="en-US" altLang="zh-CN" dirty="0" smtClean="0"/>
              <a:t>9</a:t>
            </a:r>
            <a:r>
              <a:rPr lang="zh-CN" altLang="en-US" dirty="0" smtClean="0"/>
              <a:t>个时，可用</a:t>
            </a:r>
            <a:r>
              <a:rPr lang="en-US" altLang="zh-CN" dirty="0" smtClean="0">
                <a:solidFill>
                  <a:srgbClr val="FF0000"/>
                </a:solidFill>
              </a:rPr>
              <a:t>shift</a:t>
            </a:r>
            <a:r>
              <a:rPr lang="zh-CN" altLang="en-US" dirty="0" smtClean="0">
                <a:solidFill>
                  <a:srgbClr val="FF0000"/>
                </a:solidFill>
              </a:rPr>
              <a:t>命令</a:t>
            </a:r>
            <a:r>
              <a:rPr lang="zh-CN" altLang="en-US" dirty="0" smtClean="0"/>
              <a:t>来使用序号大于</a:t>
            </a:r>
            <a:r>
              <a:rPr lang="en-US" altLang="zh-CN" dirty="0" smtClean="0"/>
              <a:t>9</a:t>
            </a:r>
            <a:r>
              <a:rPr lang="zh-CN" altLang="en-US" dirty="0" smtClean="0"/>
              <a:t>的参数</a:t>
            </a:r>
            <a:endParaRPr lang="en-US" altLang="zh-CN" dirty="0" smtClean="0"/>
          </a:p>
          <a:p>
            <a:r>
              <a:rPr lang="en-US" altLang="zh-CN" dirty="0"/>
              <a:t>s</a:t>
            </a:r>
            <a:r>
              <a:rPr lang="en-US" altLang="zh-CN" dirty="0" smtClean="0"/>
              <a:t>hift</a:t>
            </a:r>
            <a:r>
              <a:rPr lang="zh-CN" altLang="en-US" dirty="0" smtClean="0"/>
              <a:t>命令默认情况下，把命令行参数全向左移动一位，使</a:t>
            </a:r>
            <a:r>
              <a:rPr lang="en-US" altLang="zh-CN" dirty="0" smtClean="0"/>
              <a:t>$2</a:t>
            </a:r>
            <a:r>
              <a:rPr lang="zh-CN" altLang="en-US" dirty="0" smtClean="0"/>
              <a:t>变成</a:t>
            </a:r>
            <a:r>
              <a:rPr lang="en-US" altLang="zh-CN" dirty="0" smtClean="0"/>
              <a:t>$1</a:t>
            </a:r>
            <a:r>
              <a:rPr lang="zh-CN" altLang="en-US" dirty="0" smtClean="0"/>
              <a:t>，</a:t>
            </a:r>
            <a:r>
              <a:rPr lang="en-US" altLang="zh-CN" dirty="0" smtClean="0"/>
              <a:t>$3</a:t>
            </a:r>
            <a:r>
              <a:rPr lang="zh-CN" altLang="en-US" dirty="0" smtClean="0"/>
              <a:t>变成</a:t>
            </a:r>
            <a:r>
              <a:rPr lang="en-US" altLang="zh-CN" dirty="0" smtClean="0"/>
              <a:t>$2</a:t>
            </a:r>
            <a:r>
              <a:rPr lang="zh-CN" altLang="en-US" dirty="0" smtClean="0"/>
              <a:t>，以此类推，原先</a:t>
            </a:r>
            <a:r>
              <a:rPr lang="en-US" altLang="zh-CN" dirty="0" smtClean="0"/>
              <a:t>$1</a:t>
            </a:r>
            <a:r>
              <a:rPr lang="zh-CN" altLang="en-US" dirty="0" smtClean="0"/>
              <a:t>就被移走了，被移走的参数不能灾备复原为原来的值</a:t>
            </a:r>
            <a:endParaRPr lang="en-US" altLang="zh-CN" dirty="0" smtClean="0"/>
          </a:p>
          <a:p>
            <a:r>
              <a:rPr lang="zh-CN" altLang="en-US" dirty="0" smtClean="0"/>
              <a:t>命令</a:t>
            </a:r>
            <a:r>
              <a:rPr lang="zh-CN" altLang="en-US" dirty="0"/>
              <a:t>使用格式如下：</a:t>
            </a:r>
            <a:r>
              <a:rPr lang="zh-CN" altLang="en-US" dirty="0">
                <a:solidFill>
                  <a:srgbClr val="FF0000"/>
                </a:solidFill>
              </a:rPr>
              <a:t>shift [N]</a:t>
            </a:r>
          </a:p>
          <a:p>
            <a:pPr marL="0" indent="0">
              <a:buNone/>
            </a:pPr>
            <a:r>
              <a:rPr lang="zh-CN" altLang="en-US" dirty="0" smtClean="0"/>
              <a:t>     功能</a:t>
            </a:r>
            <a:r>
              <a:rPr lang="zh-CN" altLang="en-US" dirty="0"/>
              <a:t>：把命令行参数向左移动N个位置</a:t>
            </a:r>
          </a:p>
          <a:p>
            <a:endParaRPr lang="en-US" altLang="zh-CN" dirty="0" smtClean="0"/>
          </a:p>
          <a:p>
            <a:endParaRPr lang="zh-CN" altLang="en-US" dirty="0"/>
          </a:p>
        </p:txBody>
      </p:sp>
    </p:spTree>
    <p:extLst>
      <p:ext uri="{BB962C8B-B14F-4D97-AF65-F5344CB8AC3E}">
        <p14:creationId xmlns:p14="http://schemas.microsoft.com/office/powerpoint/2010/main" val="3640146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noChangeArrowheads="1"/>
          </p:cNvSpPr>
          <p:nvPr>
            <p:ph type="title"/>
          </p:nvPr>
        </p:nvSpPr>
        <p:spPr/>
        <p:txBody>
          <a:bodyPr/>
          <a:lstStyle/>
          <a:p>
            <a:r>
              <a:rPr lang="en-US" altLang="zh-CN" dirty="0"/>
              <a:t>shell</a:t>
            </a:r>
            <a:r>
              <a:rPr lang="zh-CN" altLang="en-US" dirty="0"/>
              <a:t>程序中使用的参数</a:t>
            </a:r>
            <a:endParaRPr lang="zh-CN" altLang="en-US" dirty="0" smtClean="0"/>
          </a:p>
        </p:txBody>
      </p:sp>
      <p:sp>
        <p:nvSpPr>
          <p:cNvPr id="17410" name="内容占位符 2"/>
          <p:cNvSpPr>
            <a:spLocks noGrp="1" noChangeArrowheads="1"/>
          </p:cNvSpPr>
          <p:nvPr>
            <p:ph idx="1"/>
          </p:nvPr>
        </p:nvSpPr>
        <p:spPr>
          <a:xfrm>
            <a:off x="611560" y="1268760"/>
            <a:ext cx="8229600" cy="4525963"/>
          </a:xfrm>
        </p:spPr>
        <p:txBody>
          <a:bodyPr/>
          <a:lstStyle/>
          <a:p>
            <a:pPr marL="0" indent="0">
              <a:buFont typeface="Wingdings" pitchFamily="2" charset="2"/>
              <a:buNone/>
            </a:pPr>
            <a:r>
              <a:rPr lang="zh-CN" altLang="en-US" b="1" dirty="0" smtClean="0"/>
              <a:t>例2.4</a:t>
            </a:r>
            <a:r>
              <a:rPr lang="zh-CN" altLang="en-US" dirty="0" smtClean="0"/>
              <a:t>  下面的Shell24脚本文件说明了shift命令的使用方法。第一个shift命令把第一个参数移走，其余的都向左移一位。第二个shift命令把当前的命令行参数向左移3位。三个echo命令用来显示当前的程序的名字（$0），所有位置参数的值（$@）和前三个位置参数的值。</a:t>
            </a:r>
          </a:p>
        </p:txBody>
      </p:sp>
      <p:sp>
        <p:nvSpPr>
          <p:cNvPr id="17411"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D71B02-5A43-41E8-ABAC-85958F3DA27C}" type="slidenum">
              <a:rPr lang="zh-CN" altLang="en-US"/>
              <a:pPr/>
              <a:t>36</a:t>
            </a:fld>
            <a:endParaRPr lang="zh-CN" altLang="en-US"/>
          </a:p>
        </p:txBody>
      </p:sp>
    </p:spTree>
    <p:extLst>
      <p:ext uri="{BB962C8B-B14F-4D97-AF65-F5344CB8AC3E}">
        <p14:creationId xmlns:p14="http://schemas.microsoft.com/office/powerpoint/2010/main" val="33279854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内容占位符 2"/>
          <p:cNvSpPr>
            <a:spLocks noGrp="1" noChangeArrowheads="1"/>
          </p:cNvSpPr>
          <p:nvPr>
            <p:ph idx="1"/>
          </p:nvPr>
        </p:nvSpPr>
        <p:spPr>
          <a:xfrm>
            <a:off x="903288" y="1165225"/>
            <a:ext cx="6235700" cy="4527550"/>
          </a:xfrm>
        </p:spPr>
        <p:txBody>
          <a:bodyPr/>
          <a:lstStyle/>
          <a:p>
            <a:pPr marL="0" indent="0">
              <a:buFont typeface="Wingdings" pitchFamily="2" charset="2"/>
              <a:buNone/>
            </a:pPr>
            <a:r>
              <a:rPr lang="zh-CN" altLang="en-US" sz="1800" dirty="0" smtClean="0"/>
              <a:t>#! /bin/bash</a:t>
            </a:r>
          </a:p>
          <a:p>
            <a:pPr marL="0" indent="0">
              <a:buFont typeface="Wingdings" pitchFamily="2" charset="2"/>
              <a:buNone/>
            </a:pPr>
            <a:r>
              <a:rPr lang="zh-CN" altLang="en-US" sz="1800" dirty="0" smtClean="0"/>
              <a:t>echo “程序名:$0”</a:t>
            </a:r>
          </a:p>
          <a:p>
            <a:pPr marL="0" indent="0">
              <a:buFont typeface="Wingdings" pitchFamily="2" charset="2"/>
              <a:buNone/>
            </a:pPr>
            <a:r>
              <a:rPr lang="zh-CN" altLang="en-US" sz="1800" dirty="0" smtClean="0"/>
              <a:t>echo “所有参数: $@”</a:t>
            </a:r>
          </a:p>
          <a:p>
            <a:pPr marL="0" indent="0">
              <a:buFont typeface="Wingdings" pitchFamily="2" charset="2"/>
              <a:buNone/>
            </a:pPr>
            <a:r>
              <a:rPr lang="zh-CN" altLang="en-US" sz="1800" dirty="0" smtClean="0"/>
              <a:t>echo “前三个参数:$1 $2 $3”</a:t>
            </a:r>
          </a:p>
          <a:p>
            <a:pPr marL="0" indent="0">
              <a:buFont typeface="Wingdings" pitchFamily="2" charset="2"/>
              <a:buNone/>
            </a:pPr>
            <a:r>
              <a:rPr lang="zh-CN" altLang="en-US" sz="1800" dirty="0" smtClean="0"/>
              <a:t>shift</a:t>
            </a:r>
          </a:p>
          <a:p>
            <a:pPr marL="0" indent="0">
              <a:buFont typeface="Wingdings" pitchFamily="2" charset="2"/>
              <a:buNone/>
            </a:pPr>
            <a:r>
              <a:rPr lang="zh-CN" altLang="en-US" sz="1800" dirty="0" smtClean="0"/>
              <a:t>echo “程序名:$0”</a:t>
            </a:r>
          </a:p>
          <a:p>
            <a:pPr marL="0" indent="0">
              <a:buFont typeface="Wingdings" pitchFamily="2" charset="2"/>
              <a:buNone/>
            </a:pPr>
            <a:r>
              <a:rPr lang="zh-CN" altLang="en-US" sz="1800" dirty="0" smtClean="0"/>
              <a:t>echo “所有参数: $@”</a:t>
            </a:r>
          </a:p>
          <a:p>
            <a:pPr marL="0" indent="0">
              <a:buFont typeface="Wingdings" pitchFamily="2" charset="2"/>
              <a:buNone/>
            </a:pPr>
            <a:r>
              <a:rPr lang="zh-CN" altLang="en-US" sz="1800" dirty="0" smtClean="0"/>
              <a:t>echo “前三个参数:$1 $2 $3”</a:t>
            </a:r>
          </a:p>
          <a:p>
            <a:pPr marL="0" indent="0">
              <a:buFont typeface="Wingdings" pitchFamily="2" charset="2"/>
              <a:buNone/>
            </a:pPr>
            <a:r>
              <a:rPr lang="zh-CN" altLang="en-US" sz="1800" dirty="0" smtClean="0"/>
              <a:t>shift 3</a:t>
            </a:r>
          </a:p>
          <a:p>
            <a:pPr marL="0" indent="0">
              <a:buFont typeface="Wingdings" pitchFamily="2" charset="2"/>
              <a:buNone/>
            </a:pPr>
            <a:r>
              <a:rPr lang="zh-CN" altLang="en-US" sz="1800" dirty="0" smtClean="0"/>
              <a:t>echo “程序名:$0”</a:t>
            </a:r>
          </a:p>
          <a:p>
            <a:pPr marL="0" indent="0">
              <a:buFont typeface="Wingdings" pitchFamily="2" charset="2"/>
              <a:buNone/>
            </a:pPr>
            <a:r>
              <a:rPr lang="zh-CN" altLang="en-US" sz="1800" dirty="0" smtClean="0"/>
              <a:t>echo “所有参数: $@”</a:t>
            </a:r>
          </a:p>
          <a:p>
            <a:pPr marL="0" indent="0">
              <a:buFont typeface="Wingdings" pitchFamily="2" charset="2"/>
              <a:buNone/>
            </a:pPr>
            <a:r>
              <a:rPr lang="zh-CN" altLang="en-US" sz="1800" dirty="0" smtClean="0"/>
              <a:t>echo “前三个参数:$1 $2 $3”</a:t>
            </a:r>
          </a:p>
          <a:p>
            <a:pPr marL="0" indent="0">
              <a:buFont typeface="Wingdings" pitchFamily="2" charset="2"/>
              <a:buNone/>
            </a:pPr>
            <a:r>
              <a:rPr lang="zh-CN" altLang="en-US" sz="1800" dirty="0" smtClean="0"/>
              <a:t>exit 0</a:t>
            </a:r>
          </a:p>
        </p:txBody>
      </p:sp>
      <p:sp>
        <p:nvSpPr>
          <p:cNvPr id="18434"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5E7C4CE-F5E6-48AF-A071-6123B90BF380}" type="slidenum">
              <a:rPr lang="zh-CN" altLang="en-US"/>
              <a:pPr/>
              <a:t>37</a:t>
            </a:fld>
            <a:endParaRPr lang="zh-CN" altLang="en-US"/>
          </a:p>
        </p:txBody>
      </p:sp>
      <p:sp>
        <p:nvSpPr>
          <p:cNvPr id="18435" name="文本框 99"/>
          <p:cNvSpPr txBox="1">
            <a:spLocks noChangeArrowheads="1"/>
          </p:cNvSpPr>
          <p:nvPr/>
        </p:nvSpPr>
        <p:spPr bwMode="auto">
          <a:xfrm>
            <a:off x="-4763" y="5692775"/>
            <a:ext cx="90662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28600">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r>
              <a:rPr lang="en-US" altLang="zh-CN" sz="1800" dirty="0">
                <a:latin typeface="宋体" pitchFamily="2" charset="-122"/>
              </a:rPr>
              <a:t>[</a:t>
            </a:r>
            <a:r>
              <a:rPr lang="en-US" altLang="zh-CN" sz="1800" dirty="0" err="1" smtClean="0">
                <a:latin typeface="宋体" pitchFamily="2" charset="-122"/>
              </a:rPr>
              <a:t>root@localhost</a:t>
            </a:r>
            <a:r>
              <a:rPr lang="en-US" altLang="zh-CN" sz="1800" dirty="0" smtClean="0">
                <a:latin typeface="宋体" pitchFamily="2" charset="-122"/>
              </a:rPr>
              <a:t> ch2]# ./Shell</a:t>
            </a:r>
            <a:r>
              <a:rPr lang="en-US" altLang="zh-CN" sz="1800" dirty="0" smtClean="0">
                <a:latin typeface="Courier New" pitchFamily="49" charset="0"/>
                <a:cs typeface="Courier New" pitchFamily="49" charset="0"/>
              </a:rPr>
              <a:t>2</a:t>
            </a:r>
            <a:r>
              <a:rPr lang="en-US" altLang="zh-CN" sz="1800" dirty="0" smtClean="0">
                <a:latin typeface="宋体" pitchFamily="2" charset="-122"/>
              </a:rPr>
              <a:t>4</a:t>
            </a:r>
            <a:r>
              <a:rPr lang="en-US" altLang="zh-CN" sz="1800" dirty="0" smtClean="0">
                <a:latin typeface="Courier New" pitchFamily="49" charset="0"/>
                <a:cs typeface="Courier New" pitchFamily="49" charset="0"/>
              </a:rPr>
              <a:t> </a:t>
            </a:r>
            <a:r>
              <a:rPr lang="en-US" altLang="zh-CN" sz="1800" dirty="0">
                <a:latin typeface="宋体" pitchFamily="2" charset="-122"/>
              </a:rPr>
              <a:t>Learning Linux programming a b c 123 456</a:t>
            </a:r>
            <a:endParaRPr lang="zh-CN" altLang="en-US" sz="1800" dirty="0"/>
          </a:p>
        </p:txBody>
      </p:sp>
      <p:sp>
        <p:nvSpPr>
          <p:cNvPr id="5" name="标题 1"/>
          <p:cNvSpPr>
            <a:spLocks noGrp="1" noChangeArrowheads="1"/>
          </p:cNvSpPr>
          <p:nvPr>
            <p:ph type="title"/>
          </p:nvPr>
        </p:nvSpPr>
        <p:spPr>
          <a:xfrm>
            <a:off x="1979612" y="188913"/>
            <a:ext cx="6861175" cy="792162"/>
          </a:xfrm>
        </p:spPr>
        <p:txBody>
          <a:bodyPr/>
          <a:lstStyle/>
          <a:p>
            <a:r>
              <a:rPr lang="en-US" altLang="zh-CN" dirty="0"/>
              <a:t>shell</a:t>
            </a:r>
            <a:r>
              <a:rPr lang="zh-CN" altLang="en-US" dirty="0"/>
              <a:t>程序中使用的参数</a:t>
            </a:r>
            <a:endParaRPr lang="zh-CN" altLang="en-US" dirty="0" smtClean="0"/>
          </a:p>
        </p:txBody>
      </p:sp>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14" r="5421"/>
          <a:stretch/>
        </p:blipFill>
        <p:spPr bwMode="auto">
          <a:xfrm>
            <a:off x="130777" y="2553071"/>
            <a:ext cx="9019647" cy="3127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662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184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noChangeArrowheads="1"/>
          </p:cNvSpPr>
          <p:nvPr>
            <p:ph type="title"/>
          </p:nvPr>
        </p:nvSpPr>
        <p:spPr/>
        <p:txBody>
          <a:bodyPr/>
          <a:lstStyle/>
          <a:p>
            <a:r>
              <a:rPr lang="en-US" altLang="zh-CN" dirty="0"/>
              <a:t>shell</a:t>
            </a:r>
            <a:r>
              <a:rPr lang="zh-CN" altLang="en-US" dirty="0"/>
              <a:t>程序中使用的参数</a:t>
            </a:r>
            <a:endParaRPr lang="zh-CN" altLang="en-US" dirty="0" smtClean="0"/>
          </a:p>
        </p:txBody>
      </p:sp>
      <p:sp>
        <p:nvSpPr>
          <p:cNvPr id="19458" name="内容占位符 2"/>
          <p:cNvSpPr>
            <a:spLocks noGrp="1" noChangeArrowheads="1"/>
          </p:cNvSpPr>
          <p:nvPr>
            <p:ph idx="1"/>
          </p:nvPr>
        </p:nvSpPr>
        <p:spPr>
          <a:xfrm>
            <a:off x="683568" y="1196752"/>
            <a:ext cx="8229600" cy="4320480"/>
          </a:xfrm>
        </p:spPr>
        <p:txBody>
          <a:bodyPr/>
          <a:lstStyle/>
          <a:p>
            <a:pPr marL="0" indent="0">
              <a:buFont typeface="Wingdings" pitchFamily="2" charset="2"/>
              <a:buNone/>
            </a:pPr>
            <a:r>
              <a:rPr lang="zh-CN" altLang="en-US" dirty="0" smtClean="0"/>
              <a:t>set命令</a:t>
            </a:r>
            <a:endParaRPr lang="en-US" altLang="zh-CN" dirty="0" smtClean="0"/>
          </a:p>
          <a:p>
            <a:r>
              <a:rPr lang="zh-CN" altLang="en-US" dirty="0"/>
              <a:t>使用格式如下：</a:t>
            </a:r>
          </a:p>
          <a:p>
            <a:pPr marL="0" indent="0">
              <a:buFont typeface="Wingdings" pitchFamily="2" charset="2"/>
              <a:buNone/>
            </a:pPr>
            <a:r>
              <a:rPr lang="zh-CN" altLang="en-US" dirty="0" smtClean="0"/>
              <a:t>set [options] argnument-list</a:t>
            </a:r>
          </a:p>
          <a:p>
            <a:r>
              <a:rPr lang="zh-CN" altLang="en-US" dirty="0"/>
              <a:t>使用在argument-list中的值来设置位置参数、标志、选项和位置参数</a:t>
            </a:r>
            <a:endParaRPr lang="en-US" altLang="zh-CN" dirty="0"/>
          </a:p>
          <a:p>
            <a:r>
              <a:rPr lang="zh-CN" altLang="en-US" dirty="0"/>
              <a:t>许多命令的输出结果是以空格分隔的值，如果需要使用输出结果中的某个域，这个命令就非常有用</a:t>
            </a:r>
          </a:p>
        </p:txBody>
      </p:sp>
      <p:sp>
        <p:nvSpPr>
          <p:cNvPr id="19459"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908D555-5FC6-4827-9ABD-CFBFB992B58F}" type="slidenum">
              <a:rPr lang="zh-CN" altLang="en-US"/>
              <a:pPr/>
              <a:t>38</a:t>
            </a:fld>
            <a:endParaRPr lang="zh-CN" altLang="en-US"/>
          </a:p>
        </p:txBody>
      </p:sp>
    </p:spTree>
    <p:extLst>
      <p:ext uri="{BB962C8B-B14F-4D97-AF65-F5344CB8AC3E}">
        <p14:creationId xmlns:p14="http://schemas.microsoft.com/office/powerpoint/2010/main" val="2708589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noChangeArrowheads="1"/>
          </p:cNvSpPr>
          <p:nvPr>
            <p:ph idx="1"/>
          </p:nvPr>
        </p:nvSpPr>
        <p:spPr>
          <a:xfrm>
            <a:off x="684213" y="1412875"/>
            <a:ext cx="4247827" cy="4104357"/>
          </a:xfrm>
        </p:spPr>
        <p:txBody>
          <a:bodyPr/>
          <a:lstStyle/>
          <a:p>
            <a:pPr marL="0" indent="0">
              <a:buNone/>
            </a:pPr>
            <a:r>
              <a:rPr lang="zh-CN" altLang="en-US" sz="2400" dirty="0"/>
              <a:t>例2.5  set命令的应用</a:t>
            </a:r>
          </a:p>
          <a:p>
            <a:pPr marL="0" indent="0">
              <a:buNone/>
            </a:pPr>
            <a:r>
              <a:rPr lang="zh-CN" altLang="en-US" sz="2000" dirty="0">
                <a:effectLst>
                  <a:outerShdw blurRad="38100" dist="38100" dir="2700000" algn="tl">
                    <a:srgbClr val="000000">
                      <a:alpha val="43137"/>
                    </a:srgbClr>
                  </a:outerShdw>
                </a:effectLst>
              </a:rPr>
              <a:t>[root@localhost root]# cat Shell</a:t>
            </a:r>
            <a:r>
              <a:rPr lang="zh-CN" altLang="en-US" sz="2000" dirty="0" smtClean="0">
                <a:effectLst>
                  <a:outerShdw blurRad="38100" dist="38100" dir="2700000" algn="tl">
                    <a:srgbClr val="000000">
                      <a:alpha val="43137"/>
                    </a:srgbClr>
                  </a:outerShdw>
                </a:effectLst>
              </a:rPr>
              <a:t>2</a:t>
            </a:r>
            <a:r>
              <a:rPr lang="en-US" altLang="zh-CN" sz="2000" dirty="0" smtClean="0">
                <a:effectLst>
                  <a:outerShdw blurRad="38100" dist="38100" dir="2700000" algn="tl">
                    <a:srgbClr val="000000">
                      <a:alpha val="43137"/>
                    </a:srgbClr>
                  </a:outerShdw>
                </a:effectLst>
              </a:rPr>
              <a:t>-</a:t>
            </a:r>
            <a:r>
              <a:rPr lang="zh-CN" altLang="en-US" sz="2000" dirty="0" smtClean="0">
                <a:effectLst>
                  <a:outerShdw blurRad="38100" dist="38100" dir="2700000" algn="tl">
                    <a:srgbClr val="000000">
                      <a:alpha val="43137"/>
                    </a:srgbClr>
                  </a:outerShdw>
                </a:effectLst>
              </a:rPr>
              <a:t>5</a:t>
            </a:r>
            <a:endParaRPr lang="zh-CN" altLang="en-US" sz="2000" dirty="0">
              <a:effectLst>
                <a:outerShdw blurRad="38100" dist="38100" dir="2700000" algn="tl">
                  <a:srgbClr val="000000">
                    <a:alpha val="43137"/>
                  </a:srgbClr>
                </a:outerShdw>
              </a:effectLst>
            </a:endParaRPr>
          </a:p>
          <a:p>
            <a:pPr marL="0" indent="0">
              <a:buNone/>
            </a:pPr>
            <a:r>
              <a:rPr lang="zh-CN" altLang="en-US" sz="2000" dirty="0">
                <a:effectLst>
                  <a:outerShdw blurRad="38100" dist="38100" dir="2700000" algn="tl">
                    <a:srgbClr val="000000">
                      <a:alpha val="43137"/>
                    </a:srgbClr>
                  </a:outerShdw>
                </a:effectLst>
              </a:rPr>
              <a:t>#! /bin/bash</a:t>
            </a:r>
          </a:p>
          <a:p>
            <a:pPr marL="0" indent="0">
              <a:buNone/>
            </a:pPr>
            <a:r>
              <a:rPr lang="zh-CN" altLang="en-US" sz="2000" dirty="0">
                <a:effectLst>
                  <a:outerShdw blurRad="38100" dist="38100" dir="2700000" algn="tl">
                    <a:srgbClr val="000000">
                      <a:alpha val="43137"/>
                    </a:srgbClr>
                  </a:outerShdw>
                </a:effectLst>
              </a:rPr>
              <a:t>filename="$1"</a:t>
            </a:r>
          </a:p>
          <a:p>
            <a:pPr marL="0" indent="0">
              <a:buNone/>
            </a:pPr>
            <a:r>
              <a:rPr lang="zh-CN" altLang="en-US" sz="2000" dirty="0">
                <a:effectLst>
                  <a:outerShdw blurRad="38100" dist="38100" dir="2700000" algn="tl">
                    <a:srgbClr val="000000">
                      <a:alpha val="43137"/>
                    </a:srgbClr>
                  </a:outerShdw>
                </a:effectLst>
              </a:rPr>
              <a:t>set $(ls -il $filename)</a:t>
            </a:r>
          </a:p>
          <a:p>
            <a:pPr marL="0" indent="0">
              <a:buNone/>
            </a:pPr>
            <a:r>
              <a:rPr lang="zh-CN" altLang="en-US" sz="2000" dirty="0">
                <a:effectLst>
                  <a:outerShdw blurRad="38100" dist="38100" dir="2700000" algn="tl">
                    <a:srgbClr val="000000">
                      <a:alpha val="43137"/>
                    </a:srgbClr>
                  </a:outerShdw>
                </a:effectLst>
              </a:rPr>
              <a:t>inode=$1</a:t>
            </a:r>
          </a:p>
          <a:p>
            <a:pPr marL="0" indent="0">
              <a:buNone/>
            </a:pPr>
            <a:r>
              <a:rPr lang="zh-CN" altLang="en-US" sz="2000" dirty="0">
                <a:effectLst>
                  <a:outerShdw blurRad="38100" dist="38100" dir="2700000" algn="tl">
                    <a:srgbClr val="000000">
                      <a:alpha val="43137"/>
                    </a:srgbClr>
                  </a:outerShdw>
                </a:effectLst>
              </a:rPr>
              <a:t>right=$2</a:t>
            </a:r>
          </a:p>
          <a:p>
            <a:pPr marL="0" indent="0">
              <a:buNone/>
            </a:pPr>
            <a:r>
              <a:rPr lang="zh-CN" altLang="en-US" sz="2000" dirty="0">
                <a:effectLst>
                  <a:outerShdw blurRad="38100" dist="38100" dir="2700000" algn="tl">
                    <a:srgbClr val="000000">
                      <a:alpha val="43137"/>
                    </a:srgbClr>
                  </a:outerShdw>
                </a:effectLst>
              </a:rPr>
              <a:t>size=$6</a:t>
            </a:r>
          </a:p>
          <a:p>
            <a:pPr marL="0" indent="0">
              <a:buNone/>
            </a:pPr>
            <a:r>
              <a:rPr lang="zh-CN" altLang="en-US" sz="2000" dirty="0">
                <a:effectLst>
                  <a:outerShdw blurRad="38100" dist="38100" dir="2700000" algn="tl">
                    <a:srgbClr val="000000">
                      <a:alpha val="43137"/>
                    </a:srgbClr>
                  </a:outerShdw>
                </a:effectLst>
              </a:rPr>
              <a:t>echo "Name         Inode    Right    Size"</a:t>
            </a:r>
          </a:p>
          <a:p>
            <a:pPr marL="0" indent="0">
              <a:buNone/>
            </a:pPr>
            <a:r>
              <a:rPr lang="zh-CN" altLang="en-US" sz="2000" dirty="0">
                <a:effectLst>
                  <a:outerShdw blurRad="38100" dist="38100" dir="2700000" algn="tl">
                    <a:srgbClr val="000000">
                      <a:alpha val="43137"/>
                    </a:srgbClr>
                  </a:outerShdw>
                </a:effectLst>
              </a:rPr>
              <a:t>echo "$filename    $inode    $right  $size"</a:t>
            </a:r>
          </a:p>
          <a:p>
            <a:pPr marL="0" indent="0">
              <a:buNone/>
            </a:pPr>
            <a:r>
              <a:rPr lang="zh-CN" altLang="en-US" sz="2000" dirty="0">
                <a:effectLst>
                  <a:outerShdw blurRad="38100" dist="38100" dir="2700000" algn="tl">
                    <a:srgbClr val="000000">
                      <a:alpha val="43137"/>
                    </a:srgbClr>
                  </a:outerShdw>
                </a:effectLst>
              </a:rPr>
              <a:t>exit 0</a:t>
            </a:r>
          </a:p>
          <a:p>
            <a:endParaRPr lang="zh-CN" altLang="en-US" sz="2000" dirty="0"/>
          </a:p>
          <a:p>
            <a:pPr marL="0" indent="0">
              <a:buFont typeface="Wingdings" pitchFamily="2" charset="2"/>
              <a:buNone/>
            </a:pPr>
            <a:endParaRPr lang="en-US" altLang="zh-CN" sz="2000" dirty="0" smtClean="0"/>
          </a:p>
        </p:txBody>
      </p:sp>
      <p:sp>
        <p:nvSpPr>
          <p:cNvPr id="4" name="标题 1"/>
          <p:cNvSpPr>
            <a:spLocks noGrp="1" noChangeArrowheads="1"/>
          </p:cNvSpPr>
          <p:nvPr>
            <p:ph type="title"/>
          </p:nvPr>
        </p:nvSpPr>
        <p:spPr/>
        <p:txBody>
          <a:bodyPr/>
          <a:lstStyle/>
          <a:p>
            <a:r>
              <a:rPr lang="en-US" altLang="zh-CN" dirty="0"/>
              <a:t>shell</a:t>
            </a:r>
            <a:r>
              <a:rPr lang="zh-CN" altLang="en-US" dirty="0"/>
              <a:t>程序中使用的参数</a:t>
            </a:r>
            <a:endParaRPr lang="zh-CN" altLang="en-US" dirty="0" smtClean="0"/>
          </a:p>
        </p:txBody>
      </p:sp>
      <p:sp>
        <p:nvSpPr>
          <p:cNvPr id="3" name="TextBox 2"/>
          <p:cNvSpPr txBox="1"/>
          <p:nvPr/>
        </p:nvSpPr>
        <p:spPr>
          <a:xfrm>
            <a:off x="5004048" y="1628800"/>
            <a:ext cx="3528392" cy="2215991"/>
          </a:xfrm>
          <a:prstGeom prst="rect">
            <a:avLst/>
          </a:prstGeom>
          <a:noFill/>
        </p:spPr>
        <p:txBody>
          <a:bodyPr wrap="square" rtlCol="0">
            <a:spAutoFit/>
          </a:bodyPr>
          <a:lstStyle/>
          <a:p>
            <a:r>
              <a:rPr lang="zh-CN" altLang="en-US" sz="2400" dirty="0" smtClean="0"/>
              <a:t>当前目录下已</a:t>
            </a:r>
            <a:r>
              <a:rPr lang="zh-CN" altLang="en-US" sz="2400" dirty="0"/>
              <a:t>存在某个</a:t>
            </a:r>
            <a:r>
              <a:rPr lang="zh-CN" altLang="en-US" sz="2400" dirty="0" smtClean="0"/>
              <a:t>文件</a:t>
            </a:r>
            <a:r>
              <a:rPr lang="en-US" altLang="zh-CN" sz="2400" dirty="0" smtClean="0"/>
              <a:t>input.txt</a:t>
            </a:r>
            <a:r>
              <a:rPr lang="zh-CN" altLang="en-US" sz="2400" dirty="0" smtClean="0"/>
              <a:t>，</a:t>
            </a:r>
            <a:r>
              <a:rPr lang="zh-CN" altLang="en-US" sz="2400" dirty="0"/>
              <a:t>修改脚本可执行权限后执行脚本，结果与可以与ls命令执行的结果</a:t>
            </a:r>
            <a:r>
              <a:rPr lang="zh-CN" altLang="en-US" sz="2400" dirty="0" smtClean="0"/>
              <a:t>相比较</a:t>
            </a:r>
            <a:endParaRPr lang="zh-CN" altLang="en-US" sz="2400" dirty="0"/>
          </a:p>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717032"/>
            <a:ext cx="8539995" cy="2217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9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概述</a:t>
            </a:r>
            <a:endParaRPr lang="zh-CN" altLang="en-US" dirty="0"/>
          </a:p>
        </p:txBody>
      </p:sp>
      <p:sp>
        <p:nvSpPr>
          <p:cNvPr id="3" name="内容占位符 2"/>
          <p:cNvSpPr>
            <a:spLocks noGrp="1"/>
          </p:cNvSpPr>
          <p:nvPr>
            <p:ph idx="1"/>
          </p:nvPr>
        </p:nvSpPr>
        <p:spPr>
          <a:xfrm>
            <a:off x="683568" y="1241366"/>
            <a:ext cx="8229600" cy="4525963"/>
          </a:xfrm>
        </p:spPr>
        <p:txBody>
          <a:bodyPr/>
          <a:lstStyle/>
          <a:p>
            <a:r>
              <a:rPr lang="en-US" altLang="zh-CN" dirty="0" smtClean="0"/>
              <a:t>Linux</a:t>
            </a:r>
            <a:r>
              <a:rPr lang="zh-CN" altLang="en-US" dirty="0" smtClean="0"/>
              <a:t>终端交互图</a:t>
            </a:r>
            <a:endParaRPr lang="zh-CN" altLang="en-US" dirty="0"/>
          </a:p>
        </p:txBody>
      </p:sp>
      <p:grpSp>
        <p:nvGrpSpPr>
          <p:cNvPr id="4" name="组合 3"/>
          <p:cNvGrpSpPr/>
          <p:nvPr/>
        </p:nvGrpSpPr>
        <p:grpSpPr>
          <a:xfrm>
            <a:off x="956985" y="1844824"/>
            <a:ext cx="7143142" cy="4446237"/>
            <a:chOff x="971550" y="2278063"/>
            <a:chExt cx="7270750" cy="4173537"/>
          </a:xfrm>
        </p:grpSpPr>
        <p:sp>
          <p:nvSpPr>
            <p:cNvPr id="5" name="Rectangle 2"/>
            <p:cNvSpPr>
              <a:spLocks noChangeArrowheads="1"/>
            </p:cNvSpPr>
            <p:nvPr/>
          </p:nvSpPr>
          <p:spPr bwMode="auto">
            <a:xfrm>
              <a:off x="2486025" y="2278063"/>
              <a:ext cx="5756275" cy="4173537"/>
            </a:xfrm>
            <a:prstGeom prst="rect">
              <a:avLst/>
            </a:prstGeom>
            <a:gradFill rotWithShape="0">
              <a:gsLst>
                <a:gs pos="0">
                  <a:srgbClr val="99FF66"/>
                </a:gs>
                <a:gs pos="50000">
                  <a:srgbClr val="4C7F33"/>
                </a:gs>
                <a:gs pos="100000">
                  <a:srgbClr val="99FF66"/>
                </a:gs>
              </a:gsLst>
              <a:lin ang="2700000" scaled="1"/>
            </a:gra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5"/>
            <p:cNvGrpSpPr>
              <a:grpSpLocks/>
            </p:cNvGrpSpPr>
            <p:nvPr/>
          </p:nvGrpSpPr>
          <p:grpSpPr bwMode="auto">
            <a:xfrm>
              <a:off x="2486025" y="2566988"/>
              <a:ext cx="5183188" cy="2949575"/>
              <a:chOff x="1566" y="1617"/>
              <a:chExt cx="3265" cy="1858"/>
            </a:xfrm>
          </p:grpSpPr>
          <p:grpSp>
            <p:nvGrpSpPr>
              <p:cNvPr id="20" name="Group 6"/>
              <p:cNvGrpSpPr>
                <a:grpSpLocks/>
              </p:cNvGrpSpPr>
              <p:nvPr/>
            </p:nvGrpSpPr>
            <p:grpSpPr bwMode="auto">
              <a:xfrm>
                <a:off x="1566" y="1797"/>
                <a:ext cx="680" cy="1678"/>
                <a:chOff x="1566" y="1797"/>
                <a:chExt cx="680" cy="1678"/>
              </a:xfrm>
            </p:grpSpPr>
            <p:sp>
              <p:nvSpPr>
                <p:cNvPr id="34" name="Rectangle 7"/>
                <p:cNvSpPr>
                  <a:spLocks noChangeArrowheads="1"/>
                </p:cNvSpPr>
                <p:nvPr/>
              </p:nvSpPr>
              <p:spPr bwMode="auto">
                <a:xfrm>
                  <a:off x="1566" y="1797"/>
                  <a:ext cx="680" cy="1587"/>
                </a:xfrm>
                <a:prstGeom prst="rect">
                  <a:avLst/>
                </a:prstGeom>
                <a:gradFill rotWithShape="0">
                  <a:gsLst>
                    <a:gs pos="0">
                      <a:srgbClr val="0066FF"/>
                    </a:gs>
                    <a:gs pos="50000">
                      <a:srgbClr val="00337F"/>
                    </a:gs>
                    <a:gs pos="100000">
                      <a:srgbClr val="0066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8"/>
                <p:cNvSpPr>
                  <a:spLocks noChangeArrowheads="1"/>
                </p:cNvSpPr>
                <p:nvPr/>
              </p:nvSpPr>
              <p:spPr bwMode="auto">
                <a:xfrm>
                  <a:off x="1566" y="2885"/>
                  <a:ext cx="680" cy="590"/>
                </a:xfrm>
                <a:prstGeom prst="rect">
                  <a:avLst/>
                </a:prstGeom>
                <a:gradFill rotWithShape="0">
                  <a:gsLst>
                    <a:gs pos="0">
                      <a:srgbClr val="00FF00"/>
                    </a:gs>
                    <a:gs pos="50000">
                      <a:srgbClr val="007F00"/>
                    </a:gs>
                    <a:gs pos="100000">
                      <a:srgbClr val="00FF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9"/>
                <p:cNvSpPr>
                  <a:spLocks noChangeArrowheads="1"/>
                </p:cNvSpPr>
                <p:nvPr/>
              </p:nvSpPr>
              <p:spPr bwMode="auto">
                <a:xfrm>
                  <a:off x="1566" y="1797"/>
                  <a:ext cx="680" cy="499"/>
                </a:xfrm>
                <a:prstGeom prst="rect">
                  <a:avLst/>
                </a:prstGeom>
                <a:gradFill rotWithShape="0">
                  <a:gsLst>
                    <a:gs pos="0">
                      <a:srgbClr val="99CCFF"/>
                    </a:gs>
                    <a:gs pos="50000">
                      <a:srgbClr val="4C667F"/>
                    </a:gs>
                    <a:gs pos="100000">
                      <a:srgbClr val="99CC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10"/>
                <p:cNvSpPr>
                  <a:spLocks noChangeArrowheads="1"/>
                </p:cNvSpPr>
                <p:nvPr/>
              </p:nvSpPr>
              <p:spPr bwMode="auto">
                <a:xfrm>
                  <a:off x="1566" y="2205"/>
                  <a:ext cx="544" cy="817"/>
                </a:xfrm>
                <a:prstGeom prst="rect">
                  <a:avLst/>
                </a:prstGeom>
                <a:gradFill rotWithShape="0">
                  <a:gsLst>
                    <a:gs pos="0">
                      <a:schemeClr val="accent1"/>
                    </a:gs>
                    <a:gs pos="50000">
                      <a:schemeClr val="accent1">
                        <a:gamma/>
                        <a:shade val="49804"/>
                        <a:invGamma/>
                      </a:schemeClr>
                    </a:gs>
                    <a:gs pos="100000">
                      <a:schemeClr val="accent1"/>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38" name="Rectangle 11"/>
                <p:cNvSpPr>
                  <a:spLocks noChangeArrowheads="1"/>
                </p:cNvSpPr>
                <p:nvPr/>
              </p:nvSpPr>
              <p:spPr bwMode="auto">
                <a:xfrm>
                  <a:off x="1566" y="2456"/>
                  <a:ext cx="272" cy="404"/>
                </a:xfrm>
                <a:prstGeom prst="rect">
                  <a:avLst/>
                </a:prstGeom>
                <a:gradFill rotWithShape="0">
                  <a:gsLst>
                    <a:gs pos="0">
                      <a:srgbClr val="FF3300"/>
                    </a:gs>
                    <a:gs pos="50000">
                      <a:srgbClr val="7F1900"/>
                    </a:gs>
                    <a:gs pos="100000">
                      <a:srgbClr val="FF3300"/>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a:spcBef>
                      <a:spcPct val="20000"/>
                    </a:spcBef>
                  </a:pPr>
                  <a:r>
                    <a:rPr kumimoji="0" lang="zh-CN" altLang="en-US" b="1">
                      <a:solidFill>
                        <a:srgbClr val="FFFF00"/>
                      </a:solidFill>
                      <a:latin typeface="Times New Roman" pitchFamily="18" charset="0"/>
                      <a:ea typeface="宋体" charset="-122"/>
                    </a:rPr>
                    <a:t>硬件</a:t>
                  </a:r>
                </a:p>
              </p:txBody>
            </p:sp>
            <p:sp>
              <p:nvSpPr>
                <p:cNvPr id="39" name="Line 12"/>
                <p:cNvSpPr>
                  <a:spLocks noChangeShapeType="1"/>
                </p:cNvSpPr>
                <p:nvPr/>
              </p:nvSpPr>
              <p:spPr bwMode="auto">
                <a:xfrm>
                  <a:off x="1790" y="2683"/>
                  <a:ext cx="91" cy="0"/>
                </a:xfrm>
                <a:prstGeom prst="line">
                  <a:avLst/>
                </a:prstGeom>
                <a:noFill/>
                <a:ln w="25400">
                  <a:solidFill>
                    <a:schemeClr val="bg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13"/>
                <p:cNvSpPr>
                  <a:spLocks noChangeShapeType="1"/>
                </p:cNvSpPr>
                <p:nvPr/>
              </p:nvSpPr>
              <p:spPr bwMode="auto">
                <a:xfrm>
                  <a:off x="2064" y="2680"/>
                  <a:ext cx="91" cy="0"/>
                </a:xfrm>
                <a:prstGeom prst="line">
                  <a:avLst/>
                </a:prstGeom>
                <a:noFill/>
                <a:ln w="25400">
                  <a:solidFill>
                    <a:schemeClr val="bg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14"/>
                <p:cNvSpPr>
                  <a:spLocks noChangeShapeType="1"/>
                </p:cNvSpPr>
                <p:nvPr/>
              </p:nvSpPr>
              <p:spPr bwMode="auto">
                <a:xfrm>
                  <a:off x="1899" y="2977"/>
                  <a:ext cx="0" cy="91"/>
                </a:xfrm>
                <a:prstGeom prst="line">
                  <a:avLst/>
                </a:prstGeom>
                <a:noFill/>
                <a:ln w="25400">
                  <a:solidFill>
                    <a:schemeClr val="bg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5"/>
                <p:cNvSpPr>
                  <a:spLocks noChangeShapeType="1"/>
                </p:cNvSpPr>
                <p:nvPr/>
              </p:nvSpPr>
              <p:spPr bwMode="auto">
                <a:xfrm>
                  <a:off x="1882" y="2161"/>
                  <a:ext cx="0" cy="91"/>
                </a:xfrm>
                <a:prstGeom prst="line">
                  <a:avLst/>
                </a:prstGeom>
                <a:noFill/>
                <a:ln w="25400">
                  <a:solidFill>
                    <a:schemeClr val="bg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 name="Group 16"/>
              <p:cNvGrpSpPr>
                <a:grpSpLocks/>
              </p:cNvGrpSpPr>
              <p:nvPr/>
            </p:nvGrpSpPr>
            <p:grpSpPr bwMode="auto">
              <a:xfrm>
                <a:off x="3425" y="1617"/>
                <a:ext cx="1406" cy="1768"/>
                <a:chOff x="3425" y="1617"/>
                <a:chExt cx="1406" cy="1768"/>
              </a:xfrm>
            </p:grpSpPr>
            <p:sp>
              <p:nvSpPr>
                <p:cNvPr id="26" name="Oval 17"/>
                <p:cNvSpPr>
                  <a:spLocks noChangeArrowheads="1"/>
                </p:cNvSpPr>
                <p:nvPr/>
              </p:nvSpPr>
              <p:spPr bwMode="auto">
                <a:xfrm>
                  <a:off x="3834" y="1617"/>
                  <a:ext cx="542" cy="542"/>
                </a:xfrm>
                <a:prstGeom prst="ellipse">
                  <a:avLst/>
                </a:prstGeom>
                <a:gradFill rotWithShape="0">
                  <a:gsLst>
                    <a:gs pos="0">
                      <a:srgbClr val="0066FF"/>
                    </a:gs>
                    <a:gs pos="50000">
                      <a:srgbClr val="00337F"/>
                    </a:gs>
                    <a:gs pos="100000">
                      <a:srgbClr val="0066FF"/>
                    </a:gs>
                  </a:gsLst>
                  <a:lin ang="2700000" scaled="1"/>
                </a:gra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7" name="Group 18"/>
                <p:cNvGrpSpPr>
                  <a:grpSpLocks/>
                </p:cNvGrpSpPr>
                <p:nvPr/>
              </p:nvGrpSpPr>
              <p:grpSpPr bwMode="auto">
                <a:xfrm>
                  <a:off x="3425" y="2161"/>
                  <a:ext cx="1406" cy="1224"/>
                  <a:chOff x="3425" y="2161"/>
                  <a:chExt cx="1406" cy="1224"/>
                </a:xfrm>
              </p:grpSpPr>
              <p:sp>
                <p:nvSpPr>
                  <p:cNvPr id="28" name="Line 19"/>
                  <p:cNvSpPr>
                    <a:spLocks noChangeShapeType="1"/>
                  </p:cNvSpPr>
                  <p:nvPr/>
                </p:nvSpPr>
                <p:spPr bwMode="auto">
                  <a:xfrm>
                    <a:off x="4105" y="2161"/>
                    <a:ext cx="0" cy="7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0"/>
                  <p:cNvSpPr>
                    <a:spLocks noChangeShapeType="1"/>
                  </p:cNvSpPr>
                  <p:nvPr/>
                </p:nvSpPr>
                <p:spPr bwMode="auto">
                  <a:xfrm flipH="1">
                    <a:off x="3697" y="2342"/>
                    <a:ext cx="408" cy="13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1"/>
                  <p:cNvSpPr>
                    <a:spLocks noChangeShapeType="1"/>
                  </p:cNvSpPr>
                  <p:nvPr/>
                </p:nvSpPr>
                <p:spPr bwMode="auto">
                  <a:xfrm>
                    <a:off x="3425" y="2251"/>
                    <a:ext cx="272" cy="227"/>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2"/>
                  <p:cNvSpPr>
                    <a:spLocks noChangeShapeType="1"/>
                  </p:cNvSpPr>
                  <p:nvPr/>
                </p:nvSpPr>
                <p:spPr bwMode="auto">
                  <a:xfrm>
                    <a:off x="4105" y="2342"/>
                    <a:ext cx="726" cy="227"/>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23"/>
                  <p:cNvSpPr>
                    <a:spLocks noChangeShapeType="1"/>
                  </p:cNvSpPr>
                  <p:nvPr/>
                </p:nvSpPr>
                <p:spPr bwMode="auto">
                  <a:xfrm flipH="1">
                    <a:off x="3606" y="2932"/>
                    <a:ext cx="499" cy="453"/>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24"/>
                  <p:cNvSpPr>
                    <a:spLocks noChangeShapeType="1"/>
                  </p:cNvSpPr>
                  <p:nvPr/>
                </p:nvSpPr>
                <p:spPr bwMode="auto">
                  <a:xfrm>
                    <a:off x="4105" y="2932"/>
                    <a:ext cx="454" cy="363"/>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22" name="Group 25"/>
              <p:cNvGrpSpPr>
                <a:grpSpLocks/>
              </p:cNvGrpSpPr>
              <p:nvPr/>
            </p:nvGrpSpPr>
            <p:grpSpPr bwMode="auto">
              <a:xfrm>
                <a:off x="2064" y="2024"/>
                <a:ext cx="1361" cy="1225"/>
                <a:chOff x="2064" y="2024"/>
                <a:chExt cx="1361" cy="1225"/>
              </a:xfrm>
            </p:grpSpPr>
            <p:sp>
              <p:nvSpPr>
                <p:cNvPr id="23" name="Line 26"/>
                <p:cNvSpPr>
                  <a:spLocks noChangeShapeType="1"/>
                </p:cNvSpPr>
                <p:nvPr/>
              </p:nvSpPr>
              <p:spPr bwMode="auto">
                <a:xfrm>
                  <a:off x="2064" y="2024"/>
                  <a:ext cx="1361" cy="227"/>
                </a:xfrm>
                <a:prstGeom prst="line">
                  <a:avLst/>
                </a:prstGeom>
                <a:noFill/>
                <a:ln w="12700">
                  <a:solidFill>
                    <a:schemeClr val="bg1"/>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7"/>
                <p:cNvSpPr>
                  <a:spLocks noChangeShapeType="1"/>
                </p:cNvSpPr>
                <p:nvPr/>
              </p:nvSpPr>
              <p:spPr bwMode="auto">
                <a:xfrm flipV="1">
                  <a:off x="2155" y="2250"/>
                  <a:ext cx="1270" cy="317"/>
                </a:xfrm>
                <a:prstGeom prst="line">
                  <a:avLst/>
                </a:prstGeom>
                <a:noFill/>
                <a:ln w="12700">
                  <a:solidFill>
                    <a:schemeClr val="bg1"/>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8"/>
                <p:cNvSpPr>
                  <a:spLocks noChangeShapeType="1"/>
                </p:cNvSpPr>
                <p:nvPr/>
              </p:nvSpPr>
              <p:spPr bwMode="auto">
                <a:xfrm flipV="1">
                  <a:off x="2199" y="2251"/>
                  <a:ext cx="1225" cy="998"/>
                </a:xfrm>
                <a:prstGeom prst="line">
                  <a:avLst/>
                </a:prstGeom>
                <a:noFill/>
                <a:ln w="12700">
                  <a:solidFill>
                    <a:schemeClr val="bg1"/>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7" name="Group 29"/>
            <p:cNvGrpSpPr>
              <a:grpSpLocks/>
            </p:cNvGrpSpPr>
            <p:nvPr/>
          </p:nvGrpSpPr>
          <p:grpSpPr bwMode="auto">
            <a:xfrm>
              <a:off x="971550" y="2924175"/>
              <a:ext cx="1779588" cy="434975"/>
              <a:chOff x="612" y="1842"/>
              <a:chExt cx="1121" cy="274"/>
            </a:xfrm>
          </p:grpSpPr>
          <p:sp>
            <p:nvSpPr>
              <p:cNvPr id="18" name="Freeform 30"/>
              <p:cNvSpPr>
                <a:spLocks/>
              </p:cNvSpPr>
              <p:nvPr/>
            </p:nvSpPr>
            <p:spPr bwMode="auto">
              <a:xfrm>
                <a:off x="612" y="1842"/>
                <a:ext cx="1121" cy="274"/>
              </a:xfrm>
              <a:custGeom>
                <a:avLst/>
                <a:gdLst>
                  <a:gd name="T0" fmla="*/ 0 w 1121"/>
                  <a:gd name="T1" fmla="*/ 0 h 274"/>
                  <a:gd name="T2" fmla="*/ 0 w 1121"/>
                  <a:gd name="T3" fmla="*/ 159 h 274"/>
                  <a:gd name="T4" fmla="*/ 0 w 1121"/>
                  <a:gd name="T5" fmla="*/ 159 h 274"/>
                  <a:gd name="T6" fmla="*/ 0 w 1121"/>
                  <a:gd name="T7" fmla="*/ 228 h 274"/>
                  <a:gd name="T8" fmla="*/ 0 w 1121"/>
                  <a:gd name="T9" fmla="*/ 273 h 274"/>
                  <a:gd name="T10" fmla="*/ 370 w 1121"/>
                  <a:gd name="T11" fmla="*/ 273 h 274"/>
                  <a:gd name="T12" fmla="*/ 370 w 1121"/>
                  <a:gd name="T13" fmla="*/ 273 h 274"/>
                  <a:gd name="T14" fmla="*/ 529 w 1121"/>
                  <a:gd name="T15" fmla="*/ 273 h 274"/>
                  <a:gd name="T16" fmla="*/ 635 w 1121"/>
                  <a:gd name="T17" fmla="*/ 273 h 274"/>
                  <a:gd name="T18" fmla="*/ 635 w 1121"/>
                  <a:gd name="T19" fmla="*/ 228 h 274"/>
                  <a:gd name="T20" fmla="*/ 1120 w 1121"/>
                  <a:gd name="T21" fmla="*/ 154 h 274"/>
                  <a:gd name="T22" fmla="*/ 635 w 1121"/>
                  <a:gd name="T23" fmla="*/ 159 h 274"/>
                  <a:gd name="T24" fmla="*/ 635 w 1121"/>
                  <a:gd name="T25" fmla="*/ 0 h 274"/>
                  <a:gd name="T26" fmla="*/ 529 w 1121"/>
                  <a:gd name="T27" fmla="*/ 0 h 274"/>
                  <a:gd name="T28" fmla="*/ 370 w 1121"/>
                  <a:gd name="T29" fmla="*/ 0 h 274"/>
                  <a:gd name="T30" fmla="*/ 370 w 1121"/>
                  <a:gd name="T31" fmla="*/ 0 h 274"/>
                  <a:gd name="T32" fmla="*/ 0 w 1121"/>
                  <a:gd name="T3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21" h="274">
                    <a:moveTo>
                      <a:pt x="0" y="0"/>
                    </a:moveTo>
                    <a:lnTo>
                      <a:pt x="0" y="159"/>
                    </a:lnTo>
                    <a:lnTo>
                      <a:pt x="0" y="159"/>
                    </a:lnTo>
                    <a:lnTo>
                      <a:pt x="0" y="228"/>
                    </a:lnTo>
                    <a:lnTo>
                      <a:pt x="0" y="273"/>
                    </a:lnTo>
                    <a:lnTo>
                      <a:pt x="370" y="273"/>
                    </a:lnTo>
                    <a:lnTo>
                      <a:pt x="370" y="273"/>
                    </a:lnTo>
                    <a:lnTo>
                      <a:pt x="529" y="273"/>
                    </a:lnTo>
                    <a:lnTo>
                      <a:pt x="635" y="273"/>
                    </a:lnTo>
                    <a:lnTo>
                      <a:pt x="635" y="228"/>
                    </a:lnTo>
                    <a:lnTo>
                      <a:pt x="1120" y="154"/>
                    </a:lnTo>
                    <a:lnTo>
                      <a:pt x="635" y="159"/>
                    </a:lnTo>
                    <a:lnTo>
                      <a:pt x="635" y="0"/>
                    </a:lnTo>
                    <a:lnTo>
                      <a:pt x="529" y="0"/>
                    </a:lnTo>
                    <a:lnTo>
                      <a:pt x="370" y="0"/>
                    </a:lnTo>
                    <a:lnTo>
                      <a:pt x="370" y="0"/>
                    </a:lnTo>
                    <a:lnTo>
                      <a:pt x="0" y="0"/>
                    </a:lnTo>
                  </a:path>
                </a:pathLst>
              </a:custGeom>
              <a:gradFill rotWithShape="0">
                <a:gsLst>
                  <a:gs pos="0">
                    <a:schemeClr val="accent2"/>
                  </a:gs>
                  <a:gs pos="50000">
                    <a:schemeClr val="accent2">
                      <a:gamma/>
                      <a:shade val="49804"/>
                      <a:invGamma/>
                    </a:schemeClr>
                  </a:gs>
                  <a:gs pos="100000">
                    <a:schemeClr val="accent2"/>
                  </a:gs>
                </a:gsLst>
                <a:lin ang="270000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9" name="Rectangle 31"/>
              <p:cNvSpPr>
                <a:spLocks noChangeArrowheads="1"/>
              </p:cNvSpPr>
              <p:nvPr/>
            </p:nvSpPr>
            <p:spPr bwMode="auto">
              <a:xfrm>
                <a:off x="673" y="1874"/>
                <a:ext cx="513"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20000"/>
                  </a:spcBef>
                </a:pPr>
                <a:r>
                  <a:rPr kumimoji="0" lang="en-US" altLang="zh-CN" sz="2000" b="1">
                    <a:solidFill>
                      <a:srgbClr val="FFFF00"/>
                    </a:solidFill>
                    <a:latin typeface="Times New Roman" pitchFamily="18" charset="0"/>
                    <a:ea typeface="宋体" charset="-122"/>
                  </a:rPr>
                  <a:t>shell</a:t>
                </a:r>
              </a:p>
            </p:txBody>
          </p:sp>
        </p:grpSp>
        <p:grpSp>
          <p:nvGrpSpPr>
            <p:cNvPr id="8" name="Group 32"/>
            <p:cNvGrpSpPr>
              <a:grpSpLocks/>
            </p:cNvGrpSpPr>
            <p:nvPr/>
          </p:nvGrpSpPr>
          <p:grpSpPr bwMode="auto">
            <a:xfrm>
              <a:off x="971550" y="3573463"/>
              <a:ext cx="1752600" cy="361950"/>
              <a:chOff x="612" y="2251"/>
              <a:chExt cx="1104" cy="228"/>
            </a:xfrm>
          </p:grpSpPr>
          <p:sp>
            <p:nvSpPr>
              <p:cNvPr id="16" name="Freeform 33"/>
              <p:cNvSpPr>
                <a:spLocks/>
              </p:cNvSpPr>
              <p:nvPr/>
            </p:nvSpPr>
            <p:spPr bwMode="auto">
              <a:xfrm>
                <a:off x="612" y="2251"/>
                <a:ext cx="1104" cy="228"/>
              </a:xfrm>
              <a:custGeom>
                <a:avLst/>
                <a:gdLst>
                  <a:gd name="T0" fmla="*/ 0 w 1104"/>
                  <a:gd name="T1" fmla="*/ 0 h 228"/>
                  <a:gd name="T2" fmla="*/ 0 w 1104"/>
                  <a:gd name="T3" fmla="*/ 38 h 228"/>
                  <a:gd name="T4" fmla="*/ 0 w 1104"/>
                  <a:gd name="T5" fmla="*/ 38 h 228"/>
                  <a:gd name="T6" fmla="*/ 0 w 1104"/>
                  <a:gd name="T7" fmla="*/ 95 h 228"/>
                  <a:gd name="T8" fmla="*/ 0 w 1104"/>
                  <a:gd name="T9" fmla="*/ 227 h 228"/>
                  <a:gd name="T10" fmla="*/ 370 w 1104"/>
                  <a:gd name="T11" fmla="*/ 227 h 228"/>
                  <a:gd name="T12" fmla="*/ 370 w 1104"/>
                  <a:gd name="T13" fmla="*/ 227 h 228"/>
                  <a:gd name="T14" fmla="*/ 529 w 1104"/>
                  <a:gd name="T15" fmla="*/ 227 h 228"/>
                  <a:gd name="T16" fmla="*/ 635 w 1104"/>
                  <a:gd name="T17" fmla="*/ 227 h 228"/>
                  <a:gd name="T18" fmla="*/ 635 w 1104"/>
                  <a:gd name="T19" fmla="*/ 95 h 228"/>
                  <a:gd name="T20" fmla="*/ 1103 w 1104"/>
                  <a:gd name="T21" fmla="*/ 41 h 228"/>
                  <a:gd name="T22" fmla="*/ 635 w 1104"/>
                  <a:gd name="T23" fmla="*/ 38 h 228"/>
                  <a:gd name="T24" fmla="*/ 635 w 1104"/>
                  <a:gd name="T25" fmla="*/ 0 h 228"/>
                  <a:gd name="T26" fmla="*/ 529 w 1104"/>
                  <a:gd name="T27" fmla="*/ 0 h 228"/>
                  <a:gd name="T28" fmla="*/ 370 w 1104"/>
                  <a:gd name="T29" fmla="*/ 0 h 228"/>
                  <a:gd name="T30" fmla="*/ 370 w 1104"/>
                  <a:gd name="T31" fmla="*/ 0 h 228"/>
                  <a:gd name="T32" fmla="*/ 0 w 1104"/>
                  <a:gd name="T33"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04" h="228">
                    <a:moveTo>
                      <a:pt x="0" y="0"/>
                    </a:moveTo>
                    <a:lnTo>
                      <a:pt x="0" y="38"/>
                    </a:lnTo>
                    <a:lnTo>
                      <a:pt x="0" y="38"/>
                    </a:lnTo>
                    <a:lnTo>
                      <a:pt x="0" y="95"/>
                    </a:lnTo>
                    <a:lnTo>
                      <a:pt x="0" y="227"/>
                    </a:lnTo>
                    <a:lnTo>
                      <a:pt x="370" y="227"/>
                    </a:lnTo>
                    <a:lnTo>
                      <a:pt x="370" y="227"/>
                    </a:lnTo>
                    <a:lnTo>
                      <a:pt x="529" y="227"/>
                    </a:lnTo>
                    <a:lnTo>
                      <a:pt x="635" y="227"/>
                    </a:lnTo>
                    <a:lnTo>
                      <a:pt x="635" y="95"/>
                    </a:lnTo>
                    <a:lnTo>
                      <a:pt x="1103" y="41"/>
                    </a:lnTo>
                    <a:lnTo>
                      <a:pt x="635" y="38"/>
                    </a:lnTo>
                    <a:lnTo>
                      <a:pt x="635" y="0"/>
                    </a:lnTo>
                    <a:lnTo>
                      <a:pt x="529" y="0"/>
                    </a:lnTo>
                    <a:lnTo>
                      <a:pt x="370" y="0"/>
                    </a:lnTo>
                    <a:lnTo>
                      <a:pt x="370" y="0"/>
                    </a:lnTo>
                    <a:lnTo>
                      <a:pt x="0" y="0"/>
                    </a:lnTo>
                  </a:path>
                </a:pathLst>
              </a:custGeom>
              <a:gradFill rotWithShape="0">
                <a:gsLst>
                  <a:gs pos="0">
                    <a:schemeClr val="accent2"/>
                  </a:gs>
                  <a:gs pos="50000">
                    <a:schemeClr val="accent2">
                      <a:gamma/>
                      <a:shade val="49804"/>
                      <a:invGamma/>
                    </a:schemeClr>
                  </a:gs>
                  <a:gs pos="100000">
                    <a:schemeClr val="accent2"/>
                  </a:gs>
                </a:gsLst>
                <a:lin ang="270000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7" name="Rectangle 34"/>
              <p:cNvSpPr>
                <a:spLocks noChangeArrowheads="1"/>
              </p:cNvSpPr>
              <p:nvPr/>
            </p:nvSpPr>
            <p:spPr bwMode="auto">
              <a:xfrm>
                <a:off x="673" y="2283"/>
                <a:ext cx="51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20000"/>
                  </a:spcBef>
                </a:pPr>
                <a:r>
                  <a:rPr kumimoji="0" lang="zh-CN" altLang="en-US" sz="1400" b="1">
                    <a:solidFill>
                      <a:srgbClr val="FFFF00"/>
                    </a:solidFill>
                    <a:latin typeface="Times New Roman" pitchFamily="18" charset="0"/>
                    <a:ea typeface="宋体" charset="-122"/>
                  </a:rPr>
                  <a:t>操作系统</a:t>
                </a:r>
              </a:p>
            </p:txBody>
          </p:sp>
        </p:grpSp>
        <p:grpSp>
          <p:nvGrpSpPr>
            <p:cNvPr id="9" name="Group 35"/>
            <p:cNvGrpSpPr>
              <a:grpSpLocks/>
            </p:cNvGrpSpPr>
            <p:nvPr/>
          </p:nvGrpSpPr>
          <p:grpSpPr bwMode="auto">
            <a:xfrm>
              <a:off x="1044575" y="4437063"/>
              <a:ext cx="1712913" cy="690562"/>
              <a:chOff x="658" y="2795"/>
              <a:chExt cx="1079" cy="435"/>
            </a:xfrm>
          </p:grpSpPr>
          <p:sp>
            <p:nvSpPr>
              <p:cNvPr id="14" name="Freeform 36"/>
              <p:cNvSpPr>
                <a:spLocks/>
              </p:cNvSpPr>
              <p:nvPr/>
            </p:nvSpPr>
            <p:spPr bwMode="auto">
              <a:xfrm>
                <a:off x="658" y="2795"/>
                <a:ext cx="1079" cy="435"/>
              </a:xfrm>
              <a:custGeom>
                <a:avLst/>
                <a:gdLst>
                  <a:gd name="T0" fmla="*/ 0 w 1079"/>
                  <a:gd name="T1" fmla="*/ 0 h 435"/>
                  <a:gd name="T2" fmla="*/ 0 w 1079"/>
                  <a:gd name="T3" fmla="*/ 132 h 435"/>
                  <a:gd name="T4" fmla="*/ 0 w 1079"/>
                  <a:gd name="T5" fmla="*/ 132 h 435"/>
                  <a:gd name="T6" fmla="*/ 0 w 1079"/>
                  <a:gd name="T7" fmla="*/ 189 h 435"/>
                  <a:gd name="T8" fmla="*/ 0 w 1079"/>
                  <a:gd name="T9" fmla="*/ 227 h 435"/>
                  <a:gd name="T10" fmla="*/ 370 w 1079"/>
                  <a:gd name="T11" fmla="*/ 227 h 435"/>
                  <a:gd name="T12" fmla="*/ 1078 w 1079"/>
                  <a:gd name="T13" fmla="*/ 434 h 435"/>
                  <a:gd name="T14" fmla="*/ 529 w 1079"/>
                  <a:gd name="T15" fmla="*/ 227 h 435"/>
                  <a:gd name="T16" fmla="*/ 635 w 1079"/>
                  <a:gd name="T17" fmla="*/ 227 h 435"/>
                  <a:gd name="T18" fmla="*/ 635 w 1079"/>
                  <a:gd name="T19" fmla="*/ 189 h 435"/>
                  <a:gd name="T20" fmla="*/ 635 w 1079"/>
                  <a:gd name="T21" fmla="*/ 132 h 435"/>
                  <a:gd name="T22" fmla="*/ 635 w 1079"/>
                  <a:gd name="T23" fmla="*/ 132 h 435"/>
                  <a:gd name="T24" fmla="*/ 635 w 1079"/>
                  <a:gd name="T25" fmla="*/ 0 h 435"/>
                  <a:gd name="T26" fmla="*/ 529 w 1079"/>
                  <a:gd name="T27" fmla="*/ 0 h 435"/>
                  <a:gd name="T28" fmla="*/ 370 w 1079"/>
                  <a:gd name="T29" fmla="*/ 0 h 435"/>
                  <a:gd name="T30" fmla="*/ 370 w 1079"/>
                  <a:gd name="T31" fmla="*/ 0 h 435"/>
                  <a:gd name="T32" fmla="*/ 0 w 1079"/>
                  <a:gd name="T33"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9" h="435">
                    <a:moveTo>
                      <a:pt x="0" y="0"/>
                    </a:moveTo>
                    <a:lnTo>
                      <a:pt x="0" y="132"/>
                    </a:lnTo>
                    <a:lnTo>
                      <a:pt x="0" y="132"/>
                    </a:lnTo>
                    <a:lnTo>
                      <a:pt x="0" y="189"/>
                    </a:lnTo>
                    <a:lnTo>
                      <a:pt x="0" y="227"/>
                    </a:lnTo>
                    <a:lnTo>
                      <a:pt x="370" y="227"/>
                    </a:lnTo>
                    <a:lnTo>
                      <a:pt x="1078" y="434"/>
                    </a:lnTo>
                    <a:lnTo>
                      <a:pt x="529" y="227"/>
                    </a:lnTo>
                    <a:lnTo>
                      <a:pt x="635" y="227"/>
                    </a:lnTo>
                    <a:lnTo>
                      <a:pt x="635" y="189"/>
                    </a:lnTo>
                    <a:lnTo>
                      <a:pt x="635" y="132"/>
                    </a:lnTo>
                    <a:lnTo>
                      <a:pt x="635" y="132"/>
                    </a:lnTo>
                    <a:lnTo>
                      <a:pt x="635" y="0"/>
                    </a:lnTo>
                    <a:lnTo>
                      <a:pt x="529" y="0"/>
                    </a:lnTo>
                    <a:lnTo>
                      <a:pt x="370" y="0"/>
                    </a:lnTo>
                    <a:lnTo>
                      <a:pt x="370" y="0"/>
                    </a:lnTo>
                    <a:lnTo>
                      <a:pt x="0" y="0"/>
                    </a:lnTo>
                  </a:path>
                </a:pathLst>
              </a:custGeom>
              <a:gradFill rotWithShape="0">
                <a:gsLst>
                  <a:gs pos="0">
                    <a:schemeClr val="accent2"/>
                  </a:gs>
                  <a:gs pos="50000">
                    <a:schemeClr val="accent2">
                      <a:gamma/>
                      <a:shade val="49804"/>
                      <a:invGamma/>
                    </a:schemeClr>
                  </a:gs>
                  <a:gs pos="100000">
                    <a:schemeClr val="accent2"/>
                  </a:gs>
                </a:gsLst>
                <a:lin ang="270000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5" name="Rectangle 37"/>
              <p:cNvSpPr>
                <a:spLocks noChangeArrowheads="1"/>
              </p:cNvSpPr>
              <p:nvPr/>
            </p:nvSpPr>
            <p:spPr bwMode="auto">
              <a:xfrm>
                <a:off x="719" y="2827"/>
                <a:ext cx="51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20000"/>
                  </a:spcBef>
                </a:pPr>
                <a:r>
                  <a:rPr kumimoji="0" lang="zh-CN" altLang="en-US" sz="1400" b="1">
                    <a:solidFill>
                      <a:srgbClr val="FFFF00"/>
                    </a:solidFill>
                    <a:latin typeface="Times New Roman" pitchFamily="18" charset="0"/>
                    <a:ea typeface="宋体" charset="-122"/>
                  </a:rPr>
                  <a:t>图形界面</a:t>
                </a:r>
              </a:p>
            </p:txBody>
          </p:sp>
        </p:grpSp>
        <p:grpSp>
          <p:nvGrpSpPr>
            <p:cNvPr id="10" name="Group 38"/>
            <p:cNvGrpSpPr>
              <a:grpSpLocks/>
            </p:cNvGrpSpPr>
            <p:nvPr/>
          </p:nvGrpSpPr>
          <p:grpSpPr bwMode="auto">
            <a:xfrm>
              <a:off x="3455988" y="4460875"/>
              <a:ext cx="2125662" cy="1706563"/>
              <a:chOff x="2177" y="2810"/>
              <a:chExt cx="1339" cy="1075"/>
            </a:xfrm>
          </p:grpSpPr>
          <p:sp>
            <p:nvSpPr>
              <p:cNvPr id="12" name="Freeform 39"/>
              <p:cNvSpPr>
                <a:spLocks/>
              </p:cNvSpPr>
              <p:nvPr/>
            </p:nvSpPr>
            <p:spPr bwMode="auto">
              <a:xfrm>
                <a:off x="2177" y="2810"/>
                <a:ext cx="1339" cy="1075"/>
              </a:xfrm>
              <a:custGeom>
                <a:avLst/>
                <a:gdLst>
                  <a:gd name="T0" fmla="*/ 113 w 1339"/>
                  <a:gd name="T1" fmla="*/ 847 h 1075"/>
                  <a:gd name="T2" fmla="*/ 113 w 1339"/>
                  <a:gd name="T3" fmla="*/ 885 h 1075"/>
                  <a:gd name="T4" fmla="*/ 113 w 1339"/>
                  <a:gd name="T5" fmla="*/ 885 h 1075"/>
                  <a:gd name="T6" fmla="*/ 113 w 1339"/>
                  <a:gd name="T7" fmla="*/ 942 h 1075"/>
                  <a:gd name="T8" fmla="*/ 113 w 1339"/>
                  <a:gd name="T9" fmla="*/ 1074 h 1075"/>
                  <a:gd name="T10" fmla="*/ 317 w 1339"/>
                  <a:gd name="T11" fmla="*/ 1074 h 1075"/>
                  <a:gd name="T12" fmla="*/ 317 w 1339"/>
                  <a:gd name="T13" fmla="*/ 1074 h 1075"/>
                  <a:gd name="T14" fmla="*/ 623 w 1339"/>
                  <a:gd name="T15" fmla="*/ 1074 h 1075"/>
                  <a:gd name="T16" fmla="*/ 1338 w 1339"/>
                  <a:gd name="T17" fmla="*/ 1074 h 1075"/>
                  <a:gd name="T18" fmla="*/ 1338 w 1339"/>
                  <a:gd name="T19" fmla="*/ 942 h 1075"/>
                  <a:gd name="T20" fmla="*/ 1338 w 1339"/>
                  <a:gd name="T21" fmla="*/ 885 h 1075"/>
                  <a:gd name="T22" fmla="*/ 1338 w 1339"/>
                  <a:gd name="T23" fmla="*/ 885 h 1075"/>
                  <a:gd name="T24" fmla="*/ 1338 w 1339"/>
                  <a:gd name="T25" fmla="*/ 847 h 1075"/>
                  <a:gd name="T26" fmla="*/ 623 w 1339"/>
                  <a:gd name="T27" fmla="*/ 847 h 1075"/>
                  <a:gd name="T28" fmla="*/ 0 w 1339"/>
                  <a:gd name="T29" fmla="*/ 0 h 1075"/>
                  <a:gd name="T30" fmla="*/ 317 w 1339"/>
                  <a:gd name="T31" fmla="*/ 847 h 1075"/>
                  <a:gd name="T32" fmla="*/ 113 w 1339"/>
                  <a:gd name="T33" fmla="*/ 847 h 10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9" h="1075">
                    <a:moveTo>
                      <a:pt x="113" y="847"/>
                    </a:moveTo>
                    <a:lnTo>
                      <a:pt x="113" y="885"/>
                    </a:lnTo>
                    <a:lnTo>
                      <a:pt x="113" y="885"/>
                    </a:lnTo>
                    <a:lnTo>
                      <a:pt x="113" y="942"/>
                    </a:lnTo>
                    <a:lnTo>
                      <a:pt x="113" y="1074"/>
                    </a:lnTo>
                    <a:lnTo>
                      <a:pt x="317" y="1074"/>
                    </a:lnTo>
                    <a:lnTo>
                      <a:pt x="317" y="1074"/>
                    </a:lnTo>
                    <a:lnTo>
                      <a:pt x="623" y="1074"/>
                    </a:lnTo>
                    <a:lnTo>
                      <a:pt x="1338" y="1074"/>
                    </a:lnTo>
                    <a:lnTo>
                      <a:pt x="1338" y="942"/>
                    </a:lnTo>
                    <a:lnTo>
                      <a:pt x="1338" y="885"/>
                    </a:lnTo>
                    <a:lnTo>
                      <a:pt x="1338" y="885"/>
                    </a:lnTo>
                    <a:lnTo>
                      <a:pt x="1338" y="847"/>
                    </a:lnTo>
                    <a:lnTo>
                      <a:pt x="623" y="847"/>
                    </a:lnTo>
                    <a:lnTo>
                      <a:pt x="0" y="0"/>
                    </a:lnTo>
                    <a:lnTo>
                      <a:pt x="317" y="847"/>
                    </a:lnTo>
                    <a:lnTo>
                      <a:pt x="113" y="847"/>
                    </a:lnTo>
                  </a:path>
                </a:pathLst>
              </a:custGeom>
              <a:gradFill rotWithShape="0">
                <a:gsLst>
                  <a:gs pos="0">
                    <a:schemeClr val="accent2"/>
                  </a:gs>
                  <a:gs pos="50000">
                    <a:schemeClr val="accent2">
                      <a:gamma/>
                      <a:shade val="49804"/>
                      <a:invGamma/>
                    </a:schemeClr>
                  </a:gs>
                  <a:gs pos="100000">
                    <a:schemeClr val="accent2"/>
                  </a:gs>
                </a:gsLst>
                <a:lin ang="2700000" scaled="1"/>
              </a:gradFill>
              <a:ln w="12700" cap="rnd" cmpd="sng">
                <a:solidFill>
                  <a:schemeClr val="bg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13" name="Rectangle 40"/>
              <p:cNvSpPr>
                <a:spLocks noChangeArrowheads="1"/>
              </p:cNvSpPr>
              <p:nvPr/>
            </p:nvSpPr>
            <p:spPr bwMode="auto">
              <a:xfrm>
                <a:off x="2351" y="3689"/>
                <a:ext cx="110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spcBef>
                    <a:spcPct val="20000"/>
                  </a:spcBef>
                </a:pPr>
                <a:r>
                  <a:rPr kumimoji="0" lang="zh-CN" altLang="en-US" sz="1400" b="1">
                    <a:solidFill>
                      <a:srgbClr val="FFFF00"/>
                    </a:solidFill>
                    <a:latin typeface="Times New Roman" pitchFamily="18" charset="0"/>
                    <a:ea typeface="宋体" charset="-122"/>
                  </a:rPr>
                  <a:t>其它用户界面</a:t>
                </a:r>
              </a:p>
            </p:txBody>
          </p:sp>
        </p:grpSp>
        <p:sp>
          <p:nvSpPr>
            <p:cNvPr id="11" name="Rectangle 41"/>
            <p:cNvSpPr>
              <a:spLocks noChangeArrowheads="1"/>
            </p:cNvSpPr>
            <p:nvPr/>
          </p:nvSpPr>
          <p:spPr bwMode="auto">
            <a:xfrm>
              <a:off x="6446838" y="5735638"/>
              <a:ext cx="1652587" cy="428625"/>
            </a:xfrm>
            <a:prstGeom prst="rect">
              <a:avLst/>
            </a:prstGeom>
            <a:gradFill rotWithShape="0">
              <a:gsLst>
                <a:gs pos="0">
                  <a:schemeClr val="accent2"/>
                </a:gs>
                <a:gs pos="50000">
                  <a:schemeClr val="accent2">
                    <a:gamma/>
                    <a:shade val="49804"/>
                    <a:invGamma/>
                  </a:schemeClr>
                </a:gs>
                <a:gs pos="100000">
                  <a:schemeClr val="accent2"/>
                </a:gs>
              </a:gsLst>
              <a:lin ang="2700000" scaled="1"/>
            </a:gra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20000"/>
                </a:spcBef>
                <a:defRPr/>
              </a:pPr>
              <a:r>
                <a:rPr kumimoji="0" lang="zh-CN" altLang="en-US" sz="2000" b="1">
                  <a:solidFill>
                    <a:srgbClr val="FFFF00"/>
                  </a:solidFill>
                  <a:latin typeface="Times New Roman" pitchFamily="18" charset="0"/>
                  <a:ea typeface="宋体" pitchFamily="2" charset="-122"/>
                </a:rPr>
                <a:t>用户</a:t>
              </a:r>
            </a:p>
          </p:txBody>
        </p:sp>
      </p:grpSp>
    </p:spTree>
    <p:extLst>
      <p:ext uri="{BB962C8B-B14F-4D97-AF65-F5344CB8AC3E}">
        <p14:creationId xmlns:p14="http://schemas.microsoft.com/office/powerpoint/2010/main" val="394300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环境变量和用户定义变量</a:t>
            </a:r>
          </a:p>
        </p:txBody>
      </p:sp>
      <p:sp>
        <p:nvSpPr>
          <p:cNvPr id="3" name="内容占位符 2"/>
          <p:cNvSpPr>
            <a:spLocks noGrp="1"/>
          </p:cNvSpPr>
          <p:nvPr>
            <p:ph idx="1"/>
          </p:nvPr>
        </p:nvSpPr>
        <p:spPr/>
        <p:txBody>
          <a:bodyPr/>
          <a:lstStyle/>
          <a:p>
            <a:r>
              <a:rPr lang="en-US" altLang="zh-CN" dirty="0" smtClean="0"/>
              <a:t>Shell</a:t>
            </a:r>
            <a:r>
              <a:rPr lang="zh-CN" altLang="en-US" dirty="0" smtClean="0"/>
              <a:t>程序中的变量一般有环境变量和用户自定义变量两类</a:t>
            </a:r>
            <a:endParaRPr lang="en-US" altLang="zh-CN" dirty="0" smtClean="0"/>
          </a:p>
          <a:p>
            <a:r>
              <a:rPr lang="zh-CN" altLang="en-US" dirty="0" smtClean="0"/>
              <a:t>环境变量是用来制定用户</a:t>
            </a:r>
            <a:r>
              <a:rPr lang="zh-CN" altLang="en-US" dirty="0"/>
              <a:t>在任何时候</a:t>
            </a:r>
            <a:r>
              <a:rPr lang="zh-CN" altLang="en-US" dirty="0" smtClean="0"/>
              <a:t>都</a:t>
            </a:r>
            <a:r>
              <a:rPr lang="en-US" altLang="zh-CN" dirty="0" smtClean="0"/>
              <a:t>shell</a:t>
            </a:r>
            <a:r>
              <a:rPr lang="zh-CN" altLang="en-US" dirty="0" smtClean="0"/>
              <a:t>的运行环境，保证</a:t>
            </a:r>
            <a:r>
              <a:rPr lang="en-US" altLang="zh-CN" dirty="0" smtClean="0"/>
              <a:t>shell</a:t>
            </a:r>
            <a:r>
              <a:rPr lang="zh-CN" altLang="en-US" dirty="0" smtClean="0"/>
              <a:t>命令的正确执行</a:t>
            </a:r>
            <a:endParaRPr lang="en-US" altLang="zh-CN" dirty="0" smtClean="0"/>
          </a:p>
          <a:p>
            <a:r>
              <a:rPr lang="zh-CN" altLang="en-US" dirty="0" smtClean="0"/>
              <a:t>大多数</a:t>
            </a:r>
            <a:r>
              <a:rPr lang="en-US" altLang="zh-CN" dirty="0"/>
              <a:t>shell</a:t>
            </a:r>
            <a:r>
              <a:rPr lang="zh-CN" altLang="en-US" dirty="0"/>
              <a:t>环境变量的值</a:t>
            </a:r>
            <a:r>
              <a:rPr lang="zh-CN" altLang="en-US" dirty="0" smtClean="0"/>
              <a:t>，在文件</a:t>
            </a:r>
            <a:r>
              <a:rPr lang="en-US" altLang="zh-CN" dirty="0">
                <a:solidFill>
                  <a:srgbClr val="FF0000"/>
                </a:solidFill>
              </a:rPr>
              <a:t>/</a:t>
            </a:r>
            <a:r>
              <a:rPr lang="en-US" altLang="zh-CN" dirty="0" err="1" smtClean="0">
                <a:solidFill>
                  <a:srgbClr val="FF0000"/>
                </a:solidFill>
              </a:rPr>
              <a:t>etc</a:t>
            </a:r>
            <a:r>
              <a:rPr lang="en-US" altLang="zh-CN" dirty="0" smtClean="0">
                <a:solidFill>
                  <a:srgbClr val="FF0000"/>
                </a:solidFill>
              </a:rPr>
              <a:t>/profile</a:t>
            </a:r>
            <a:r>
              <a:rPr lang="zh-CN" altLang="en-US" dirty="0" smtClean="0"/>
              <a:t>中初始化</a:t>
            </a:r>
            <a:endParaRPr lang="en-US" altLang="zh-CN" dirty="0" smtClean="0"/>
          </a:p>
          <a:p>
            <a:r>
              <a:rPr lang="zh-CN" altLang="en-US" dirty="0" smtClean="0"/>
              <a:t>在系统的使用手册中列出了许多这样的环境变量，表</a:t>
            </a:r>
            <a:r>
              <a:rPr lang="en-US" altLang="zh-CN" dirty="0" smtClean="0"/>
              <a:t>2.2</a:t>
            </a:r>
            <a:r>
              <a:rPr lang="zh-CN" altLang="en-US" dirty="0" smtClean="0"/>
              <a:t>列出的是一些比较重要的环境变量</a:t>
            </a:r>
            <a:endParaRPr lang="en-US" altLang="zh-CN" dirty="0" smtClean="0"/>
          </a:p>
        </p:txBody>
      </p:sp>
    </p:spTree>
    <p:extLst>
      <p:ext uri="{BB962C8B-B14F-4D97-AF65-F5344CB8AC3E}">
        <p14:creationId xmlns:p14="http://schemas.microsoft.com/office/powerpoint/2010/main" val="4169353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C62D7A4-0AF6-413F-BE76-2317A79F9C89}" type="slidenum">
              <a:rPr lang="zh-CN" altLang="en-US"/>
              <a:pPr/>
              <a:t>41</a:t>
            </a:fld>
            <a:endParaRPr lang="zh-CN" altLang="en-US"/>
          </a:p>
        </p:txBody>
      </p:sp>
      <p:sp>
        <p:nvSpPr>
          <p:cNvPr id="21508" name="文本框 99"/>
          <p:cNvSpPr txBox="1">
            <a:spLocks noChangeArrowheads="1"/>
          </p:cNvSpPr>
          <p:nvPr/>
        </p:nvSpPr>
        <p:spPr bwMode="auto">
          <a:xfrm>
            <a:off x="1691680" y="974724"/>
            <a:ext cx="62087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lgn="ctr"/>
            <a:r>
              <a:rPr lang="zh-CN" altLang="en-US" sz="1800" dirty="0">
                <a:latin typeface="黑体" pitchFamily="49" charset="-122"/>
                <a:ea typeface="黑体" pitchFamily="49" charset="-122"/>
              </a:rPr>
              <a:t>表</a:t>
            </a:r>
            <a:r>
              <a:rPr lang="en-US" altLang="zh-CN" sz="1800" dirty="0">
                <a:latin typeface="Times New Roman" pitchFamily="18" charset="0"/>
                <a:cs typeface="Times New Roman" pitchFamily="18" charset="0"/>
              </a:rPr>
              <a:t>2</a:t>
            </a:r>
            <a:r>
              <a:rPr lang="en-US" altLang="zh-CN" sz="1800" dirty="0">
                <a:latin typeface="黑体" pitchFamily="49" charset="-122"/>
                <a:ea typeface="黑体" pitchFamily="49" charset="-122"/>
              </a:rPr>
              <a:t>.2</a:t>
            </a:r>
            <a:r>
              <a:rPr lang="en-US" altLang="zh-CN" sz="1800" dirty="0">
                <a:latin typeface="Times New Roman" pitchFamily="18" charset="0"/>
                <a:cs typeface="Times New Roman" pitchFamily="18" charset="0"/>
              </a:rPr>
              <a:t>  </a:t>
            </a:r>
            <a:r>
              <a:rPr lang="zh-CN" altLang="en-US" sz="1800" dirty="0">
                <a:latin typeface="黑体" pitchFamily="49" charset="-122"/>
                <a:ea typeface="黑体" pitchFamily="49" charset="-122"/>
              </a:rPr>
              <a:t>常用的环境变量</a:t>
            </a:r>
            <a:endParaRPr lang="zh-CN" altLang="en-US" sz="1800" dirty="0"/>
          </a:p>
        </p:txBody>
      </p:sp>
      <p:graphicFrame>
        <p:nvGraphicFramePr>
          <p:cNvPr id="5" name="表格 4"/>
          <p:cNvGraphicFramePr/>
          <p:nvPr>
            <p:extLst>
              <p:ext uri="{D42A27DB-BD31-4B8C-83A1-F6EECF244321}">
                <p14:modId xmlns:p14="http://schemas.microsoft.com/office/powerpoint/2010/main" val="2812935633"/>
              </p:ext>
            </p:extLst>
          </p:nvPr>
        </p:nvGraphicFramePr>
        <p:xfrm>
          <a:off x="1009651" y="1484784"/>
          <a:ext cx="7307262" cy="4618038"/>
        </p:xfrm>
        <a:graphic>
          <a:graphicData uri="http://schemas.openxmlformats.org/drawingml/2006/table">
            <a:tbl>
              <a:tblPr firstRow="1" bandRow="1">
                <a:tableStyleId>{5940675A-B579-460E-94D1-54222C63F5DA}</a:tableStyleId>
              </a:tblPr>
              <a:tblGrid>
                <a:gridCol w="1095962"/>
                <a:gridCol w="5305194"/>
                <a:gridCol w="906106"/>
              </a:tblGrid>
              <a:tr h="639489">
                <a:tc>
                  <a:txBody>
                    <a:bodyPr/>
                    <a:lstStyle/>
                    <a:p>
                      <a:pPr marL="0" indent="0" algn="ctr">
                        <a:buNone/>
                      </a:pPr>
                      <a:r>
                        <a:rPr lang="zh-CN" altLang="en-US" sz="1800" b="0" u="none" dirty="0">
                          <a:latin typeface="Times New Roman" panose="02020603050405020304" charset="0"/>
                          <a:ea typeface="Times New Roman" panose="02020603050405020304" charset="0"/>
                          <a:cs typeface="Times New Roman" panose="02020603050405020304" charset="0"/>
                        </a:rPr>
                        <a:t>环境变量</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latin typeface="Times New Roman" panose="02020603050405020304" charset="0"/>
                          <a:ea typeface="Times New Roman" panose="02020603050405020304" charset="0"/>
                          <a:cs typeface="Times New Roman" panose="02020603050405020304" charset="0"/>
                        </a:rPr>
                        <a:t>说</a:t>
                      </a:r>
                      <a:r>
                        <a:rPr lang="zh-CN" altLang="en-US" sz="1800" b="0" u="none" dirty="0">
                          <a:latin typeface="宋体" panose="02010600030101010101" pitchFamily="2" charset="-122"/>
                          <a:ea typeface="宋体" panose="02010600030101010101" pitchFamily="2" charset="-122"/>
                          <a:cs typeface="宋体" panose="02010600030101010101" pitchFamily="2" charset="-122"/>
                        </a:rPr>
                        <a:t>  </a:t>
                      </a:r>
                      <a:r>
                        <a:rPr lang="zh-CN" altLang="en-US" sz="1800" b="0" u="none" dirty="0">
                          <a:latin typeface="Times New Roman" panose="02020603050405020304" charset="0"/>
                          <a:ea typeface="Times New Roman" panose="02020603050405020304" charset="0"/>
                          <a:cs typeface="Times New Roman" panose="02020603050405020304" charset="0"/>
                        </a:rPr>
                        <a:t>明</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读写特性</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917">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$HO</a:t>
                      </a:r>
                      <a:r>
                        <a:rPr lang="en-US" altLang="zh-CN" sz="1800" b="0" u="none">
                          <a:latin typeface="宋体" panose="02010600030101010101" pitchFamily="2" charset="-122"/>
                          <a:ea typeface="宋体" panose="02010600030101010101" pitchFamily="2" charset="-122"/>
                          <a:cs typeface="宋体" panose="02010600030101010101" pitchFamily="2" charset="-122"/>
                        </a:rPr>
                        <a:t>M</a:t>
                      </a:r>
                      <a:r>
                        <a:rPr lang="en-US" altLang="zh-CN" sz="1800" b="0" u="none">
                          <a:latin typeface="Times New Roman" panose="02020603050405020304" charset="0"/>
                          <a:ea typeface="Times New Roman" panose="02020603050405020304" charset="0"/>
                          <a:cs typeface="Times New Roman" panose="02020603050405020304" charset="0"/>
                        </a:rPr>
                        <a:t>E</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Times New Roman" panose="02020603050405020304" charset="0"/>
                          <a:ea typeface="Times New Roman" panose="02020603050405020304" charset="0"/>
                          <a:cs typeface="Times New Roman" panose="02020603050405020304" charset="0"/>
                        </a:rPr>
                        <a:t>当前用户的主目录</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读写</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9917">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$PATH</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charset="0"/>
                          <a:ea typeface="Times New Roman" panose="02020603050405020304" charset="0"/>
                          <a:cs typeface="Times New Roman" panose="02020603050405020304" charset="0"/>
                        </a:rPr>
                        <a:t>以冒号分隔的用来搜索命令的目录列表</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读写</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99675">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$PS1</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Times New Roman" panose="02020603050405020304" charset="0"/>
                          <a:ea typeface="Times New Roman" panose="02020603050405020304" charset="0"/>
                          <a:cs typeface="Times New Roman" panose="02020603050405020304" charset="0"/>
                        </a:rPr>
                        <a:t>命令提示符，通常是</a:t>
                      </a:r>
                      <a:r>
                        <a:rPr lang="en-US" altLang="zh-CN" sz="1800" b="0" u="none" dirty="0">
                          <a:latin typeface="Times New Roman" panose="02020603050405020304" charset="0"/>
                          <a:ea typeface="Times New Roman" panose="02020603050405020304" charset="0"/>
                          <a:cs typeface="Times New Roman" panose="02020603050405020304" charset="0"/>
                        </a:rPr>
                        <a:t>$</a:t>
                      </a:r>
                      <a:r>
                        <a:rPr lang="zh-CN" altLang="en-US" sz="1800" b="0" u="none" dirty="0">
                          <a:latin typeface="Times New Roman" panose="02020603050405020304" charset="0"/>
                          <a:ea typeface="Times New Roman" panose="02020603050405020304" charset="0"/>
                          <a:cs typeface="Times New Roman" panose="02020603050405020304" charset="0"/>
                        </a:rPr>
                        <a:t>字符，但在</a:t>
                      </a:r>
                      <a:r>
                        <a:rPr lang="en-US" altLang="zh-CN" sz="1800" b="0" u="none" dirty="0">
                          <a:latin typeface="宋体" panose="02010600030101010101" pitchFamily="2" charset="-122"/>
                          <a:ea typeface="宋体" panose="02010600030101010101" pitchFamily="2" charset="-122"/>
                          <a:cs typeface="宋体" panose="02010600030101010101" pitchFamily="2" charset="-122"/>
                        </a:rPr>
                        <a:t>Bash</a:t>
                      </a:r>
                      <a:r>
                        <a:rPr lang="zh-CN" altLang="en-US" sz="1800" b="0" u="none" dirty="0">
                          <a:latin typeface="Times New Roman" panose="02020603050405020304" charset="0"/>
                          <a:ea typeface="Times New Roman" panose="02020603050405020304" charset="0"/>
                          <a:cs typeface="Times New Roman" panose="02020603050405020304" charset="0"/>
                        </a:rPr>
                        <a:t>中，</a:t>
                      </a:r>
                      <a:r>
                        <a:rPr lang="zh-CN" altLang="en-US" sz="1800" b="0" u="none" dirty="0">
                          <a:latin typeface="宋体" panose="02010600030101010101" pitchFamily="2" charset="-122"/>
                          <a:ea typeface="宋体" panose="02010600030101010101" pitchFamily="2" charset="-122"/>
                          <a:cs typeface="宋体" panose="02010600030101010101" pitchFamily="2" charset="-122"/>
                        </a:rPr>
                        <a:t>您</a:t>
                      </a:r>
                      <a:r>
                        <a:rPr lang="zh-CN" altLang="en-US" sz="1800" b="0" u="none" dirty="0">
                          <a:latin typeface="Times New Roman" panose="02020603050405020304" charset="0"/>
                          <a:ea typeface="Times New Roman" panose="02020603050405020304" charset="0"/>
                          <a:cs typeface="Times New Roman" panose="02020603050405020304" charset="0"/>
                        </a:rPr>
                        <a:t>可以使用一些更复杂的值。</a:t>
                      </a:r>
                      <a:r>
                        <a:rPr lang="zh-CN" altLang="en-US" sz="1800" b="0" u="none" dirty="0">
                          <a:latin typeface="宋体" panose="02010600030101010101" pitchFamily="2" charset="-122"/>
                          <a:ea typeface="宋体" panose="02010600030101010101" pitchFamily="2" charset="-122"/>
                          <a:cs typeface="宋体" panose="02010600030101010101" pitchFamily="2" charset="-122"/>
                        </a:rPr>
                        <a:t>例如</a:t>
                      </a:r>
                      <a:r>
                        <a:rPr lang="zh-CN" altLang="en-US" sz="1800" b="0" u="none" dirty="0">
                          <a:latin typeface="Times New Roman" panose="02020603050405020304" charset="0"/>
                          <a:ea typeface="Times New Roman" panose="02020603050405020304" charset="0"/>
                          <a:cs typeface="Times New Roman" panose="02020603050405020304" charset="0"/>
                        </a:rPr>
                        <a:t>，字符串</a:t>
                      </a:r>
                      <a:r>
                        <a:rPr lang="en-US" altLang="zh-CN" sz="1800" b="0" u="none" dirty="0">
                          <a:latin typeface="Times New Roman" panose="02020603050405020304" charset="0"/>
                          <a:ea typeface="Times New Roman" panose="02020603050405020304" charset="0"/>
                          <a:cs typeface="Times New Roman" panose="02020603050405020304" charset="0"/>
                        </a:rPr>
                        <a:t>[\u@\h \W]$</a:t>
                      </a:r>
                      <a:r>
                        <a:rPr lang="zh-CN" altLang="en-US" sz="1800" b="0" u="none" dirty="0">
                          <a:latin typeface="Times New Roman" panose="02020603050405020304" charset="0"/>
                          <a:ea typeface="Times New Roman" panose="02020603050405020304" charset="0"/>
                          <a:cs typeface="Times New Roman" panose="02020603050405020304" charset="0"/>
                        </a:rPr>
                        <a:t>就是一个流行的默认值，它给出用户名、机器名和当前目录名，当然也包括一个</a:t>
                      </a:r>
                      <a:r>
                        <a:rPr lang="en-US" altLang="zh-CN" sz="1800" b="0" u="none" dirty="0">
                          <a:latin typeface="Times New Roman" panose="02020603050405020304" charset="0"/>
                          <a:ea typeface="Times New Roman" panose="02020603050405020304" charset="0"/>
                          <a:cs typeface="Times New Roman" panose="02020603050405020304" charset="0"/>
                        </a:rPr>
                        <a:t>$</a:t>
                      </a:r>
                      <a:r>
                        <a:rPr lang="zh-CN" altLang="en-US" sz="1800" b="0" u="none" dirty="0">
                          <a:latin typeface="Times New Roman" panose="02020603050405020304" charset="0"/>
                          <a:ea typeface="Times New Roman" panose="02020603050405020304" charset="0"/>
                          <a:cs typeface="Times New Roman" panose="02020603050405020304" charset="0"/>
                        </a:rPr>
                        <a:t>提示符</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读写</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9489">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$PS2</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charset="0"/>
                          <a:ea typeface="Times New Roman" panose="02020603050405020304" charset="0"/>
                          <a:cs typeface="Times New Roman" panose="02020603050405020304" charset="0"/>
                        </a:rPr>
                        <a:t>二级提示符，用来提示后续的输入，通常是</a:t>
                      </a:r>
                      <a:r>
                        <a:rPr lang="en-US" altLang="zh-CN" sz="1800" b="0" u="none">
                          <a:latin typeface="Times New Roman" panose="02020603050405020304" charset="0"/>
                          <a:ea typeface="Times New Roman" panose="02020603050405020304" charset="0"/>
                          <a:cs typeface="Times New Roman" panose="02020603050405020304" charset="0"/>
                        </a:rPr>
                        <a:t>&gt;</a:t>
                      </a:r>
                      <a:r>
                        <a:rPr lang="zh-CN" altLang="en-US" sz="1800" b="0" u="none">
                          <a:latin typeface="Times New Roman" panose="02020603050405020304" charset="0"/>
                          <a:ea typeface="Times New Roman" panose="02020603050405020304" charset="0"/>
                          <a:cs typeface="Times New Roman" panose="02020603050405020304" charset="0"/>
                        </a:rPr>
                        <a:t>字符</a:t>
                      </a: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读写</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59551">
                <a:tc>
                  <a:txBody>
                    <a:bodyPr/>
                    <a:lstStyle/>
                    <a:p>
                      <a:pPr marL="0" indent="0" algn="ctr">
                        <a:buNone/>
                      </a:pPr>
                      <a:r>
                        <a:rPr lang="en-US" altLang="zh-CN" sz="1800" b="0" u="none">
                          <a:latin typeface="Times New Roman" panose="02020603050405020304" charset="0"/>
                          <a:ea typeface="Times New Roman" panose="02020603050405020304" charset="0"/>
                          <a:cs typeface="Times New Roman" panose="02020603050405020304" charset="0"/>
                        </a:rPr>
                        <a:t>$IFS</a:t>
                      </a:r>
                    </a:p>
                  </a:txBody>
                  <a:tcPr marL="0" marR="0" marT="0" marB="1"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内部</a:t>
                      </a:r>
                      <a:r>
                        <a:rPr lang="zh-CN" altLang="en-US" sz="1800" b="0" u="none">
                          <a:latin typeface="Times New Roman" panose="02020603050405020304" charset="0"/>
                          <a:ea typeface="Times New Roman" panose="02020603050405020304" charset="0"/>
                          <a:cs typeface="Times New Roman" panose="02020603050405020304" charset="0"/>
                        </a:rPr>
                        <a:t>域分隔符。当</a:t>
                      </a:r>
                      <a:r>
                        <a:rPr lang="en-US" altLang="zh-CN" sz="1800" b="0" u="none">
                          <a:latin typeface="宋体" panose="02010600030101010101" pitchFamily="2" charset="-122"/>
                          <a:ea typeface="宋体" panose="02010600030101010101" pitchFamily="2" charset="-122"/>
                          <a:cs typeface="宋体" panose="02010600030101010101" pitchFamily="2" charset="-122"/>
                        </a:rPr>
                        <a:t>Shell</a:t>
                      </a:r>
                      <a:r>
                        <a:rPr lang="zh-CN" altLang="en-US" sz="1800" b="0" u="none">
                          <a:latin typeface="Times New Roman" panose="02020603050405020304" charset="0"/>
                          <a:ea typeface="Times New Roman" panose="02020603050405020304" charset="0"/>
                          <a:cs typeface="Times New Roman" panose="02020603050405020304" charset="0"/>
                        </a:rPr>
                        <a:t>读取输入时，用来分隔单词的一组字符，它们通常是空格、制表符和换行符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读写</a:t>
                      </a: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标题 1"/>
          <p:cNvSpPr>
            <a:spLocks noGrp="1"/>
          </p:cNvSpPr>
          <p:nvPr>
            <p:ph type="title"/>
          </p:nvPr>
        </p:nvSpPr>
        <p:spPr/>
        <p:txBody>
          <a:bodyPr/>
          <a:lstStyle/>
          <a:p>
            <a:r>
              <a:rPr lang="zh-CN" altLang="en-US" dirty="0"/>
              <a:t>环境变量和用户定义变量</a:t>
            </a:r>
          </a:p>
        </p:txBody>
      </p:sp>
    </p:spTree>
    <p:extLst>
      <p:ext uri="{BB962C8B-B14F-4D97-AF65-F5344CB8AC3E}">
        <p14:creationId xmlns:p14="http://schemas.microsoft.com/office/powerpoint/2010/main" val="4138054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p:txBody>
          <a:bodyPr/>
          <a:lstStyle/>
          <a:p>
            <a:r>
              <a:rPr lang="zh-CN" altLang="en-US" dirty="0"/>
              <a:t>环境变量和用户定义变量</a:t>
            </a:r>
            <a:endParaRPr lang="zh-CN" altLang="en-US" dirty="0" smtClean="0"/>
          </a:p>
        </p:txBody>
      </p:sp>
      <p:sp>
        <p:nvSpPr>
          <p:cNvPr id="22530" name="内容占位符 2"/>
          <p:cNvSpPr>
            <a:spLocks noGrp="1" noChangeArrowheads="1"/>
          </p:cNvSpPr>
          <p:nvPr>
            <p:ph idx="1"/>
          </p:nvPr>
        </p:nvSpPr>
        <p:spPr>
          <a:xfrm>
            <a:off x="684213" y="1196753"/>
            <a:ext cx="8229600" cy="4742086"/>
          </a:xfrm>
        </p:spPr>
        <p:txBody>
          <a:bodyPr/>
          <a:lstStyle/>
          <a:p>
            <a:pPr marL="0" indent="0">
              <a:buNone/>
            </a:pPr>
            <a:r>
              <a:rPr lang="zh-CN" altLang="en-US" b="1" dirty="0" smtClean="0"/>
              <a:t>用户自定义变量</a:t>
            </a:r>
            <a:endParaRPr lang="en-US" altLang="zh-CN" dirty="0" smtClean="0"/>
          </a:p>
          <a:p>
            <a:r>
              <a:rPr lang="zh-CN" altLang="en-US" dirty="0" smtClean="0"/>
              <a:t>用户自定变量的名字可以包括数字，字母和下划线，变量名的开头只允许字母和下划线</a:t>
            </a:r>
            <a:endParaRPr lang="en-US" altLang="zh-CN" dirty="0" smtClean="0"/>
          </a:p>
          <a:p>
            <a:r>
              <a:rPr lang="en-US" altLang="zh-CN" dirty="0" smtClean="0"/>
              <a:t>Linux</a:t>
            </a:r>
            <a:r>
              <a:rPr lang="zh-CN" altLang="en-US" dirty="0"/>
              <a:t>是一个大小写敏感的系统，</a:t>
            </a:r>
            <a:r>
              <a:rPr lang="en-US" altLang="zh-CN" dirty="0"/>
              <a:t>shell</a:t>
            </a:r>
            <a:r>
              <a:rPr lang="zh-CN" altLang="en-US" dirty="0"/>
              <a:t>认为变量</a:t>
            </a:r>
            <a:r>
              <a:rPr lang="en-US" altLang="zh-CN" dirty="0"/>
              <a:t>foo</a:t>
            </a:r>
            <a:r>
              <a:rPr lang="zh-CN" altLang="en-US" dirty="0"/>
              <a:t>与</a:t>
            </a:r>
            <a:r>
              <a:rPr lang="en-US" altLang="zh-CN" dirty="0"/>
              <a:t>Foo</a:t>
            </a:r>
            <a:r>
              <a:rPr lang="zh-CN" altLang="en-US" dirty="0"/>
              <a:t>是不同的，与</a:t>
            </a:r>
            <a:r>
              <a:rPr lang="en-US" altLang="zh-CN" dirty="0"/>
              <a:t>FOO</a:t>
            </a:r>
            <a:r>
              <a:rPr lang="zh-CN" altLang="en-US" dirty="0"/>
              <a:t>也</a:t>
            </a:r>
            <a:r>
              <a:rPr lang="zh-CN" altLang="en-US" dirty="0" smtClean="0"/>
              <a:t>不同</a:t>
            </a:r>
            <a:endParaRPr lang="en-US" altLang="zh-CN" dirty="0" smtClean="0"/>
          </a:p>
          <a:p>
            <a:r>
              <a:rPr lang="zh-CN" altLang="en-US" dirty="0"/>
              <a:t>变量</a:t>
            </a:r>
            <a:r>
              <a:rPr lang="zh-CN" altLang="en-US" dirty="0" smtClean="0"/>
              <a:t>名的长度没有限制</a:t>
            </a:r>
            <a:endParaRPr lang="zh-CN" altLang="en-US" dirty="0"/>
          </a:p>
          <a:p>
            <a:r>
              <a:rPr lang="zh-CN" altLang="en-US" dirty="0"/>
              <a:t>当为变量赋值时，只需要使用变量名，该变量会被自动创建</a:t>
            </a:r>
          </a:p>
          <a:p>
            <a:r>
              <a:rPr lang="zh-CN" altLang="en-US" dirty="0"/>
              <a:t>要使用变量，必须在变量前加</a:t>
            </a:r>
            <a:r>
              <a:rPr lang="en-US" altLang="zh-CN" dirty="0"/>
              <a:t>$</a:t>
            </a:r>
            <a:r>
              <a:rPr lang="zh-CN" altLang="en-US" dirty="0" smtClean="0"/>
              <a:t>符号，表示变量的引用</a:t>
            </a:r>
            <a:endParaRPr lang="zh-CN" altLang="en-US" dirty="0"/>
          </a:p>
          <a:p>
            <a:pPr marL="0" indent="0">
              <a:buNone/>
            </a:pPr>
            <a:endParaRPr lang="en-US" altLang="zh-CN" sz="2000" dirty="0"/>
          </a:p>
          <a:p>
            <a:pPr marL="0" indent="0">
              <a:buFont typeface="Wingdings" pitchFamily="2" charset="2"/>
              <a:buNone/>
            </a:pPr>
            <a:endParaRPr lang="zh-CN" altLang="en-US" sz="2000" dirty="0" smtClean="0"/>
          </a:p>
        </p:txBody>
      </p:sp>
      <p:sp>
        <p:nvSpPr>
          <p:cNvPr id="22531"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E821A2-00AC-4A27-933D-AE134FF378EE}" type="slidenum">
              <a:rPr lang="zh-CN" altLang="en-US"/>
              <a:pPr/>
              <a:t>42</a:t>
            </a:fld>
            <a:endParaRPr lang="zh-CN" altLang="en-US"/>
          </a:p>
        </p:txBody>
      </p:sp>
    </p:spTree>
    <p:extLst>
      <p:ext uri="{BB962C8B-B14F-4D97-AF65-F5344CB8AC3E}">
        <p14:creationId xmlns:p14="http://schemas.microsoft.com/office/powerpoint/2010/main" val="29940128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p:txBody>
          <a:bodyPr/>
          <a:lstStyle/>
          <a:p>
            <a:r>
              <a:rPr lang="zh-CN" altLang="en-US" dirty="0" smtClean="0"/>
              <a:t>变量声明和使用</a:t>
            </a:r>
          </a:p>
        </p:txBody>
      </p:sp>
      <p:sp>
        <p:nvSpPr>
          <p:cNvPr id="22530" name="内容占位符 2"/>
          <p:cNvSpPr>
            <a:spLocks noGrp="1" noChangeArrowheads="1"/>
          </p:cNvSpPr>
          <p:nvPr>
            <p:ph idx="1"/>
          </p:nvPr>
        </p:nvSpPr>
        <p:spPr>
          <a:xfrm>
            <a:off x="684213" y="1268761"/>
            <a:ext cx="8229600" cy="4670078"/>
          </a:xfrm>
        </p:spPr>
        <p:txBody>
          <a:bodyPr/>
          <a:lstStyle/>
          <a:p>
            <a:pPr marL="0" indent="0">
              <a:buNone/>
            </a:pPr>
            <a:r>
              <a:rPr lang="zh-CN" altLang="en-US" sz="2400" b="1" dirty="0"/>
              <a:t>变量</a:t>
            </a:r>
            <a:r>
              <a:rPr lang="zh-CN" altLang="en-US" sz="2400" b="1" dirty="0" smtClean="0"/>
              <a:t>的声明</a:t>
            </a:r>
            <a:endParaRPr lang="en-US" altLang="zh-CN" sz="2400" dirty="0" smtClean="0"/>
          </a:p>
          <a:p>
            <a:r>
              <a:rPr lang="en-US" altLang="zh-CN" sz="2400" dirty="0" smtClean="0">
                <a:solidFill>
                  <a:srgbClr val="FF0000"/>
                </a:solidFill>
              </a:rPr>
              <a:t>Bash</a:t>
            </a:r>
            <a:r>
              <a:rPr lang="zh-CN" altLang="en-US" sz="2400" dirty="0">
                <a:solidFill>
                  <a:srgbClr val="FF0000"/>
                </a:solidFill>
              </a:rPr>
              <a:t>并不一定要声明变量</a:t>
            </a:r>
            <a:r>
              <a:rPr lang="zh-CN" altLang="en-US" sz="2400" dirty="0"/>
              <a:t>，但有些特殊类型的变量必须要声明</a:t>
            </a:r>
            <a:endParaRPr lang="en-US" altLang="zh-CN" sz="2400" dirty="0"/>
          </a:p>
          <a:p>
            <a:r>
              <a:rPr lang="zh-CN" altLang="en-US" sz="2400" dirty="0" smtClean="0"/>
              <a:t>变量声明的格式</a:t>
            </a:r>
            <a:r>
              <a:rPr lang="zh-CN" altLang="en-US" sz="2400" dirty="0"/>
              <a:t>如下：</a:t>
            </a:r>
          </a:p>
          <a:p>
            <a:pPr marL="0" indent="0">
              <a:buFont typeface="Wingdings" pitchFamily="2" charset="2"/>
              <a:buNone/>
            </a:pPr>
            <a:r>
              <a:rPr lang="zh-CN" altLang="en-US" sz="2000" dirty="0" smtClean="0"/>
              <a:t>declare [options] [name[=value]]</a:t>
            </a:r>
          </a:p>
          <a:p>
            <a:pPr marL="0" indent="0">
              <a:buFont typeface="Wingdings" pitchFamily="2" charset="2"/>
              <a:buNone/>
            </a:pPr>
            <a:r>
              <a:rPr lang="zh-CN" altLang="en-US" sz="2000" dirty="0" smtClean="0"/>
              <a:t>typeset [options] [name[=value]]</a:t>
            </a:r>
          </a:p>
          <a:p>
            <a:pPr marL="0" indent="0">
              <a:buFont typeface="Wingdings" pitchFamily="2" charset="2"/>
              <a:buNone/>
            </a:pPr>
            <a:r>
              <a:rPr lang="zh-CN" altLang="en-US" sz="2000" dirty="0" smtClean="0"/>
              <a:t>功能：声明并初始化变量，设置它们的属性。</a:t>
            </a:r>
          </a:p>
          <a:p>
            <a:pPr marL="0" indent="0">
              <a:buFont typeface="Wingdings" pitchFamily="2" charset="2"/>
              <a:buNone/>
            </a:pPr>
            <a:r>
              <a:rPr lang="zh-CN" altLang="en-US" sz="2000" dirty="0" smtClean="0"/>
              <a:t>常用选项options：</a:t>
            </a:r>
          </a:p>
          <a:p>
            <a:pPr marL="0" indent="0">
              <a:buNone/>
            </a:pPr>
            <a:r>
              <a:rPr lang="zh-CN" altLang="en-US" sz="2000" dirty="0" smtClean="0"/>
              <a:t>-a     声明“name”是一个数组</a:t>
            </a:r>
            <a:endParaRPr lang="en-US" altLang="zh-CN" sz="2000" dirty="0" smtClean="0"/>
          </a:p>
          <a:p>
            <a:pPr marL="0" indent="0">
              <a:buNone/>
            </a:pPr>
            <a:r>
              <a:rPr lang="en-US" altLang="zh-CN" sz="2000" dirty="0"/>
              <a:t> </a:t>
            </a:r>
            <a:r>
              <a:rPr lang="en-US" altLang="zh-CN" sz="2000" dirty="0" smtClean="0"/>
              <a:t>      </a:t>
            </a:r>
            <a:r>
              <a:rPr lang="zh-CN" altLang="en-US" sz="2000" dirty="0"/>
              <a:t>（</a:t>
            </a:r>
            <a:r>
              <a:rPr lang="en-US" altLang="zh-CN" sz="2000" dirty="0"/>
              <a:t> Shell</a:t>
            </a:r>
            <a:r>
              <a:rPr lang="zh-CN" altLang="en-US" sz="2000" dirty="0"/>
              <a:t>下数组的</a:t>
            </a:r>
            <a:r>
              <a:rPr lang="zh-CN" altLang="en-US" sz="2000" dirty="0" smtClean="0"/>
              <a:t>使用请同学</a:t>
            </a:r>
            <a:r>
              <a:rPr lang="zh-CN" altLang="en-US" sz="2000" dirty="0"/>
              <a:t>自行通过查阅资料</a:t>
            </a:r>
            <a:r>
              <a:rPr lang="zh-CN" altLang="en-US" sz="2000" dirty="0" smtClean="0"/>
              <a:t>学习）</a:t>
            </a:r>
          </a:p>
          <a:p>
            <a:pPr marL="0" indent="0">
              <a:buFont typeface="Wingdings" pitchFamily="2" charset="2"/>
              <a:buNone/>
            </a:pPr>
            <a:r>
              <a:rPr lang="zh-CN" altLang="en-US" sz="2000" dirty="0" smtClean="0"/>
              <a:t>-f     声明“name”是一个函数</a:t>
            </a:r>
          </a:p>
          <a:p>
            <a:pPr marL="0" indent="0">
              <a:buFont typeface="Wingdings" pitchFamily="2" charset="2"/>
              <a:buNone/>
            </a:pPr>
            <a:r>
              <a:rPr lang="zh-CN" altLang="en-US" sz="2000" dirty="0" smtClean="0"/>
              <a:t>-i     声明“name”是一个整数</a:t>
            </a:r>
          </a:p>
          <a:p>
            <a:pPr marL="0" indent="0">
              <a:buFont typeface="Wingdings" pitchFamily="2" charset="2"/>
              <a:buNone/>
            </a:pPr>
            <a:r>
              <a:rPr lang="zh-CN" altLang="en-US" sz="2000" dirty="0" smtClean="0"/>
              <a:t>-r     声明“name”是只读的变量</a:t>
            </a:r>
          </a:p>
          <a:p>
            <a:pPr marL="0" indent="0">
              <a:buFont typeface="Wingdings" pitchFamily="2" charset="2"/>
              <a:buNone/>
            </a:pPr>
            <a:r>
              <a:rPr lang="zh-CN" altLang="en-US" sz="2000" dirty="0" smtClean="0"/>
              <a:t>-x     表示每一个“name”变量都可以被子进程访问到，称为全局变量</a:t>
            </a:r>
            <a:endParaRPr lang="en-US" altLang="zh-CN" sz="2000" dirty="0" smtClean="0"/>
          </a:p>
          <a:p>
            <a:pPr marL="0" indent="0">
              <a:buFont typeface="Wingdings" pitchFamily="2" charset="2"/>
              <a:buNone/>
            </a:pPr>
            <a:endParaRPr lang="en-US" altLang="zh-CN" sz="2000" dirty="0"/>
          </a:p>
          <a:p>
            <a:pPr marL="0" indent="0">
              <a:buFont typeface="Wingdings" pitchFamily="2" charset="2"/>
              <a:buNone/>
            </a:pPr>
            <a:endParaRPr lang="zh-CN" altLang="en-US" sz="2000" dirty="0" smtClean="0"/>
          </a:p>
        </p:txBody>
      </p:sp>
      <p:sp>
        <p:nvSpPr>
          <p:cNvPr id="22531"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5E821A2-00AC-4A27-933D-AE134FF378EE}" type="slidenum">
              <a:rPr lang="zh-CN" altLang="en-US"/>
              <a:pPr/>
              <a:t>43</a:t>
            </a:fld>
            <a:endParaRPr lang="zh-CN" altLang="en-US"/>
          </a:p>
        </p:txBody>
      </p:sp>
    </p:spTree>
    <p:extLst>
      <p:ext uri="{BB962C8B-B14F-4D97-AF65-F5344CB8AC3E}">
        <p14:creationId xmlns:p14="http://schemas.microsoft.com/office/powerpoint/2010/main" val="3235510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r>
              <a:rPr lang="zh-CN" altLang="en-US" dirty="0"/>
              <a:t>变量声明和使用</a:t>
            </a:r>
            <a:endParaRPr lang="zh-CN" altLang="en-US" dirty="0" smtClean="0"/>
          </a:p>
        </p:txBody>
      </p:sp>
      <p:sp>
        <p:nvSpPr>
          <p:cNvPr id="23554" name="内容占位符 2"/>
          <p:cNvSpPr>
            <a:spLocks noGrp="1" noChangeArrowheads="1"/>
          </p:cNvSpPr>
          <p:nvPr>
            <p:ph idx="1"/>
          </p:nvPr>
        </p:nvSpPr>
        <p:spPr/>
        <p:txBody>
          <a:bodyPr/>
          <a:lstStyle/>
          <a:p>
            <a:pPr marL="0" indent="0">
              <a:buFont typeface="Wingdings" pitchFamily="2" charset="2"/>
              <a:buNone/>
            </a:pPr>
            <a:r>
              <a:rPr lang="zh-CN" altLang="en-US" dirty="0" smtClean="0"/>
              <a:t>例如：declare命令的用法。</a:t>
            </a:r>
          </a:p>
          <a:p>
            <a:pPr marL="0" indent="0">
              <a:buFont typeface="Wingdings" pitchFamily="2" charset="2"/>
              <a:buNone/>
            </a:pPr>
            <a:r>
              <a:rPr lang="zh-CN" altLang="en-US" dirty="0" smtClean="0"/>
              <a:t>[root@localhost root]# declare  -i   age=20</a:t>
            </a:r>
          </a:p>
          <a:p>
            <a:pPr marL="0" indent="0">
              <a:buFont typeface="Wingdings" pitchFamily="2" charset="2"/>
              <a:buNone/>
            </a:pPr>
            <a:r>
              <a:rPr lang="zh-CN" altLang="en-US" dirty="0" smtClean="0"/>
              <a:t>[root@localhost root]# declare  -rx  OS=LINUX</a:t>
            </a:r>
          </a:p>
          <a:p>
            <a:pPr marL="0" indent="0">
              <a:buFont typeface="Wingdings" pitchFamily="2" charset="2"/>
              <a:buNone/>
            </a:pPr>
            <a:r>
              <a:rPr lang="zh-CN" altLang="en-US" dirty="0" smtClean="0"/>
              <a:t>[root@localhost root]# echo $age</a:t>
            </a:r>
          </a:p>
          <a:p>
            <a:pPr marL="0" indent="0">
              <a:buFont typeface="Wingdings" pitchFamily="2" charset="2"/>
              <a:buNone/>
            </a:pPr>
            <a:r>
              <a:rPr lang="zh-CN" altLang="en-US" dirty="0" smtClean="0"/>
              <a:t>20</a:t>
            </a:r>
          </a:p>
          <a:p>
            <a:pPr marL="0" indent="0">
              <a:buFont typeface="Wingdings" pitchFamily="2" charset="2"/>
              <a:buNone/>
            </a:pPr>
            <a:r>
              <a:rPr lang="zh-CN" altLang="en-US" dirty="0" smtClean="0"/>
              <a:t>[root@localhost root]# echo $OS</a:t>
            </a:r>
          </a:p>
          <a:p>
            <a:pPr marL="0" indent="0">
              <a:buFont typeface="Wingdings" pitchFamily="2" charset="2"/>
              <a:buNone/>
            </a:pPr>
            <a:r>
              <a:rPr lang="zh-CN" altLang="en-US" dirty="0" smtClean="0"/>
              <a:t>LINUX</a:t>
            </a:r>
          </a:p>
        </p:txBody>
      </p:sp>
      <p:sp>
        <p:nvSpPr>
          <p:cNvPr id="23555"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D69ACDC-518F-4E74-AE1F-A37B493899B4}" type="slidenum">
              <a:rPr lang="zh-CN" altLang="en-US"/>
              <a:pPr/>
              <a:t>44</a:t>
            </a:fld>
            <a:endParaRPr lang="zh-CN" altLang="en-US"/>
          </a:p>
        </p:txBody>
      </p:sp>
    </p:spTree>
    <p:extLst>
      <p:ext uri="{BB962C8B-B14F-4D97-AF65-F5344CB8AC3E}">
        <p14:creationId xmlns:p14="http://schemas.microsoft.com/office/powerpoint/2010/main" val="618719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9457"/>
          <p:cNvSpPr>
            <a:spLocks noGrp="1" noChangeArrowheads="1"/>
          </p:cNvSpPr>
          <p:nvPr>
            <p:ph type="title"/>
          </p:nvPr>
        </p:nvSpPr>
        <p:spPr/>
        <p:txBody>
          <a:bodyPr/>
          <a:lstStyle/>
          <a:p>
            <a:r>
              <a:rPr lang="zh-CN" altLang="en-US" dirty="0"/>
              <a:t>变量声明和使用</a:t>
            </a:r>
            <a:endParaRPr lang="zh-CN" altLang="en-US" dirty="0" smtClean="0"/>
          </a:p>
        </p:txBody>
      </p:sp>
      <p:sp>
        <p:nvSpPr>
          <p:cNvPr id="26626" name="文本占位符 19458"/>
          <p:cNvSpPr>
            <a:spLocks noGrp="1" noChangeArrowheads="1"/>
          </p:cNvSpPr>
          <p:nvPr>
            <p:ph idx="1"/>
          </p:nvPr>
        </p:nvSpPr>
        <p:spPr>
          <a:xfrm>
            <a:off x="683568" y="1268760"/>
            <a:ext cx="8229600" cy="4525963"/>
          </a:xfrm>
        </p:spPr>
        <p:txBody>
          <a:bodyPr/>
          <a:lstStyle/>
          <a:p>
            <a:pPr algn="just">
              <a:buFont typeface="Wingdings" pitchFamily="2" charset="2"/>
              <a:buNone/>
            </a:pPr>
            <a:r>
              <a:rPr lang="zh-CN" altLang="en-US" b="1" dirty="0" smtClean="0"/>
              <a:t>变量的赋值</a:t>
            </a:r>
          </a:p>
          <a:p>
            <a:r>
              <a:rPr lang="zh-CN" altLang="en-US" dirty="0" smtClean="0"/>
              <a:t>在</a:t>
            </a:r>
            <a:r>
              <a:rPr lang="en-US" altLang="zh-CN" dirty="0" smtClean="0"/>
              <a:t>shell</a:t>
            </a:r>
            <a:r>
              <a:rPr lang="zh-CN" altLang="en-US" dirty="0" smtClean="0"/>
              <a:t>编程中，所有的变量名都由字符串组成，除某些特殊类型变量外，不需要对变量进行声明。</a:t>
            </a:r>
          </a:p>
          <a:p>
            <a:r>
              <a:rPr lang="zh-CN" altLang="en-US" dirty="0" smtClean="0"/>
              <a:t>变量赋值格式：变量名</a:t>
            </a:r>
            <a:r>
              <a:rPr lang="en-US" altLang="zh-CN" dirty="0" smtClean="0"/>
              <a:t>=</a:t>
            </a:r>
            <a:r>
              <a:rPr lang="zh-CN" altLang="en-US" dirty="0" smtClean="0"/>
              <a:t>值</a:t>
            </a:r>
          </a:p>
          <a:p>
            <a:r>
              <a:rPr lang="zh-CN" altLang="en-US" dirty="0" smtClean="0"/>
              <a:t>注意：必须保证等号“</a:t>
            </a:r>
            <a:r>
              <a:rPr lang="en-US" altLang="zh-CN" dirty="0" smtClean="0"/>
              <a:t>=</a:t>
            </a:r>
            <a:r>
              <a:rPr lang="zh-CN" altLang="en-US" dirty="0" smtClean="0"/>
              <a:t>”前后没有空格。</a:t>
            </a:r>
          </a:p>
          <a:p>
            <a:r>
              <a:rPr lang="zh-CN" altLang="en-US" dirty="0" smtClean="0"/>
              <a:t>例：</a:t>
            </a:r>
          </a:p>
          <a:p>
            <a:pPr lvl="1">
              <a:buFont typeface="Wingdings" pitchFamily="2" charset="2"/>
              <a:buNone/>
            </a:pPr>
            <a:r>
              <a:rPr lang="en-US" altLang="zh-CN" dirty="0" smtClean="0"/>
              <a:t>x=6</a:t>
            </a:r>
          </a:p>
          <a:p>
            <a:pPr lvl="1">
              <a:buFont typeface="Wingdings" pitchFamily="2" charset="2"/>
              <a:buNone/>
            </a:pPr>
            <a:r>
              <a:rPr lang="en-US" altLang="zh-CN" dirty="0" smtClean="0"/>
              <a:t>a="hello world"</a:t>
            </a:r>
          </a:p>
        </p:txBody>
      </p:sp>
      <p:sp>
        <p:nvSpPr>
          <p:cNvPr id="2662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8436BE-E3FC-4B77-A3A3-FC9D552F69A2}" type="slidenum">
              <a:rPr lang="zh-CN" altLang="en-US"/>
              <a:pPr/>
              <a:t>45</a:t>
            </a:fld>
            <a:endParaRPr lang="zh-CN" altLang="en-US"/>
          </a:p>
        </p:txBody>
      </p:sp>
    </p:spTree>
    <p:extLst>
      <p:ext uri="{BB962C8B-B14F-4D97-AF65-F5344CB8AC3E}">
        <p14:creationId xmlns:p14="http://schemas.microsoft.com/office/powerpoint/2010/main" val="3450599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0481"/>
          <p:cNvSpPr>
            <a:spLocks noGrp="1" noChangeArrowheads="1"/>
          </p:cNvSpPr>
          <p:nvPr>
            <p:ph type="title"/>
          </p:nvPr>
        </p:nvSpPr>
        <p:spPr/>
        <p:txBody>
          <a:bodyPr/>
          <a:lstStyle/>
          <a:p>
            <a:r>
              <a:rPr lang="zh-CN" altLang="en-US" dirty="0"/>
              <a:t>变量声明和使用</a:t>
            </a:r>
            <a:endParaRPr lang="zh-CN" altLang="en-US" dirty="0" smtClean="0"/>
          </a:p>
        </p:txBody>
      </p:sp>
      <p:sp>
        <p:nvSpPr>
          <p:cNvPr id="27650" name="文本占位符 20482"/>
          <p:cNvSpPr>
            <a:spLocks noGrp="1" noChangeArrowheads="1"/>
          </p:cNvSpPr>
          <p:nvPr>
            <p:ph idx="1"/>
          </p:nvPr>
        </p:nvSpPr>
        <p:spPr/>
        <p:txBody>
          <a:bodyPr/>
          <a:lstStyle/>
          <a:p>
            <a:pPr>
              <a:lnSpc>
                <a:spcPct val="90000"/>
              </a:lnSpc>
              <a:buFont typeface="Wingdings" pitchFamily="2" charset="2"/>
              <a:buNone/>
            </a:pPr>
            <a:r>
              <a:rPr lang="zh-CN" altLang="en-US" b="1" dirty="0" smtClean="0"/>
              <a:t>访问变量值 （变量的引用）</a:t>
            </a:r>
          </a:p>
          <a:p>
            <a:pPr>
              <a:lnSpc>
                <a:spcPct val="90000"/>
              </a:lnSpc>
            </a:pPr>
            <a:r>
              <a:rPr lang="zh-CN" altLang="en-US" dirty="0" smtClean="0"/>
              <a:t>如果要访问变量值，可以在变量前面加一个美元符号”</a:t>
            </a:r>
            <a:r>
              <a:rPr lang="en-US" altLang="zh-CN" dirty="0" smtClean="0"/>
              <a:t>$”</a:t>
            </a:r>
            <a:r>
              <a:rPr lang="zh-CN" altLang="en-US" dirty="0" smtClean="0"/>
              <a:t>，如： </a:t>
            </a:r>
          </a:p>
          <a:p>
            <a:pPr lvl="1">
              <a:lnSpc>
                <a:spcPct val="90000"/>
              </a:lnSpc>
              <a:buFont typeface="Wingdings" pitchFamily="2" charset="2"/>
              <a:buNone/>
            </a:pPr>
            <a:r>
              <a:rPr lang="en-US" altLang="zh-CN" dirty="0" smtClean="0"/>
              <a:t>a="hello world"</a:t>
            </a:r>
          </a:p>
          <a:p>
            <a:pPr lvl="1">
              <a:lnSpc>
                <a:spcPct val="90000"/>
              </a:lnSpc>
              <a:buFont typeface="Wingdings" pitchFamily="2" charset="2"/>
              <a:buNone/>
            </a:pPr>
            <a:r>
              <a:rPr lang="en-US" altLang="zh-CN" dirty="0" smtClean="0"/>
              <a:t>echo "A is: $a"</a:t>
            </a:r>
          </a:p>
          <a:p>
            <a:pPr>
              <a:lnSpc>
                <a:spcPct val="90000"/>
              </a:lnSpc>
            </a:pPr>
            <a:r>
              <a:rPr lang="zh-CN" altLang="en-US" dirty="0" smtClean="0"/>
              <a:t>一个变量给另一个变量赋值可以写成：</a:t>
            </a:r>
            <a:endParaRPr lang="zh-CN" altLang="en-US" b="1" dirty="0" smtClean="0"/>
          </a:p>
          <a:p>
            <a:pPr>
              <a:lnSpc>
                <a:spcPct val="90000"/>
              </a:lnSpc>
              <a:buFont typeface="Wingdings" pitchFamily="2" charset="2"/>
              <a:buNone/>
            </a:pPr>
            <a:r>
              <a:rPr lang="zh-CN" altLang="en-US" b="1" dirty="0" smtClean="0"/>
              <a:t>	变量</a:t>
            </a:r>
            <a:r>
              <a:rPr lang="en-US" altLang="zh-CN" b="1" dirty="0" smtClean="0"/>
              <a:t>2=$</a:t>
            </a:r>
            <a:r>
              <a:rPr lang="zh-CN" altLang="en-US" b="1" dirty="0" smtClean="0"/>
              <a:t>变量</a:t>
            </a:r>
            <a:r>
              <a:rPr lang="en-US" altLang="zh-CN" b="1" dirty="0" smtClean="0"/>
              <a:t>1</a:t>
            </a:r>
            <a:endParaRPr lang="en-US" altLang="zh-CN" dirty="0" smtClean="0"/>
          </a:p>
          <a:p>
            <a:pPr>
              <a:lnSpc>
                <a:spcPct val="90000"/>
              </a:lnSpc>
            </a:pPr>
            <a:r>
              <a:rPr lang="zh-CN" altLang="en-US" dirty="0" smtClean="0"/>
              <a:t>例如：</a:t>
            </a:r>
          </a:p>
          <a:p>
            <a:pPr lvl="1">
              <a:lnSpc>
                <a:spcPct val="90000"/>
              </a:lnSpc>
              <a:buFont typeface="Wingdings" pitchFamily="2" charset="2"/>
              <a:buNone/>
            </a:pPr>
            <a:r>
              <a:rPr lang="en-US" altLang="zh-CN" dirty="0" smtClean="0"/>
              <a:t>x=$</a:t>
            </a:r>
            <a:r>
              <a:rPr lang="en-US" altLang="zh-CN" dirty="0" err="1" smtClean="0"/>
              <a:t>i</a:t>
            </a:r>
            <a:endParaRPr lang="en-US" altLang="zh-CN" dirty="0" smtClean="0"/>
          </a:p>
          <a:p>
            <a:pPr lvl="1">
              <a:lnSpc>
                <a:spcPct val="90000"/>
              </a:lnSpc>
              <a:buFont typeface="Wingdings" pitchFamily="2" charset="2"/>
              <a:buNone/>
            </a:pPr>
            <a:r>
              <a:rPr lang="en-US" altLang="zh-CN" dirty="0" err="1" smtClean="0"/>
              <a:t>i</a:t>
            </a:r>
            <a:r>
              <a:rPr lang="en-US" altLang="zh-CN" dirty="0" smtClean="0"/>
              <a:t>++</a:t>
            </a:r>
            <a:r>
              <a:rPr lang="zh-CN" altLang="en-US" dirty="0" smtClean="0"/>
              <a:t>可以写成：</a:t>
            </a:r>
            <a:r>
              <a:rPr lang="en-US" altLang="zh-CN" dirty="0" err="1" smtClean="0"/>
              <a:t>i</a:t>
            </a:r>
            <a:r>
              <a:rPr lang="en-US" altLang="zh-CN" dirty="0" smtClean="0"/>
              <a:t>=$i+1</a:t>
            </a:r>
          </a:p>
          <a:p>
            <a:pPr>
              <a:lnSpc>
                <a:spcPct val="90000"/>
              </a:lnSpc>
            </a:pPr>
            <a:endParaRPr lang="en-US" altLang="zh-CN" dirty="0" smtClean="0"/>
          </a:p>
        </p:txBody>
      </p:sp>
      <p:sp>
        <p:nvSpPr>
          <p:cNvPr id="2765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485C02-C72F-4BCD-9B9B-CC0D9C9016B9}" type="slidenum">
              <a:rPr lang="zh-CN" altLang="en-US"/>
              <a:pPr/>
              <a:t>46</a:t>
            </a:fld>
            <a:endParaRPr lang="zh-CN" altLang="en-US"/>
          </a:p>
        </p:txBody>
      </p:sp>
    </p:spTree>
    <p:extLst>
      <p:ext uri="{BB962C8B-B14F-4D97-AF65-F5344CB8AC3E}">
        <p14:creationId xmlns:p14="http://schemas.microsoft.com/office/powerpoint/2010/main" val="3289138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p:txBody>
          <a:bodyPr/>
          <a:lstStyle/>
          <a:p>
            <a:r>
              <a:rPr lang="zh-CN" altLang="en-US" dirty="0"/>
              <a:t>变量声明和赋值</a:t>
            </a:r>
            <a:endParaRPr lang="zh-CN" altLang="en-US" dirty="0" smtClean="0"/>
          </a:p>
        </p:txBody>
      </p:sp>
      <p:sp>
        <p:nvSpPr>
          <p:cNvPr id="24578" name="内容占位符 2"/>
          <p:cNvSpPr>
            <a:spLocks noGrp="1" noChangeArrowheads="1"/>
          </p:cNvSpPr>
          <p:nvPr>
            <p:ph idx="1"/>
          </p:nvPr>
        </p:nvSpPr>
        <p:spPr/>
        <p:txBody>
          <a:bodyPr/>
          <a:lstStyle/>
          <a:p>
            <a:pPr marL="0" indent="0">
              <a:buFont typeface="Wingdings" pitchFamily="2" charset="2"/>
              <a:buNone/>
            </a:pPr>
            <a:r>
              <a:rPr lang="zh-CN" altLang="en-US" sz="2000" smtClean="0"/>
              <a:t>例2.6  下面例子中echo $myhome命令是打印myhome变量的值，ls $myhome是显示当前目录下d1子目录下的所有文件和目录，假设d1子目录下有文件file1，file2，file3，file4。</a:t>
            </a:r>
          </a:p>
          <a:p>
            <a:pPr marL="0" indent="0">
              <a:buFont typeface="Wingdings" pitchFamily="2" charset="2"/>
              <a:buNone/>
            </a:pPr>
            <a:r>
              <a:rPr lang="zh-CN" altLang="en-US" sz="2000" smtClean="0"/>
              <a:t>[root@localhost root]# myhome=d1</a:t>
            </a:r>
          </a:p>
          <a:p>
            <a:pPr marL="0" indent="0">
              <a:buFont typeface="Wingdings" pitchFamily="2" charset="2"/>
              <a:buNone/>
            </a:pPr>
            <a:r>
              <a:rPr lang="zh-CN" altLang="en-US" sz="2000" smtClean="0"/>
              <a:t>[root@localhost root]# echo  $myhome</a:t>
            </a:r>
          </a:p>
          <a:p>
            <a:pPr marL="0" indent="0">
              <a:buFont typeface="Wingdings" pitchFamily="2" charset="2"/>
              <a:buNone/>
            </a:pPr>
            <a:r>
              <a:rPr lang="zh-CN" altLang="en-US" sz="2000" smtClean="0"/>
              <a:t>d1</a:t>
            </a:r>
          </a:p>
          <a:p>
            <a:pPr marL="0" indent="0">
              <a:buFont typeface="Wingdings" pitchFamily="2" charset="2"/>
              <a:buNone/>
            </a:pPr>
            <a:r>
              <a:rPr lang="zh-CN" altLang="en-US" sz="2000" smtClean="0"/>
              <a:t>[root@localhost root]# ls $myhome</a:t>
            </a:r>
          </a:p>
          <a:p>
            <a:pPr marL="0" indent="0">
              <a:buFont typeface="Wingdings" pitchFamily="2" charset="2"/>
              <a:buNone/>
            </a:pPr>
            <a:r>
              <a:rPr lang="zh-CN" altLang="en-US" sz="2000" smtClean="0"/>
              <a:t>file1 file2 file3 file4</a:t>
            </a:r>
          </a:p>
          <a:p>
            <a:pPr marL="0" indent="0">
              <a:buFont typeface="Wingdings" pitchFamily="2" charset="2"/>
              <a:buNone/>
            </a:pPr>
            <a:r>
              <a:rPr lang="zh-CN" altLang="en-US" sz="2000" smtClean="0"/>
              <a:t>一些其他的语法和操作也可以用来读取一个Shell变量的值。</a:t>
            </a:r>
          </a:p>
        </p:txBody>
      </p:sp>
    </p:spTree>
    <p:extLst>
      <p:ext uri="{BB962C8B-B14F-4D97-AF65-F5344CB8AC3E}">
        <p14:creationId xmlns:p14="http://schemas.microsoft.com/office/powerpoint/2010/main" val="167043846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20481"/>
          <p:cNvSpPr>
            <a:spLocks noGrp="1" noChangeArrowheads="1"/>
          </p:cNvSpPr>
          <p:nvPr>
            <p:ph type="title"/>
          </p:nvPr>
        </p:nvSpPr>
        <p:spPr/>
        <p:txBody>
          <a:bodyPr/>
          <a:lstStyle/>
          <a:p>
            <a:r>
              <a:rPr lang="zh-CN" altLang="en-US" dirty="0"/>
              <a:t>变量声明和赋值</a:t>
            </a:r>
            <a:endParaRPr lang="zh-CN" altLang="en-US" dirty="0" smtClean="0"/>
          </a:p>
        </p:txBody>
      </p:sp>
      <p:sp>
        <p:nvSpPr>
          <p:cNvPr id="27650" name="文本占位符 20482"/>
          <p:cNvSpPr>
            <a:spLocks noGrp="1" noChangeArrowheads="1"/>
          </p:cNvSpPr>
          <p:nvPr>
            <p:ph idx="1"/>
          </p:nvPr>
        </p:nvSpPr>
        <p:spPr/>
        <p:txBody>
          <a:bodyPr/>
          <a:lstStyle/>
          <a:p>
            <a:pPr>
              <a:lnSpc>
                <a:spcPct val="90000"/>
              </a:lnSpc>
              <a:buFont typeface="Wingdings" pitchFamily="2" charset="2"/>
              <a:buNone/>
            </a:pPr>
            <a:r>
              <a:rPr lang="zh-CN" altLang="en-US" b="1" dirty="0" smtClean="0"/>
              <a:t>引号的使用 </a:t>
            </a:r>
          </a:p>
          <a:p>
            <a:pPr>
              <a:lnSpc>
                <a:spcPct val="90000"/>
              </a:lnSpc>
            </a:pPr>
            <a:r>
              <a:rPr lang="zh-CN" altLang="en-US" dirty="0" smtClean="0"/>
              <a:t>一般情况下，脚本文件中的参数以空白字符分隔，但想在一个参数中包含空白字符就需要使用引号</a:t>
            </a:r>
            <a:endParaRPr lang="en-US" altLang="zh-CN" dirty="0" smtClean="0"/>
          </a:p>
          <a:p>
            <a:pPr>
              <a:lnSpc>
                <a:spcPct val="90000"/>
              </a:lnSpc>
            </a:pPr>
            <a:r>
              <a:rPr lang="zh-CN" altLang="en-US" dirty="0" smtClean="0"/>
              <a:t> 使用“”双引号，能引用除“</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”的任意字符或字符串</a:t>
            </a:r>
            <a:endParaRPr lang="en-US" altLang="zh-CN" dirty="0" smtClean="0"/>
          </a:p>
          <a:p>
            <a:pPr>
              <a:lnSpc>
                <a:spcPct val="90000"/>
              </a:lnSpc>
            </a:pPr>
            <a:r>
              <a:rPr lang="zh-CN" altLang="en-US" dirty="0" smtClean="0"/>
              <a:t>如果把一个</a:t>
            </a:r>
            <a:r>
              <a:rPr lang="en-US" altLang="zh-CN" dirty="0" smtClean="0"/>
              <a:t>$</a:t>
            </a:r>
            <a:r>
              <a:rPr lang="zh-CN" altLang="en-US" dirty="0" smtClean="0"/>
              <a:t>变量表达式放在双引号中，执行时就会把变量替换为它的值</a:t>
            </a:r>
            <a:endParaRPr lang="en-US" altLang="zh-CN" dirty="0" smtClean="0"/>
          </a:p>
          <a:p>
            <a:pPr>
              <a:lnSpc>
                <a:spcPct val="90000"/>
              </a:lnSpc>
            </a:pPr>
            <a:r>
              <a:rPr lang="zh-CN" altLang="en-US" dirty="0" smtClean="0"/>
              <a:t>如果放在单引号中，则不会替换它的值</a:t>
            </a:r>
            <a:endParaRPr lang="en-US" altLang="zh-CN" dirty="0" smtClean="0"/>
          </a:p>
          <a:p>
            <a:pPr>
              <a:lnSpc>
                <a:spcPct val="90000"/>
              </a:lnSpc>
            </a:pPr>
            <a:r>
              <a:rPr lang="en-US" altLang="zh-CN" dirty="0" smtClean="0"/>
              <a:t>\</a:t>
            </a:r>
            <a:r>
              <a:rPr lang="zh-CN" altLang="en-US" dirty="0" smtClean="0"/>
              <a:t>可以取消某些特殊字符的含义</a:t>
            </a:r>
            <a:endParaRPr lang="en-US" altLang="zh-CN" dirty="0" smtClean="0"/>
          </a:p>
          <a:p>
            <a:pPr>
              <a:lnSpc>
                <a:spcPct val="90000"/>
              </a:lnSpc>
            </a:pPr>
            <a:r>
              <a:rPr lang="zh-CN" altLang="en-US" dirty="0"/>
              <a:t>字符串通常被放在双引号中</a:t>
            </a:r>
          </a:p>
          <a:p>
            <a:pPr>
              <a:lnSpc>
                <a:spcPct val="90000"/>
              </a:lnSpc>
            </a:pPr>
            <a:endParaRPr lang="zh-CN" altLang="en-US" dirty="0" smtClean="0"/>
          </a:p>
          <a:p>
            <a:pPr>
              <a:lnSpc>
                <a:spcPct val="90000"/>
              </a:lnSpc>
            </a:pPr>
            <a:endParaRPr lang="en-US" altLang="zh-CN" dirty="0" smtClean="0"/>
          </a:p>
        </p:txBody>
      </p:sp>
      <p:sp>
        <p:nvSpPr>
          <p:cNvPr id="2765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485C02-C72F-4BCD-9B9B-CC0D9C9016B9}" type="slidenum">
              <a:rPr lang="zh-CN" altLang="en-US">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pPr/>
              <a:t>48</a:t>
            </a:fld>
            <a:endParaRPr lang="zh-CN" altLang="en-US">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35753468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r>
              <a:rPr lang="zh-CN" altLang="en-US" dirty="0"/>
              <a:t>变量声明和赋值</a:t>
            </a:r>
            <a:endParaRPr lang="zh-CN" altLang="en-US" dirty="0" smtClean="0"/>
          </a:p>
        </p:txBody>
      </p:sp>
      <p:sp>
        <p:nvSpPr>
          <p:cNvPr id="25602" name="内容占位符 2"/>
          <p:cNvSpPr>
            <a:spLocks noGrp="1" noChangeArrowheads="1"/>
          </p:cNvSpPr>
          <p:nvPr>
            <p:ph idx="1"/>
          </p:nvPr>
        </p:nvSpPr>
        <p:spPr/>
        <p:txBody>
          <a:bodyPr/>
          <a:lstStyle/>
          <a:p>
            <a:pPr marL="0" indent="0">
              <a:buFont typeface="Wingdings" pitchFamily="2" charset="2"/>
              <a:buNone/>
            </a:pPr>
            <a:r>
              <a:rPr lang="zh-CN" altLang="en-US" sz="2400" dirty="0" smtClean="0"/>
              <a:t>例2.7  下面例子可以解释双引号、单引号和反斜杠的含义。单引号中字符串原样输出，双引号中输出的是变量通过替换后的值，而不是变量名本身。</a:t>
            </a:r>
          </a:p>
          <a:p>
            <a:pPr marL="0" indent="0">
              <a:buFont typeface="Wingdings" pitchFamily="2" charset="2"/>
              <a:buNone/>
            </a:pPr>
            <a:r>
              <a:rPr lang="zh-CN" altLang="en-US" sz="1800" dirty="0" smtClean="0"/>
              <a:t>[root@localhost root]# BOOK="linux book"</a:t>
            </a:r>
          </a:p>
          <a:p>
            <a:pPr marL="0" indent="0">
              <a:buFont typeface="Wingdings" pitchFamily="2" charset="2"/>
              <a:buNone/>
            </a:pPr>
            <a:r>
              <a:rPr lang="zh-CN" altLang="en-US" sz="1800" dirty="0" smtClean="0"/>
              <a:t>[root@localhost root]# echo $BOOK</a:t>
            </a:r>
          </a:p>
          <a:p>
            <a:pPr marL="0" indent="0">
              <a:buFont typeface="Wingdings" pitchFamily="2" charset="2"/>
              <a:buNone/>
            </a:pPr>
            <a:r>
              <a:rPr lang="zh-CN" altLang="en-US" sz="1800" dirty="0" smtClean="0"/>
              <a:t>linux book</a:t>
            </a:r>
          </a:p>
          <a:p>
            <a:pPr marL="0" indent="0">
              <a:buFont typeface="Wingdings" pitchFamily="2" charset="2"/>
              <a:buNone/>
            </a:pPr>
            <a:r>
              <a:rPr lang="zh-CN" altLang="en-US" sz="1800" dirty="0" smtClean="0"/>
              <a:t>[root@localhost root]# MSG='$BOOK'</a:t>
            </a:r>
          </a:p>
          <a:p>
            <a:pPr marL="0" indent="0">
              <a:buFont typeface="Wingdings" pitchFamily="2" charset="2"/>
              <a:buNone/>
            </a:pPr>
            <a:r>
              <a:rPr lang="zh-CN" altLang="en-US" sz="1800" dirty="0" smtClean="0"/>
              <a:t>[root@localhost root]# echo $MSG</a:t>
            </a:r>
          </a:p>
          <a:p>
            <a:pPr marL="0" indent="0">
              <a:buFont typeface="Wingdings" pitchFamily="2" charset="2"/>
              <a:buNone/>
            </a:pPr>
            <a:r>
              <a:rPr lang="zh-CN" altLang="en-US" sz="1800" dirty="0" smtClean="0"/>
              <a:t>$BOOK</a:t>
            </a:r>
          </a:p>
          <a:p>
            <a:pPr marL="0" indent="0">
              <a:buFont typeface="Wingdings" pitchFamily="2" charset="2"/>
              <a:buNone/>
            </a:pPr>
            <a:r>
              <a:rPr lang="zh-CN" altLang="en-US" sz="1800" dirty="0" smtClean="0"/>
              <a:t>[root@localhost root]# msg='my name is'</a:t>
            </a:r>
          </a:p>
          <a:p>
            <a:pPr marL="0" indent="0">
              <a:buFont typeface="Wingdings" pitchFamily="2" charset="2"/>
              <a:buNone/>
            </a:pPr>
            <a:r>
              <a:rPr lang="zh-CN" altLang="en-US" sz="1800" dirty="0" smtClean="0"/>
              <a:t>[root@localhost root]# echo $msg</a:t>
            </a:r>
          </a:p>
          <a:p>
            <a:pPr marL="0" indent="0">
              <a:buFont typeface="Wingdings" pitchFamily="2" charset="2"/>
              <a:buNone/>
            </a:pPr>
            <a:r>
              <a:rPr lang="zh-CN" altLang="en-US" sz="1800" dirty="0" smtClean="0"/>
              <a:t>my name is</a:t>
            </a:r>
          </a:p>
          <a:p>
            <a:pPr marL="0" indent="0">
              <a:buFont typeface="Wingdings" pitchFamily="2" charset="2"/>
              <a:buNone/>
            </a:pPr>
            <a:r>
              <a:rPr lang="zh-CN" altLang="en-US" sz="1800" dirty="0" smtClean="0"/>
              <a:t>[root@localhost root]# echo "$msg Linux"</a:t>
            </a:r>
          </a:p>
          <a:p>
            <a:pPr marL="0" indent="0">
              <a:buFont typeface="Wingdings" pitchFamily="2" charset="2"/>
              <a:buNone/>
            </a:pPr>
            <a:r>
              <a:rPr lang="zh-CN" altLang="en-US" sz="1800" dirty="0" smtClean="0"/>
              <a:t>my name is Linux</a:t>
            </a:r>
          </a:p>
        </p:txBody>
      </p:sp>
      <p:sp>
        <p:nvSpPr>
          <p:cNvPr id="25603"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0FF989-41A5-42F7-A0BA-A35C4DAB202A}" type="slidenum">
              <a:rPr lang="zh-CN" altLang="en-US"/>
              <a:pPr/>
              <a:t>49</a:t>
            </a:fld>
            <a:endParaRPr lang="zh-CN" altLang="en-US"/>
          </a:p>
        </p:txBody>
      </p:sp>
    </p:spTree>
    <p:extLst>
      <p:ext uri="{BB962C8B-B14F-4D97-AF65-F5344CB8AC3E}">
        <p14:creationId xmlns:p14="http://schemas.microsoft.com/office/powerpoint/2010/main" val="43493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0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0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dirty="0" smtClean="0"/>
              <a:t>Shell</a:t>
            </a:r>
            <a:r>
              <a:rPr lang="zh-CN" altLang="en-US" dirty="0" smtClean="0"/>
              <a:t>概述</a:t>
            </a:r>
          </a:p>
        </p:txBody>
      </p:sp>
      <p:sp>
        <p:nvSpPr>
          <p:cNvPr id="6146" name="文本占位符 6146"/>
          <p:cNvSpPr>
            <a:spLocks noGrp="1" noChangeArrowheads="1"/>
          </p:cNvSpPr>
          <p:nvPr>
            <p:ph idx="1"/>
          </p:nvPr>
        </p:nvSpPr>
        <p:spPr/>
        <p:txBody>
          <a:bodyPr/>
          <a:lstStyle/>
          <a:p>
            <a:r>
              <a:rPr lang="en-US" altLang="zh-CN" dirty="0" smtClean="0"/>
              <a:t>Shell</a:t>
            </a:r>
            <a:r>
              <a:rPr lang="zh-CN" altLang="en-US" dirty="0" smtClean="0"/>
              <a:t>作为应用程序，部署在</a:t>
            </a:r>
            <a:r>
              <a:rPr lang="en-US" altLang="zh-CN" dirty="0" err="1" smtClean="0"/>
              <a:t>linux</a:t>
            </a:r>
            <a:r>
              <a:rPr lang="zh-CN" altLang="en-US" dirty="0" smtClean="0"/>
              <a:t>周围</a:t>
            </a:r>
            <a:endParaRPr lang="en-US" altLang="zh-CN" dirty="0" smtClean="0"/>
          </a:p>
          <a:p>
            <a:r>
              <a:rPr lang="zh-CN" altLang="en-US" dirty="0" smtClean="0"/>
              <a:t>每个</a:t>
            </a:r>
            <a:r>
              <a:rPr lang="en-US" dirty="0" smtClean="0"/>
              <a:t>Linux</a:t>
            </a:r>
            <a:r>
              <a:rPr lang="zh-CN" altLang="en-US" dirty="0" smtClean="0"/>
              <a:t>系统发行版本中都包含了多种</a:t>
            </a:r>
            <a:r>
              <a:rPr lang="en-US" dirty="0" smtClean="0"/>
              <a:t>shell</a:t>
            </a:r>
            <a:r>
              <a:rPr lang="zh-CN" altLang="en-US" dirty="0"/>
              <a:t>，不同的</a:t>
            </a:r>
            <a:r>
              <a:rPr lang="en-US" altLang="zh-CN" dirty="0"/>
              <a:t>shell</a:t>
            </a:r>
            <a:r>
              <a:rPr lang="zh-CN" altLang="en-US" dirty="0"/>
              <a:t>在界面上基本是一致的，只是在命令输入和</a:t>
            </a:r>
            <a:r>
              <a:rPr lang="en-US" altLang="zh-CN" dirty="0"/>
              <a:t>shell</a:t>
            </a:r>
            <a:r>
              <a:rPr lang="zh-CN" altLang="en-US" dirty="0"/>
              <a:t>编程时存在一定的区别</a:t>
            </a:r>
            <a:endParaRPr lang="en-US" altLang="zh-CN" dirty="0"/>
          </a:p>
          <a:p>
            <a:r>
              <a:rPr lang="zh-CN" altLang="en-US" dirty="0" smtClean="0"/>
              <a:t>常用</a:t>
            </a:r>
            <a:r>
              <a:rPr lang="en-US" dirty="0" smtClean="0"/>
              <a:t>shell</a:t>
            </a:r>
            <a:r>
              <a:rPr lang="zh-CN" altLang="en-US" dirty="0"/>
              <a:t>程序，通常默认的登录</a:t>
            </a:r>
            <a:r>
              <a:rPr lang="en-US" altLang="zh-CN" dirty="0"/>
              <a:t>shell</a:t>
            </a:r>
            <a:r>
              <a:rPr lang="zh-CN" altLang="en-US" dirty="0"/>
              <a:t>是</a:t>
            </a:r>
            <a:r>
              <a:rPr lang="en-US" altLang="zh-CN" dirty="0" smtClean="0"/>
              <a:t>bash</a:t>
            </a:r>
            <a:r>
              <a:rPr lang="zh-CN" altLang="en-US" dirty="0" smtClean="0"/>
              <a:t>，本章中我们使用的也是</a:t>
            </a:r>
            <a:r>
              <a:rPr lang="en-US" altLang="zh-CN" dirty="0" smtClean="0"/>
              <a:t>bash</a:t>
            </a:r>
            <a:endParaRPr lang="en-US" altLang="zh-CN" dirty="0"/>
          </a:p>
          <a:p>
            <a:endParaRPr lang="zh-CN" altLang="en-US" dirty="0" smtClean="0"/>
          </a:p>
        </p:txBody>
      </p:sp>
      <p:pic>
        <p:nvPicPr>
          <p:cNvPr id="6148" name="图片 6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365104"/>
            <a:ext cx="65532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2174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1505"/>
          <p:cNvSpPr>
            <a:spLocks noGrp="1" noChangeArrowheads="1"/>
          </p:cNvSpPr>
          <p:nvPr>
            <p:ph type="title"/>
          </p:nvPr>
        </p:nvSpPr>
        <p:spPr/>
        <p:txBody>
          <a:bodyPr/>
          <a:lstStyle/>
          <a:p>
            <a:r>
              <a:rPr lang="zh-CN" altLang="en-US" dirty="0"/>
              <a:t>变量声明和赋值</a:t>
            </a:r>
            <a:endParaRPr lang="zh-CN" altLang="en-US" dirty="0" smtClean="0"/>
          </a:p>
        </p:txBody>
      </p:sp>
      <p:sp>
        <p:nvSpPr>
          <p:cNvPr id="28674" name="文本占位符 21506"/>
          <p:cNvSpPr>
            <a:spLocks noGrp="1" noChangeArrowheads="1"/>
          </p:cNvSpPr>
          <p:nvPr>
            <p:ph idx="1"/>
          </p:nvPr>
        </p:nvSpPr>
        <p:spPr>
          <a:xfrm>
            <a:off x="684213" y="1196975"/>
            <a:ext cx="8229600" cy="4741863"/>
          </a:xfrm>
        </p:spPr>
        <p:txBody>
          <a:bodyPr/>
          <a:lstStyle/>
          <a:p>
            <a:pPr>
              <a:buFont typeface="Wingdings" pitchFamily="2" charset="2"/>
              <a:buNone/>
            </a:pPr>
            <a:r>
              <a:rPr lang="zh-CN" altLang="en-US" sz="2400" b="1" dirty="0" smtClean="0"/>
              <a:t>键盘读入 变量值</a:t>
            </a:r>
          </a:p>
          <a:p>
            <a:r>
              <a:rPr lang="zh-CN" altLang="en-US" sz="2000" dirty="0" smtClean="0"/>
              <a:t>在</a:t>
            </a:r>
            <a:r>
              <a:rPr lang="en-US" altLang="zh-CN" sz="2000" dirty="0" smtClean="0"/>
              <a:t>shell</a:t>
            </a:r>
            <a:r>
              <a:rPr lang="zh-CN" altLang="en-US" sz="2000" dirty="0" smtClean="0"/>
              <a:t>程序设计中，变量的值可以作为字符串从键盘读入，其格式为：</a:t>
            </a:r>
            <a:endParaRPr lang="zh-CN" altLang="en-US" sz="2000" b="1" dirty="0" smtClean="0"/>
          </a:p>
          <a:p>
            <a:pPr>
              <a:buFont typeface="Wingdings" pitchFamily="2" charset="2"/>
              <a:buNone/>
            </a:pPr>
            <a:r>
              <a:rPr lang="zh-CN" altLang="en-US" sz="2000" b="1" dirty="0" smtClean="0"/>
              <a:t>		</a:t>
            </a:r>
            <a:r>
              <a:rPr lang="en-US" altLang="zh-CN" sz="2400" b="1" dirty="0" smtClean="0">
                <a:solidFill>
                  <a:srgbClr val="FF0000"/>
                </a:solidFill>
              </a:rPr>
              <a:t>read </a:t>
            </a:r>
            <a:r>
              <a:rPr lang="en-US" altLang="zh-CN" sz="2400" b="1" dirty="0" smtClean="0"/>
              <a:t>[options] </a:t>
            </a:r>
            <a:r>
              <a:rPr lang="en-US" altLang="zh-CN" sz="2400" b="1" dirty="0"/>
              <a:t>variable-list</a:t>
            </a:r>
            <a:endParaRPr lang="zh-CN" altLang="en-US" sz="2400" b="1" dirty="0" smtClean="0"/>
          </a:p>
          <a:p>
            <a:r>
              <a:rPr lang="zh-CN" altLang="en-US" sz="2000" dirty="0" smtClean="0"/>
              <a:t>常用选项：</a:t>
            </a:r>
          </a:p>
          <a:p>
            <a:pPr lvl="1">
              <a:buFont typeface="Wingdings" pitchFamily="2" charset="2"/>
              <a:buNone/>
            </a:pPr>
            <a:r>
              <a:rPr lang="en-US" altLang="zh-CN" sz="2000" dirty="0" smtClean="0"/>
              <a:t>-a name      </a:t>
            </a:r>
            <a:r>
              <a:rPr lang="zh-CN" altLang="en-US" sz="2000" dirty="0" smtClean="0"/>
              <a:t>把词读入</a:t>
            </a:r>
            <a:r>
              <a:rPr lang="en-US" altLang="zh-CN" sz="2000" dirty="0" smtClean="0"/>
              <a:t>name</a:t>
            </a:r>
            <a:r>
              <a:rPr lang="zh-CN" altLang="en-US" sz="2000" dirty="0" smtClean="0"/>
              <a:t>数组</a:t>
            </a:r>
            <a:endParaRPr lang="en-US" altLang="zh-CN" sz="2000" dirty="0" smtClean="0"/>
          </a:p>
          <a:p>
            <a:pPr lvl="1">
              <a:buFont typeface="Wingdings" pitchFamily="2" charset="2"/>
              <a:buNone/>
            </a:pPr>
            <a:r>
              <a:rPr lang="en-US" altLang="zh-CN" sz="2000" dirty="0" smtClean="0"/>
              <a:t>-e name      </a:t>
            </a:r>
            <a:r>
              <a:rPr lang="zh-CN" altLang="en-US" sz="2000" dirty="0" smtClean="0"/>
              <a:t>把一整行读入第一个变量中，其余的变量均为</a:t>
            </a:r>
            <a:r>
              <a:rPr lang="en-US" altLang="zh-CN" sz="2000" dirty="0" smtClean="0"/>
              <a:t>null</a:t>
            </a:r>
          </a:p>
          <a:p>
            <a:pPr lvl="1">
              <a:buFont typeface="Wingdings" pitchFamily="2" charset="2"/>
              <a:buNone/>
            </a:pPr>
            <a:r>
              <a:rPr lang="en-US" altLang="zh-CN" sz="2000" dirty="0" smtClean="0"/>
              <a:t>-n name      </a:t>
            </a:r>
            <a:r>
              <a:rPr lang="zh-CN" altLang="en-US" sz="2000" dirty="0" smtClean="0"/>
              <a:t>在</a:t>
            </a:r>
            <a:r>
              <a:rPr lang="en-US" altLang="zh-CN" sz="2000" dirty="0" smtClean="0"/>
              <a:t>echo</a:t>
            </a:r>
            <a:r>
              <a:rPr lang="zh-CN" altLang="en-US" sz="2000" dirty="0" smtClean="0"/>
              <a:t>输出命令字符串后，光标仍停留在同一行</a:t>
            </a:r>
            <a:endParaRPr lang="en-US" altLang="zh-CN" sz="2000" dirty="0" smtClean="0"/>
          </a:p>
          <a:p>
            <a:pPr lvl="1">
              <a:buFont typeface="Wingdings" pitchFamily="2" charset="2"/>
              <a:buNone/>
            </a:pPr>
            <a:endParaRPr lang="en-US" altLang="zh-CN" sz="2000" dirty="0"/>
          </a:p>
          <a:p>
            <a:r>
              <a:rPr lang="zh-CN" altLang="en-US" sz="2000" b="1" dirty="0"/>
              <a:t>例如：</a:t>
            </a:r>
            <a:endParaRPr lang="zh-CN" altLang="en-US" sz="2000" dirty="0"/>
          </a:p>
          <a:p>
            <a:pPr lvl="1">
              <a:buNone/>
            </a:pPr>
            <a:r>
              <a:rPr lang="en-US" altLang="zh-CN" sz="2000" dirty="0"/>
              <a:t>read  </a:t>
            </a:r>
            <a:r>
              <a:rPr lang="en-US" altLang="zh-CN" sz="2000" dirty="0" err="1"/>
              <a:t>str</a:t>
            </a:r>
            <a:endParaRPr lang="en-US" altLang="zh-CN" sz="2000" dirty="0"/>
          </a:p>
          <a:p>
            <a:pPr lvl="1">
              <a:buNone/>
            </a:pPr>
            <a:r>
              <a:rPr lang="en-US" altLang="zh-CN" sz="2000" dirty="0"/>
              <a:t>read</a:t>
            </a:r>
            <a:r>
              <a:rPr lang="zh-CN" altLang="en-US" sz="2000" dirty="0"/>
              <a:t>为读入命令，它表示从键盘读入字符串到</a:t>
            </a:r>
            <a:r>
              <a:rPr lang="en-US" altLang="zh-CN" sz="2000" dirty="0" err="1"/>
              <a:t>str</a:t>
            </a:r>
            <a:endParaRPr lang="en-US" altLang="zh-CN" sz="2000" dirty="0"/>
          </a:p>
          <a:p>
            <a:pPr lvl="1">
              <a:buFont typeface="Wingdings" pitchFamily="2" charset="2"/>
              <a:buNone/>
            </a:pPr>
            <a:endParaRPr lang="en-US" altLang="zh-CN" sz="2000" dirty="0" smtClean="0"/>
          </a:p>
          <a:p>
            <a:pPr lvl="1">
              <a:buFont typeface="Wingdings" pitchFamily="2" charset="2"/>
              <a:buNone/>
            </a:pPr>
            <a:endParaRPr lang="en-US" altLang="zh-CN" sz="2000" dirty="0" smtClean="0"/>
          </a:p>
        </p:txBody>
      </p:sp>
      <p:sp>
        <p:nvSpPr>
          <p:cNvPr id="2867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8482C6E-689A-4DBD-BE02-4AE2CD1A9C0D}" type="slidenum">
              <a:rPr lang="zh-CN" altLang="en-US"/>
              <a:pPr/>
              <a:t>50</a:t>
            </a:fld>
            <a:endParaRPr lang="zh-CN" altLang="en-US"/>
          </a:p>
        </p:txBody>
      </p:sp>
    </p:spTree>
    <p:extLst>
      <p:ext uri="{BB962C8B-B14F-4D97-AF65-F5344CB8AC3E}">
        <p14:creationId xmlns:p14="http://schemas.microsoft.com/office/powerpoint/2010/main" val="28927580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2530"/>
          <p:cNvSpPr>
            <a:spLocks noGrp="1" noChangeArrowheads="1"/>
          </p:cNvSpPr>
          <p:nvPr>
            <p:ph idx="1"/>
          </p:nvPr>
        </p:nvSpPr>
        <p:spPr>
          <a:xfrm>
            <a:off x="684213" y="1125538"/>
            <a:ext cx="8229600" cy="5183187"/>
          </a:xfrm>
        </p:spPr>
        <p:txBody>
          <a:bodyPr/>
          <a:lstStyle/>
          <a:p>
            <a:pPr marL="0" indent="0">
              <a:lnSpc>
                <a:spcPct val="90000"/>
              </a:lnSpc>
              <a:buNone/>
            </a:pPr>
            <a:r>
              <a:rPr lang="zh-CN" altLang="en-US" sz="2000" dirty="0" smtClean="0"/>
              <a:t>例2.</a:t>
            </a:r>
            <a:r>
              <a:rPr lang="en-US" altLang="zh-CN" sz="2000" dirty="0" smtClean="0"/>
              <a:t>9</a:t>
            </a:r>
            <a:r>
              <a:rPr lang="zh-CN" altLang="en-US" sz="2000" dirty="0" smtClean="0"/>
              <a:t> 编写一个shell程序，程序执行时从键盘读入一个目录名，然后显示这个目录下所有文件的信息。</a:t>
            </a:r>
          </a:p>
          <a:p>
            <a:pPr>
              <a:lnSpc>
                <a:spcPct val="90000"/>
              </a:lnSpc>
              <a:buFont typeface="Wingdings" pitchFamily="2" charset="2"/>
              <a:buNone/>
            </a:pPr>
            <a:r>
              <a:rPr lang="zh-CN" altLang="en-US" sz="2000" dirty="0" smtClean="0"/>
              <a:t>	分析：设存放目录的变量为DIRECTORY，其读入语句为：</a:t>
            </a:r>
          </a:p>
          <a:p>
            <a:pPr lvl="1">
              <a:lnSpc>
                <a:spcPct val="90000"/>
              </a:lnSpc>
              <a:buFont typeface="Wingdings" pitchFamily="2" charset="2"/>
              <a:buNone/>
            </a:pPr>
            <a:r>
              <a:rPr lang="zh-CN" altLang="en-US" sz="1800" dirty="0" smtClean="0"/>
              <a:t>read  DIRECTORY</a:t>
            </a:r>
          </a:p>
          <a:p>
            <a:pPr lvl="1">
              <a:lnSpc>
                <a:spcPct val="90000"/>
              </a:lnSpc>
              <a:buFont typeface="Wingdings" pitchFamily="2" charset="2"/>
              <a:buNone/>
            </a:pPr>
            <a:r>
              <a:rPr lang="zh-CN" altLang="en-US" sz="1800" dirty="0" smtClean="0"/>
              <a:t>显示文件的信息命令为：</a:t>
            </a:r>
          </a:p>
          <a:p>
            <a:pPr lvl="1">
              <a:lnSpc>
                <a:spcPct val="90000"/>
              </a:lnSpc>
              <a:buFont typeface="Wingdings" pitchFamily="2" charset="2"/>
              <a:buNone/>
            </a:pPr>
            <a:r>
              <a:rPr lang="zh-CN" altLang="en-US" sz="1800" dirty="0" smtClean="0"/>
              <a:t>ls –l</a:t>
            </a:r>
          </a:p>
          <a:p>
            <a:pPr lvl="1">
              <a:lnSpc>
                <a:spcPct val="90000"/>
              </a:lnSpc>
              <a:buFont typeface="Wingdings" pitchFamily="2" charset="2"/>
              <a:buNone/>
            </a:pPr>
            <a:r>
              <a:rPr lang="zh-CN" altLang="en-US" sz="1800" dirty="0" smtClean="0"/>
              <a:t>[root@localhost bin]#vi </a:t>
            </a:r>
            <a:r>
              <a:rPr lang="en-US" altLang="zh-CN" sz="1800" dirty="0" smtClean="0"/>
              <a:t>shell29</a:t>
            </a:r>
          </a:p>
          <a:p>
            <a:pPr lvl="1">
              <a:lnSpc>
                <a:spcPct val="90000"/>
              </a:lnSpc>
              <a:buFont typeface="Wingdings" pitchFamily="2" charset="2"/>
              <a:buNone/>
            </a:pPr>
            <a:r>
              <a:rPr lang="zh-CN" altLang="en-US" sz="1800" dirty="0" smtClean="0"/>
              <a:t>#!/bin/sh</a:t>
            </a:r>
          </a:p>
          <a:p>
            <a:pPr lvl="1">
              <a:lnSpc>
                <a:spcPct val="90000"/>
              </a:lnSpc>
              <a:buFont typeface="Wingdings" pitchFamily="2" charset="2"/>
              <a:buNone/>
            </a:pPr>
            <a:r>
              <a:rPr lang="zh-CN" altLang="en-US" sz="1800" dirty="0" smtClean="0"/>
              <a:t>echo  "please input name of directory "</a:t>
            </a:r>
          </a:p>
          <a:p>
            <a:pPr lvl="1">
              <a:lnSpc>
                <a:spcPct val="90000"/>
              </a:lnSpc>
              <a:buFont typeface="Wingdings" pitchFamily="2" charset="2"/>
              <a:buNone/>
            </a:pPr>
            <a:r>
              <a:rPr lang="zh-CN" altLang="en-US" sz="1800" dirty="0" smtClean="0"/>
              <a:t>read  DIRECTORY</a:t>
            </a:r>
          </a:p>
          <a:p>
            <a:pPr lvl="1">
              <a:lnSpc>
                <a:spcPct val="90000"/>
              </a:lnSpc>
              <a:buFont typeface="Wingdings" pitchFamily="2" charset="2"/>
              <a:buNone/>
            </a:pPr>
            <a:r>
              <a:rPr lang="zh-CN" altLang="en-US" sz="1800" dirty="0" smtClean="0"/>
              <a:t>cd  $DIRECTORY</a:t>
            </a:r>
          </a:p>
          <a:p>
            <a:pPr lvl="1">
              <a:lnSpc>
                <a:spcPct val="90000"/>
              </a:lnSpc>
              <a:buFont typeface="Wingdings" pitchFamily="2" charset="2"/>
              <a:buNone/>
            </a:pPr>
            <a:r>
              <a:rPr lang="zh-CN" altLang="en-US" sz="1800" dirty="0" smtClean="0"/>
              <a:t>ls –l</a:t>
            </a:r>
          </a:p>
          <a:p>
            <a:pPr>
              <a:lnSpc>
                <a:spcPct val="90000"/>
              </a:lnSpc>
              <a:buFont typeface="Wingdings" pitchFamily="2" charset="2"/>
              <a:buNone/>
            </a:pPr>
            <a:r>
              <a:rPr lang="zh-CN" altLang="en-US" sz="2000" dirty="0" smtClean="0"/>
              <a:t>(2)设置权限：</a:t>
            </a:r>
          </a:p>
          <a:p>
            <a:pPr lvl="1">
              <a:lnSpc>
                <a:spcPct val="90000"/>
              </a:lnSpc>
              <a:buFont typeface="Wingdings" pitchFamily="2" charset="2"/>
              <a:buNone/>
            </a:pPr>
            <a:r>
              <a:rPr lang="zh-CN" altLang="en-US" sz="1800" dirty="0" smtClean="0"/>
              <a:t>[root@localhost bin]#chmod +x </a:t>
            </a:r>
            <a:r>
              <a:rPr lang="en-US" altLang="zh-CN" sz="1800" dirty="0" smtClean="0"/>
              <a:t>shell29</a:t>
            </a:r>
            <a:endParaRPr lang="zh-CN" altLang="en-US" sz="1800" dirty="0" smtClean="0"/>
          </a:p>
          <a:p>
            <a:pPr>
              <a:lnSpc>
                <a:spcPct val="90000"/>
              </a:lnSpc>
              <a:buFont typeface="Wingdings" pitchFamily="2" charset="2"/>
              <a:buNone/>
            </a:pPr>
            <a:r>
              <a:rPr lang="zh-CN" altLang="en-US" sz="2000" dirty="0" smtClean="0"/>
              <a:t>(3)执行：</a:t>
            </a:r>
          </a:p>
          <a:p>
            <a:pPr>
              <a:lnSpc>
                <a:spcPct val="90000"/>
              </a:lnSpc>
              <a:buFont typeface="Wingdings" pitchFamily="2" charset="2"/>
              <a:buNone/>
            </a:pPr>
            <a:r>
              <a:rPr lang="zh-CN" altLang="en-US" sz="2000" dirty="0" smtClean="0"/>
              <a:t>	[root@localhost bin]# ./</a:t>
            </a:r>
            <a:r>
              <a:rPr lang="en-US" altLang="zh-CN" sz="2000" dirty="0" smtClean="0"/>
              <a:t>shell29</a:t>
            </a:r>
          </a:p>
        </p:txBody>
      </p:sp>
      <p:sp>
        <p:nvSpPr>
          <p:cNvPr id="29699" name="灯片编号占位符 1"/>
          <p:cNvSpPr>
            <a:spLocks noGrp="1" noChangeArrowheads="1"/>
          </p:cNvSpPr>
          <p:nvPr>
            <p:ph type="sldNum" sz="quarter" idx="4294967295"/>
          </p:nvPr>
        </p:nvSpPr>
        <p:spPr bwMode="auto">
          <a:xfrm>
            <a:off x="755650" y="6381750"/>
            <a:ext cx="2133600" cy="215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7E9A0E2-7505-462C-863B-A4C9ED8D8C7D}" type="slidenum">
              <a:rPr lang="zh-CN" altLang="en-US"/>
              <a:pPr/>
              <a:t>51</a:t>
            </a:fld>
            <a:endParaRPr lang="zh-CN" altLang="en-US"/>
          </a:p>
        </p:txBody>
      </p:sp>
      <p:sp>
        <p:nvSpPr>
          <p:cNvPr id="2" name="标题 1"/>
          <p:cNvSpPr>
            <a:spLocks noGrp="1"/>
          </p:cNvSpPr>
          <p:nvPr>
            <p:ph type="title"/>
          </p:nvPr>
        </p:nvSpPr>
        <p:spPr/>
        <p:txBody>
          <a:bodyPr/>
          <a:lstStyle/>
          <a:p>
            <a:r>
              <a:rPr lang="zh-CN" altLang="en-US" dirty="0"/>
              <a:t>变量声明和赋值</a:t>
            </a:r>
          </a:p>
        </p:txBody>
      </p:sp>
      <p:sp>
        <p:nvSpPr>
          <p:cNvPr id="3" name="TextBox 2"/>
          <p:cNvSpPr txBox="1"/>
          <p:nvPr/>
        </p:nvSpPr>
        <p:spPr>
          <a:xfrm>
            <a:off x="5868144" y="4742914"/>
            <a:ext cx="2376264" cy="523220"/>
          </a:xfrm>
          <a:prstGeom prst="rect">
            <a:avLst/>
          </a:prstGeom>
          <a:noFill/>
        </p:spPr>
        <p:txBody>
          <a:bodyPr wrap="square" rtlCol="0">
            <a:spAutoFit/>
          </a:bodyPr>
          <a:lstStyle/>
          <a:p>
            <a:r>
              <a:rPr lang="zh-CN" altLang="en-US" sz="2800" dirty="0" smtClean="0">
                <a:solidFill>
                  <a:srgbClr val="FF0000"/>
                </a:solidFill>
              </a:rPr>
              <a:t>结果自行调试</a:t>
            </a:r>
            <a:endParaRPr lang="zh-CN" altLang="en-US" sz="2800" dirty="0">
              <a:solidFill>
                <a:srgbClr val="FF0000"/>
              </a:solidFill>
            </a:endParaRPr>
          </a:p>
        </p:txBody>
      </p:sp>
    </p:spTree>
    <p:extLst>
      <p:ext uri="{BB962C8B-B14F-4D97-AF65-F5344CB8AC3E}">
        <p14:creationId xmlns:p14="http://schemas.microsoft.com/office/powerpoint/2010/main" val="31756458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23553"/>
          <p:cNvSpPr>
            <a:spLocks noGrp="1" noChangeArrowheads="1"/>
          </p:cNvSpPr>
          <p:nvPr>
            <p:ph type="title"/>
          </p:nvPr>
        </p:nvSpPr>
        <p:spPr/>
        <p:txBody>
          <a:bodyPr/>
          <a:lstStyle/>
          <a:p>
            <a:r>
              <a:rPr lang="zh-CN" altLang="en-US" dirty="0"/>
              <a:t>变量声明和赋值</a:t>
            </a:r>
            <a:endParaRPr lang="zh-CN" altLang="en-US" dirty="0" smtClean="0"/>
          </a:p>
        </p:txBody>
      </p:sp>
      <p:sp>
        <p:nvSpPr>
          <p:cNvPr id="30722" name="文本占位符 23554"/>
          <p:cNvSpPr>
            <a:spLocks noGrp="1" noChangeArrowheads="1"/>
          </p:cNvSpPr>
          <p:nvPr>
            <p:ph idx="1"/>
          </p:nvPr>
        </p:nvSpPr>
        <p:spPr>
          <a:xfrm>
            <a:off x="684212" y="1412875"/>
            <a:ext cx="8459787" cy="4525963"/>
          </a:xfrm>
        </p:spPr>
        <p:txBody>
          <a:bodyPr/>
          <a:lstStyle/>
          <a:p>
            <a:pPr marL="0" indent="0">
              <a:lnSpc>
                <a:spcPct val="90000"/>
              </a:lnSpc>
              <a:buNone/>
            </a:pPr>
            <a:r>
              <a:rPr lang="zh-CN" altLang="en-US" sz="2000" dirty="0" smtClean="0"/>
              <a:t>例如</a:t>
            </a:r>
            <a:r>
              <a:rPr lang="en-US" altLang="zh-CN" sz="2000" dirty="0" smtClean="0"/>
              <a:t> </a:t>
            </a:r>
            <a:r>
              <a:rPr lang="zh-CN" altLang="en-US" sz="2000" dirty="0" smtClean="0"/>
              <a:t>运行程序</a:t>
            </a:r>
            <a:r>
              <a:rPr lang="en-US" altLang="zh-CN" sz="2000" dirty="0" err="1" smtClean="0"/>
              <a:t>shelltest</a:t>
            </a:r>
            <a:r>
              <a:rPr lang="en-US" altLang="zh-CN" sz="2000" dirty="0" smtClean="0"/>
              <a:t>,</a:t>
            </a:r>
            <a:r>
              <a:rPr lang="zh-CN" altLang="en-US" sz="2000" dirty="0" smtClean="0"/>
              <a:t>从键盘读入</a:t>
            </a:r>
            <a:r>
              <a:rPr lang="en-US" altLang="zh-CN" sz="2000" dirty="0" smtClean="0"/>
              <a:t>x</a:t>
            </a:r>
            <a:r>
              <a:rPr lang="zh-CN" altLang="en-US" sz="2000" dirty="0" smtClean="0"/>
              <a:t>、</a:t>
            </a:r>
            <a:r>
              <a:rPr lang="en-US" altLang="zh-CN" sz="2000" dirty="0" smtClean="0"/>
              <a:t>y</a:t>
            </a:r>
            <a:r>
              <a:rPr lang="zh-CN" altLang="en-US" sz="2000" dirty="0" smtClean="0"/>
              <a:t>的值，然后做加法运算，最后输出结果。</a:t>
            </a:r>
          </a:p>
          <a:p>
            <a:pPr>
              <a:lnSpc>
                <a:spcPct val="90000"/>
              </a:lnSpc>
              <a:buFont typeface="Wingdings" pitchFamily="2" charset="2"/>
              <a:buNone/>
            </a:pPr>
            <a:r>
              <a:rPr lang="en-US" altLang="zh-CN" sz="2000" dirty="0" smtClean="0"/>
              <a:t>(1)</a:t>
            </a:r>
            <a:r>
              <a:rPr lang="zh-CN" altLang="en-US" sz="2000" dirty="0" smtClean="0"/>
              <a:t>用</a:t>
            </a:r>
            <a:r>
              <a:rPr lang="en-US" altLang="zh-CN" sz="2000" dirty="0" smtClean="0"/>
              <a:t>vi</a:t>
            </a:r>
            <a:r>
              <a:rPr lang="zh-CN" altLang="en-US" sz="2000" dirty="0" smtClean="0"/>
              <a:t>编辑程序</a:t>
            </a:r>
          </a:p>
          <a:p>
            <a:pPr lvl="1">
              <a:lnSpc>
                <a:spcPct val="90000"/>
              </a:lnSpc>
              <a:buFont typeface="Wingdings" pitchFamily="2" charset="2"/>
              <a:buNone/>
            </a:pPr>
            <a:r>
              <a:rPr lang="en-US" altLang="zh-CN" dirty="0" smtClean="0"/>
              <a:t>[</a:t>
            </a:r>
            <a:r>
              <a:rPr lang="en-US" altLang="zh-CN" dirty="0" err="1" smtClean="0"/>
              <a:t>root@localhost</a:t>
            </a:r>
            <a:r>
              <a:rPr lang="en-US" altLang="zh-CN" dirty="0" smtClean="0"/>
              <a:t> bin]#vi </a:t>
            </a:r>
            <a:r>
              <a:rPr lang="en-US" altLang="zh-CN" dirty="0" err="1" smtClean="0"/>
              <a:t>shelltest</a:t>
            </a:r>
            <a:endParaRPr lang="en-US" altLang="zh-CN" dirty="0" smtClean="0"/>
          </a:p>
          <a:p>
            <a:pPr lvl="1">
              <a:lnSpc>
                <a:spcPct val="90000"/>
              </a:lnSpc>
              <a:buFont typeface="Wingdings" pitchFamily="2" charset="2"/>
              <a:buNone/>
            </a:pPr>
            <a:r>
              <a:rPr lang="en-US" altLang="zh-CN" dirty="0" smtClean="0"/>
              <a:t>#!/bin/</a:t>
            </a:r>
            <a:r>
              <a:rPr lang="en-US" altLang="zh-CN" dirty="0" err="1" smtClean="0"/>
              <a:t>sh</a:t>
            </a:r>
            <a:endParaRPr lang="en-US" altLang="zh-CN" dirty="0" smtClean="0"/>
          </a:p>
          <a:p>
            <a:pPr lvl="1">
              <a:lnSpc>
                <a:spcPct val="90000"/>
              </a:lnSpc>
              <a:buFont typeface="Wingdings" pitchFamily="2" charset="2"/>
              <a:buNone/>
            </a:pPr>
            <a:r>
              <a:rPr lang="en-US" altLang="zh-CN" dirty="0" smtClean="0"/>
              <a:t>read x y</a:t>
            </a:r>
          </a:p>
          <a:p>
            <a:pPr lvl="1">
              <a:lnSpc>
                <a:spcPct val="90000"/>
              </a:lnSpc>
              <a:buNone/>
            </a:pPr>
            <a:r>
              <a:rPr lang="en-US" altLang="zh-CN" dirty="0" smtClean="0"/>
              <a:t>z=`expr $x + $y`   </a:t>
            </a:r>
            <a:r>
              <a:rPr lang="en-US" altLang="zh-CN" sz="1800" dirty="0">
                <a:solidFill>
                  <a:srgbClr val="FF0000"/>
                </a:solidFill>
              </a:rPr>
              <a:t>#</a:t>
            </a:r>
            <a:r>
              <a:rPr lang="en-US" altLang="zh-CN" sz="1800" dirty="0" smtClean="0">
                <a:solidFill>
                  <a:srgbClr val="FF0000"/>
                </a:solidFill>
              </a:rPr>
              <a:t>expr</a:t>
            </a:r>
            <a:r>
              <a:rPr lang="zh-CN" altLang="en-US" sz="1800" dirty="0">
                <a:solidFill>
                  <a:srgbClr val="FF0000"/>
                </a:solidFill>
              </a:rPr>
              <a:t>表达式计算工具，使用它完成表达式的求值</a:t>
            </a:r>
            <a:r>
              <a:rPr lang="zh-CN" altLang="en-US" sz="1800" dirty="0" smtClean="0">
                <a:solidFill>
                  <a:srgbClr val="FF0000"/>
                </a:solidFill>
              </a:rPr>
              <a:t>操作</a:t>
            </a:r>
            <a:endParaRPr lang="en-US" altLang="zh-CN" sz="1800" dirty="0" smtClean="0">
              <a:solidFill>
                <a:srgbClr val="FF0000"/>
              </a:solidFill>
            </a:endParaRPr>
          </a:p>
          <a:p>
            <a:pPr lvl="1">
              <a:lnSpc>
                <a:spcPct val="90000"/>
              </a:lnSpc>
              <a:buNone/>
            </a:pPr>
            <a:r>
              <a:rPr lang="en-US" altLang="zh-CN" sz="1800" dirty="0">
                <a:solidFill>
                  <a:srgbClr val="FF0000"/>
                </a:solidFill>
              </a:rPr>
              <a:t> </a:t>
            </a:r>
            <a:r>
              <a:rPr lang="en-US" altLang="zh-CN" sz="1800" dirty="0" smtClean="0">
                <a:solidFill>
                  <a:srgbClr val="FF0000"/>
                </a:solidFill>
              </a:rPr>
              <a:t>                                   #</a:t>
            </a:r>
            <a:r>
              <a:rPr lang="zh-CN" altLang="en-US" sz="1800" dirty="0" smtClean="0">
                <a:solidFill>
                  <a:srgbClr val="FF0000"/>
                </a:solidFill>
              </a:rPr>
              <a:t>“</a:t>
            </a:r>
            <a:r>
              <a:rPr lang="en-US" altLang="zh-CN" sz="1800" dirty="0" smtClean="0">
                <a:solidFill>
                  <a:srgbClr val="FF0000"/>
                </a:solidFill>
              </a:rPr>
              <a:t>`command`</a:t>
            </a:r>
            <a:r>
              <a:rPr lang="zh-CN" altLang="en-US" sz="1800" dirty="0" smtClean="0">
                <a:solidFill>
                  <a:srgbClr val="FF0000"/>
                </a:solidFill>
              </a:rPr>
              <a:t>”命令替换，将替换为</a:t>
            </a:r>
            <a:r>
              <a:rPr lang="en-US" altLang="zh-CN" sz="1800" dirty="0" smtClean="0">
                <a:solidFill>
                  <a:srgbClr val="FF0000"/>
                </a:solidFill>
              </a:rPr>
              <a:t>command</a:t>
            </a:r>
            <a:r>
              <a:rPr lang="zh-CN" altLang="en-US" sz="1800" dirty="0" smtClean="0">
                <a:solidFill>
                  <a:srgbClr val="FF0000"/>
                </a:solidFill>
              </a:rPr>
              <a:t>的输出结果</a:t>
            </a:r>
            <a:endParaRPr lang="en-US" altLang="zh-CN" sz="1800" dirty="0">
              <a:solidFill>
                <a:srgbClr val="FF0000"/>
              </a:solidFill>
            </a:endParaRPr>
          </a:p>
          <a:p>
            <a:pPr lvl="1">
              <a:lnSpc>
                <a:spcPct val="90000"/>
              </a:lnSpc>
              <a:buFont typeface="Wingdings" pitchFamily="2" charset="2"/>
              <a:buNone/>
            </a:pPr>
            <a:r>
              <a:rPr lang="en-US" altLang="zh-CN" dirty="0" smtClean="0"/>
              <a:t>echo "The sum is $z"</a:t>
            </a:r>
          </a:p>
          <a:p>
            <a:pPr>
              <a:lnSpc>
                <a:spcPct val="90000"/>
              </a:lnSpc>
              <a:buFont typeface="Wingdings" pitchFamily="2" charset="2"/>
              <a:buNone/>
            </a:pPr>
            <a:r>
              <a:rPr lang="en-US" altLang="zh-CN" sz="2000" dirty="0" smtClean="0"/>
              <a:t>(2)</a:t>
            </a:r>
            <a:r>
              <a:rPr lang="zh-CN" altLang="en-US" sz="2000" dirty="0" smtClean="0"/>
              <a:t>设置权限：</a:t>
            </a:r>
          </a:p>
          <a:p>
            <a:pPr>
              <a:lnSpc>
                <a:spcPct val="90000"/>
              </a:lnSpc>
              <a:buFont typeface="Wingdings" pitchFamily="2" charset="2"/>
              <a:buNone/>
            </a:pPr>
            <a:r>
              <a:rPr lang="zh-CN" altLang="en-US" sz="2000" dirty="0" smtClean="0"/>
              <a:t>	</a:t>
            </a:r>
            <a:r>
              <a:rPr lang="en-US" altLang="zh-CN" sz="2000" dirty="0" smtClean="0"/>
              <a:t>[</a:t>
            </a:r>
            <a:r>
              <a:rPr lang="en-US" altLang="zh-CN" sz="2000" dirty="0" err="1" smtClean="0"/>
              <a:t>root@localhost</a:t>
            </a:r>
            <a:r>
              <a:rPr lang="en-US" altLang="zh-CN" sz="2000" dirty="0" smtClean="0"/>
              <a:t> bin]#</a:t>
            </a:r>
            <a:r>
              <a:rPr lang="en-US" altLang="zh-CN" sz="2000" dirty="0" err="1" smtClean="0"/>
              <a:t>chmod</a:t>
            </a:r>
            <a:r>
              <a:rPr lang="en-US" altLang="zh-CN" sz="2000" dirty="0" smtClean="0"/>
              <a:t> +x </a:t>
            </a:r>
            <a:r>
              <a:rPr lang="en-US" altLang="zh-CN" sz="2000" dirty="0" err="1" smtClean="0"/>
              <a:t>shelltest</a:t>
            </a:r>
            <a:endParaRPr lang="en-US" altLang="zh-CN" sz="2000" dirty="0" smtClean="0"/>
          </a:p>
          <a:p>
            <a:pPr>
              <a:lnSpc>
                <a:spcPct val="90000"/>
              </a:lnSpc>
              <a:buFont typeface="Wingdings" pitchFamily="2" charset="2"/>
              <a:buNone/>
            </a:pPr>
            <a:r>
              <a:rPr lang="en-US" altLang="zh-CN" sz="2000" dirty="0" smtClean="0"/>
              <a:t>(3)</a:t>
            </a:r>
            <a:r>
              <a:rPr lang="zh-CN" altLang="en-US" sz="2000" dirty="0" smtClean="0"/>
              <a:t>执行：</a:t>
            </a:r>
          </a:p>
          <a:p>
            <a:pPr lvl="1">
              <a:lnSpc>
                <a:spcPct val="90000"/>
              </a:lnSpc>
              <a:buFont typeface="Wingdings" pitchFamily="2" charset="2"/>
              <a:buNone/>
            </a:pPr>
            <a:r>
              <a:rPr lang="en-US" altLang="zh-CN" sz="1800" dirty="0" smtClean="0"/>
              <a:t>[</a:t>
            </a:r>
            <a:r>
              <a:rPr lang="en-US" altLang="zh-CN" sz="1800" dirty="0" err="1" smtClean="0"/>
              <a:t>root@localhost</a:t>
            </a:r>
            <a:r>
              <a:rPr lang="en-US" altLang="zh-CN" sz="1800" dirty="0" smtClean="0"/>
              <a:t> bin]# ./</a:t>
            </a:r>
            <a:r>
              <a:rPr lang="en-US" altLang="zh-CN" sz="1800" dirty="0" err="1" smtClean="0"/>
              <a:t>shelltest</a:t>
            </a:r>
            <a:endParaRPr lang="en-US" altLang="zh-CN" sz="1800" dirty="0" smtClean="0"/>
          </a:p>
          <a:p>
            <a:pPr lvl="1">
              <a:lnSpc>
                <a:spcPct val="90000"/>
              </a:lnSpc>
              <a:buFont typeface="Wingdings" pitchFamily="2" charset="2"/>
              <a:buNone/>
            </a:pPr>
            <a:r>
              <a:rPr lang="en-US" altLang="zh-CN" sz="1800" dirty="0" smtClean="0"/>
              <a:t>45  78</a:t>
            </a:r>
          </a:p>
          <a:p>
            <a:pPr lvl="1">
              <a:lnSpc>
                <a:spcPct val="90000"/>
              </a:lnSpc>
              <a:buFont typeface="Wingdings" pitchFamily="2" charset="2"/>
              <a:buNone/>
            </a:pPr>
            <a:r>
              <a:rPr lang="en-US" altLang="zh-CN" sz="1800" dirty="0" smtClean="0"/>
              <a:t>The sum is 123</a:t>
            </a:r>
          </a:p>
        </p:txBody>
      </p:sp>
      <p:sp>
        <p:nvSpPr>
          <p:cNvPr id="307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F0BD104-BC67-4E71-8CB5-7089FD2C2403}" type="slidenum">
              <a:rPr lang="zh-CN" altLang="en-US"/>
              <a:pPr/>
              <a:t>52</a:t>
            </a:fld>
            <a:endParaRPr lang="zh-CN" altLang="en-US"/>
          </a:p>
        </p:txBody>
      </p:sp>
      <p:sp>
        <p:nvSpPr>
          <p:cNvPr id="5" name="TextBox 4"/>
          <p:cNvSpPr txBox="1"/>
          <p:nvPr/>
        </p:nvSpPr>
        <p:spPr>
          <a:xfrm>
            <a:off x="5868144" y="4742914"/>
            <a:ext cx="2376264" cy="523220"/>
          </a:xfrm>
          <a:prstGeom prst="rect">
            <a:avLst/>
          </a:prstGeom>
          <a:noFill/>
        </p:spPr>
        <p:txBody>
          <a:bodyPr wrap="square" rtlCol="0">
            <a:spAutoFit/>
          </a:bodyPr>
          <a:lstStyle/>
          <a:p>
            <a:r>
              <a:rPr lang="zh-CN" altLang="en-US" sz="2800" dirty="0" smtClean="0">
                <a:solidFill>
                  <a:srgbClr val="FF0000"/>
                </a:solidFill>
              </a:rPr>
              <a:t>结果自行调试</a:t>
            </a:r>
            <a:endParaRPr lang="zh-CN" altLang="en-US" sz="2800" dirty="0">
              <a:solidFill>
                <a:srgbClr val="FF0000"/>
              </a:solidFill>
            </a:endParaRPr>
          </a:p>
        </p:txBody>
      </p:sp>
    </p:spTree>
    <p:extLst>
      <p:ext uri="{BB962C8B-B14F-4D97-AF65-F5344CB8AC3E}">
        <p14:creationId xmlns:p14="http://schemas.microsoft.com/office/powerpoint/2010/main" val="4610375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5297"/>
          <p:cNvSpPr>
            <a:spLocks noGrp="1" noChangeArrowheads="1"/>
          </p:cNvSpPr>
          <p:nvPr>
            <p:ph type="title"/>
          </p:nvPr>
        </p:nvSpPr>
        <p:spPr/>
        <p:txBody>
          <a:bodyPr/>
          <a:lstStyle/>
          <a:p>
            <a:r>
              <a:rPr lang="en-US" altLang="zh-CN" dirty="0"/>
              <a:t>s</a:t>
            </a:r>
            <a:r>
              <a:rPr lang="en-US" altLang="zh-CN" dirty="0" smtClean="0"/>
              <a:t>hell</a:t>
            </a:r>
            <a:r>
              <a:rPr lang="zh-CN" altLang="en-US" dirty="0" smtClean="0"/>
              <a:t>中的数值处理</a:t>
            </a:r>
          </a:p>
        </p:txBody>
      </p:sp>
      <p:sp>
        <p:nvSpPr>
          <p:cNvPr id="74754" name="文本占位符 55298"/>
          <p:cNvSpPr>
            <a:spLocks noGrp="1" noChangeArrowheads="1"/>
          </p:cNvSpPr>
          <p:nvPr>
            <p:ph idx="1"/>
          </p:nvPr>
        </p:nvSpPr>
        <p:spPr>
          <a:xfrm>
            <a:off x="611560" y="1196752"/>
            <a:ext cx="8229600" cy="4525963"/>
          </a:xfrm>
        </p:spPr>
        <p:txBody>
          <a:bodyPr/>
          <a:lstStyle/>
          <a:p>
            <a:r>
              <a:rPr lang="en-US" altLang="zh-CN" sz="2200" dirty="0" err="1"/>
              <a:t>Liunx</a:t>
            </a:r>
            <a:r>
              <a:rPr lang="zh-CN" altLang="en-US" sz="2200" dirty="0"/>
              <a:t>系统中</a:t>
            </a:r>
            <a:r>
              <a:rPr lang="en-US" altLang="zh-CN" sz="2200" dirty="0"/>
              <a:t>bash</a:t>
            </a:r>
            <a:r>
              <a:rPr lang="zh-CN" altLang="en-US" sz="2200" dirty="0"/>
              <a:t>变量的值是以字符串格式存储的，如果要进行算术运算和逻辑运算必须先将字符串转化为</a:t>
            </a:r>
            <a:r>
              <a:rPr lang="zh-CN" altLang="en-US" sz="2200" dirty="0" smtClean="0"/>
              <a:t>整数，得到运算结果后再转回字符串</a:t>
            </a:r>
            <a:endParaRPr lang="en-US" altLang="zh-CN" sz="2200" dirty="0" smtClean="0"/>
          </a:p>
          <a:p>
            <a:r>
              <a:rPr lang="en-US" altLang="zh-CN" sz="2200" dirty="0" smtClean="0"/>
              <a:t>bash </a:t>
            </a:r>
            <a:r>
              <a:rPr lang="zh-CN" altLang="en-US" sz="2200" dirty="0" smtClean="0"/>
              <a:t>提供了三种方法对数值数据进行算术运算：</a:t>
            </a:r>
          </a:p>
          <a:p>
            <a:pPr marL="1588" indent="-344488">
              <a:buFont typeface="Wingdings" pitchFamily="2" charset="2"/>
              <a:buNone/>
            </a:pPr>
            <a:r>
              <a:rPr lang="zh-CN" altLang="en-US" sz="2200" dirty="0" smtClean="0"/>
              <a:t>（ </a:t>
            </a:r>
            <a:r>
              <a:rPr lang="en-US" altLang="zh-CN" sz="2200" dirty="0" smtClean="0"/>
              <a:t>1</a:t>
            </a:r>
            <a:r>
              <a:rPr lang="zh-CN" altLang="en-US" sz="2200" dirty="0" smtClean="0"/>
              <a:t>） </a:t>
            </a:r>
            <a:r>
              <a:rPr lang="en-US" altLang="zh-CN" sz="2200" dirty="0" smtClean="0"/>
              <a:t>let </a:t>
            </a:r>
            <a:r>
              <a:rPr lang="zh-CN" altLang="en-US" sz="2200" dirty="0" smtClean="0"/>
              <a:t>命令</a:t>
            </a:r>
          </a:p>
          <a:p>
            <a:pPr marL="1588" indent="-344488">
              <a:buFont typeface="Wingdings" pitchFamily="2" charset="2"/>
              <a:buNone/>
            </a:pPr>
            <a:r>
              <a:rPr lang="zh-CN" altLang="en-US" sz="2200" dirty="0" smtClean="0"/>
              <a:t>（ </a:t>
            </a:r>
            <a:r>
              <a:rPr lang="en-US" altLang="zh-CN" sz="2200" dirty="0" smtClean="0"/>
              <a:t>2</a:t>
            </a:r>
            <a:r>
              <a:rPr lang="zh-CN" altLang="en-US" sz="2200" dirty="0" smtClean="0"/>
              <a:t>） </a:t>
            </a:r>
            <a:r>
              <a:rPr lang="en-US" altLang="zh-CN" sz="2200" dirty="0" smtClean="0"/>
              <a:t>shell </a:t>
            </a:r>
            <a:r>
              <a:rPr lang="zh-CN" altLang="en-US" sz="2200" dirty="0" smtClean="0"/>
              <a:t>扩展</a:t>
            </a:r>
            <a:r>
              <a:rPr lang="en-US" altLang="zh-CN" sz="2200" dirty="0" smtClean="0"/>
              <a:t>$((expression))</a:t>
            </a:r>
          </a:p>
          <a:p>
            <a:pPr marL="1588" indent="-344488">
              <a:buFont typeface="Wingdings" pitchFamily="2" charset="2"/>
              <a:buNone/>
            </a:pPr>
            <a:r>
              <a:rPr lang="zh-CN" altLang="en-US" sz="2200" dirty="0" smtClean="0"/>
              <a:t>（ </a:t>
            </a:r>
            <a:r>
              <a:rPr lang="en-US" altLang="zh-CN" sz="2200" dirty="0" smtClean="0"/>
              <a:t>3</a:t>
            </a:r>
            <a:r>
              <a:rPr lang="zh-CN" altLang="en-US" sz="2200" dirty="0" smtClean="0"/>
              <a:t>） </a:t>
            </a:r>
            <a:r>
              <a:rPr lang="en-US" altLang="zh-CN" sz="2200" dirty="0" smtClean="0"/>
              <a:t>expr </a:t>
            </a:r>
            <a:r>
              <a:rPr lang="zh-CN" altLang="en-US" sz="2200" dirty="0" smtClean="0"/>
              <a:t>命令</a:t>
            </a:r>
            <a:endParaRPr lang="en-US" altLang="zh-CN" sz="2200" dirty="0" smtClean="0"/>
          </a:p>
          <a:p>
            <a:r>
              <a:rPr lang="zh-CN" altLang="en-US" sz="2200" dirty="0"/>
              <a:t>在表达式</a:t>
            </a:r>
            <a:r>
              <a:rPr lang="zh-CN" altLang="en-US" sz="2200" dirty="0" smtClean="0"/>
              <a:t>中求值是以长整数格式进行的，并且不做溢出检查</a:t>
            </a:r>
            <a:endParaRPr lang="en-US" altLang="zh-CN" sz="2200" dirty="0" smtClean="0"/>
          </a:p>
          <a:p>
            <a:r>
              <a:rPr lang="zh-CN" altLang="en-US" sz="2200" dirty="0" smtClean="0"/>
              <a:t>算术、逻辑和关系运算按优先级进行运算，同组的运算符有相同的优先级</a:t>
            </a:r>
            <a:endParaRPr lang="en-US" altLang="zh-CN" sz="2200" dirty="0" smtClean="0"/>
          </a:p>
          <a:p>
            <a:r>
              <a:rPr lang="zh-CN" altLang="en-US" sz="2200" dirty="0" smtClean="0"/>
              <a:t>八进制数在首位数字前加</a:t>
            </a:r>
            <a:r>
              <a:rPr lang="en-US" altLang="zh-CN" sz="2200" dirty="0" smtClean="0"/>
              <a:t>0</a:t>
            </a:r>
            <a:r>
              <a:rPr lang="zh-CN" altLang="en-US" sz="2200" dirty="0" smtClean="0"/>
              <a:t>，十六进制数在首位数字前加</a:t>
            </a:r>
            <a:r>
              <a:rPr lang="en-US" altLang="zh-CN" sz="2200" dirty="0" smtClean="0"/>
              <a:t>0x</a:t>
            </a:r>
            <a:r>
              <a:rPr lang="zh-CN" altLang="en-US" sz="2200" dirty="0" smtClean="0"/>
              <a:t>或</a:t>
            </a:r>
            <a:r>
              <a:rPr lang="en-US" altLang="zh-CN" sz="2200" dirty="0" smtClean="0"/>
              <a:t>0X</a:t>
            </a:r>
            <a:r>
              <a:rPr lang="zh-CN" altLang="en-US" sz="2200" dirty="0" smtClean="0"/>
              <a:t>，十进制数不做任何标记</a:t>
            </a:r>
            <a:endParaRPr lang="zh-CN" altLang="en-US" sz="2200" dirty="0"/>
          </a:p>
        </p:txBody>
      </p:sp>
      <p:sp>
        <p:nvSpPr>
          <p:cNvPr id="7475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C7B2D2-7B4C-4AB9-862B-B67D6FA034B9}" type="slidenum">
              <a:rPr lang="zh-CN" altLang="en-US"/>
              <a:pPr/>
              <a:t>53</a:t>
            </a:fld>
            <a:endParaRPr lang="zh-CN" altLang="en-US"/>
          </a:p>
        </p:txBody>
      </p:sp>
    </p:spTree>
    <p:extLst>
      <p:ext uri="{BB962C8B-B14F-4D97-AF65-F5344CB8AC3E}">
        <p14:creationId xmlns:p14="http://schemas.microsoft.com/office/powerpoint/2010/main" val="12283359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5297"/>
          <p:cNvSpPr>
            <a:spLocks noGrp="1" noChangeArrowheads="1"/>
          </p:cNvSpPr>
          <p:nvPr>
            <p:ph type="title"/>
          </p:nvPr>
        </p:nvSpPr>
        <p:spPr/>
        <p:txBody>
          <a:bodyPr/>
          <a:lstStyle/>
          <a:p>
            <a:r>
              <a:rPr lang="en-US" altLang="zh-CN" dirty="0"/>
              <a:t>s</a:t>
            </a:r>
            <a:r>
              <a:rPr lang="en-US" altLang="zh-CN" dirty="0" smtClean="0"/>
              <a:t>hell</a:t>
            </a:r>
            <a:r>
              <a:rPr lang="zh-CN" altLang="en-US" dirty="0" smtClean="0"/>
              <a:t>中的数值处理</a:t>
            </a:r>
          </a:p>
        </p:txBody>
      </p:sp>
      <p:sp>
        <p:nvSpPr>
          <p:cNvPr id="74754" name="文本占位符 55298"/>
          <p:cNvSpPr>
            <a:spLocks noGrp="1" noChangeArrowheads="1"/>
          </p:cNvSpPr>
          <p:nvPr>
            <p:ph idx="1"/>
          </p:nvPr>
        </p:nvSpPr>
        <p:spPr>
          <a:xfrm>
            <a:off x="683568" y="1124744"/>
            <a:ext cx="8229600" cy="4525963"/>
          </a:xfrm>
        </p:spPr>
        <p:txBody>
          <a:bodyPr/>
          <a:lstStyle/>
          <a:p>
            <a:pPr marL="1588" indent="-344488">
              <a:buFont typeface="Wingdings" pitchFamily="2" charset="2"/>
              <a:buNone/>
            </a:pPr>
            <a:r>
              <a:rPr lang="en-US" altLang="zh-CN" sz="2400" b="1" dirty="0"/>
              <a:t>l</a:t>
            </a:r>
            <a:r>
              <a:rPr lang="en-US" altLang="zh-CN" sz="2400" b="1" dirty="0" smtClean="0"/>
              <a:t>et</a:t>
            </a:r>
            <a:r>
              <a:rPr lang="zh-CN" altLang="en-US" sz="2400" b="1" dirty="0" smtClean="0"/>
              <a:t>命令的应用</a:t>
            </a:r>
            <a:endParaRPr lang="en-US" altLang="zh-CN" sz="2400" b="1" dirty="0" smtClean="0"/>
          </a:p>
          <a:p>
            <a:r>
              <a:rPr lang="en-US" altLang="zh-CN" dirty="0"/>
              <a:t>let</a:t>
            </a:r>
            <a:r>
              <a:rPr lang="zh-CN" altLang="en-US" dirty="0"/>
              <a:t>命令是</a:t>
            </a:r>
            <a:r>
              <a:rPr lang="en-US" altLang="zh-CN" dirty="0"/>
              <a:t>bash</a:t>
            </a:r>
            <a:r>
              <a:rPr lang="zh-CN" altLang="en-US" dirty="0"/>
              <a:t>的内部命令，可以用来计算算术表达式的</a:t>
            </a:r>
            <a:r>
              <a:rPr lang="zh-CN" altLang="en-US" dirty="0" smtClean="0"/>
              <a:t>值</a:t>
            </a:r>
            <a:endParaRPr lang="en-US" altLang="zh-CN" dirty="0" smtClean="0"/>
          </a:p>
          <a:p>
            <a:r>
              <a:rPr lang="zh-CN" altLang="en-US" dirty="0" smtClean="0"/>
              <a:t>如果表达式中有空格或者特殊字符，则将表达式括在双引号中</a:t>
            </a:r>
            <a:endParaRPr lang="en-US" altLang="zh-CN" dirty="0" smtClean="0"/>
          </a:p>
          <a:p>
            <a:r>
              <a:rPr lang="zh-CN" altLang="en-US" dirty="0" smtClean="0"/>
              <a:t>格式：</a:t>
            </a:r>
            <a:r>
              <a:rPr lang="en-US" altLang="zh-CN" dirty="0" smtClean="0">
                <a:solidFill>
                  <a:srgbClr val="FF0000"/>
                </a:solidFill>
              </a:rPr>
              <a:t>let express-list</a:t>
            </a:r>
          </a:p>
          <a:p>
            <a:r>
              <a:rPr lang="zh-CN" altLang="en-US" dirty="0" smtClean="0"/>
              <a:t>如果表达式取值为</a:t>
            </a:r>
            <a:r>
              <a:rPr lang="en-US" altLang="zh-CN" dirty="0" smtClean="0"/>
              <a:t>0</a:t>
            </a:r>
            <a:r>
              <a:rPr lang="zh-CN" altLang="en-US" dirty="0" smtClean="0"/>
              <a:t>，</a:t>
            </a:r>
            <a:r>
              <a:rPr lang="en-US" altLang="zh-CN" dirty="0" smtClean="0"/>
              <a:t>let</a:t>
            </a:r>
            <a:r>
              <a:rPr lang="zh-CN" altLang="en-US" dirty="0" smtClean="0"/>
              <a:t>命令返回</a:t>
            </a:r>
            <a:r>
              <a:rPr lang="en-US" altLang="zh-CN" dirty="0" smtClean="0"/>
              <a:t>1</a:t>
            </a:r>
            <a:r>
              <a:rPr lang="zh-CN" altLang="en-US" dirty="0" smtClean="0"/>
              <a:t>；否则返回</a:t>
            </a:r>
            <a:r>
              <a:rPr lang="en-US" altLang="zh-CN" dirty="0" smtClean="0"/>
              <a:t>0</a:t>
            </a:r>
          </a:p>
          <a:p>
            <a:r>
              <a:rPr lang="en-US" altLang="zh-CN" dirty="0"/>
              <a:t>l</a:t>
            </a:r>
            <a:r>
              <a:rPr lang="en-US" altLang="zh-CN" dirty="0" smtClean="0"/>
              <a:t>et</a:t>
            </a:r>
            <a:r>
              <a:rPr lang="zh-CN" altLang="en-US" dirty="0" smtClean="0"/>
              <a:t>在</a:t>
            </a:r>
            <a:r>
              <a:rPr lang="en-US" altLang="zh-CN" dirty="0" smtClean="0"/>
              <a:t>shell</a:t>
            </a:r>
            <a:r>
              <a:rPr lang="zh-CN" altLang="en-US" dirty="0" smtClean="0"/>
              <a:t>中使用时，不需要在变量名前加</a:t>
            </a:r>
            <a:r>
              <a:rPr lang="en-US" altLang="zh-CN" dirty="0" smtClean="0"/>
              <a:t>$</a:t>
            </a:r>
            <a:endParaRPr lang="en-US" altLang="zh-CN" dirty="0"/>
          </a:p>
        </p:txBody>
      </p:sp>
      <p:sp>
        <p:nvSpPr>
          <p:cNvPr id="7475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C7B2D2-7B4C-4AB9-862B-B67D6FA034B9}" type="slidenum">
              <a:rPr lang="zh-CN" altLang="en-US"/>
              <a:pPr/>
              <a:t>54</a:t>
            </a:fld>
            <a:endParaRPr lang="zh-CN" altLang="en-US"/>
          </a:p>
        </p:txBody>
      </p:sp>
    </p:spTree>
    <p:extLst>
      <p:ext uri="{BB962C8B-B14F-4D97-AF65-F5344CB8AC3E}">
        <p14:creationId xmlns:p14="http://schemas.microsoft.com/office/powerpoint/2010/main" val="8039513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5297"/>
          <p:cNvSpPr>
            <a:spLocks noGrp="1" noChangeArrowheads="1"/>
          </p:cNvSpPr>
          <p:nvPr>
            <p:ph type="title"/>
          </p:nvPr>
        </p:nvSpPr>
        <p:spPr/>
        <p:txBody>
          <a:bodyPr/>
          <a:lstStyle/>
          <a:p>
            <a:r>
              <a:rPr lang="en-US" altLang="zh-CN" dirty="0"/>
              <a:t>s</a:t>
            </a:r>
            <a:r>
              <a:rPr lang="en-US" altLang="zh-CN" dirty="0" smtClean="0"/>
              <a:t>hell</a:t>
            </a:r>
            <a:r>
              <a:rPr lang="zh-CN" altLang="en-US" dirty="0" smtClean="0"/>
              <a:t>中的数值处理</a:t>
            </a:r>
          </a:p>
        </p:txBody>
      </p:sp>
      <p:sp>
        <p:nvSpPr>
          <p:cNvPr id="74754" name="文本占位符 55298"/>
          <p:cNvSpPr>
            <a:spLocks noGrp="1" noChangeArrowheads="1"/>
          </p:cNvSpPr>
          <p:nvPr>
            <p:ph idx="1"/>
          </p:nvPr>
        </p:nvSpPr>
        <p:spPr>
          <a:xfrm>
            <a:off x="683568" y="1124744"/>
            <a:ext cx="8460432" cy="4525963"/>
          </a:xfrm>
        </p:spPr>
        <p:txBody>
          <a:bodyPr/>
          <a:lstStyle/>
          <a:p>
            <a:pPr marL="0" indent="0">
              <a:buNone/>
            </a:pPr>
            <a:r>
              <a:rPr lang="zh-CN" altLang="en-US" dirty="0" smtClean="0"/>
              <a:t>例如： </a:t>
            </a:r>
            <a:r>
              <a:rPr lang="en-US" altLang="zh-CN" dirty="0" smtClean="0"/>
              <a:t>let </a:t>
            </a:r>
            <a:r>
              <a:rPr lang="zh-CN" altLang="en-US" dirty="0" smtClean="0"/>
              <a:t>命令的</a:t>
            </a:r>
            <a:r>
              <a:rPr lang="zh-CN" altLang="en-US" dirty="0"/>
              <a:t>使用。</a:t>
            </a:r>
          </a:p>
          <a:p>
            <a:pPr marL="1588" indent="-344488">
              <a:buFont typeface="Wingdings" pitchFamily="2" charset="2"/>
              <a:buNone/>
            </a:pPr>
            <a:r>
              <a:rPr lang="en-US" altLang="zh-CN" dirty="0" smtClean="0"/>
              <a:t>[</a:t>
            </a:r>
            <a:r>
              <a:rPr lang="en-US" altLang="zh-CN" dirty="0" err="1" smtClean="0"/>
              <a:t>root@localhost</a:t>
            </a:r>
            <a:r>
              <a:rPr lang="en-US" altLang="zh-CN" dirty="0" smtClean="0"/>
              <a:t> root]# let "x=6" "y = 9" "z = 16"</a:t>
            </a:r>
          </a:p>
          <a:p>
            <a:pPr marL="1588" indent="-344488">
              <a:buFont typeface="Wingdings" pitchFamily="2" charset="2"/>
              <a:buNone/>
            </a:pPr>
            <a:r>
              <a:rPr lang="en-US" altLang="zh-CN" dirty="0" smtClean="0"/>
              <a:t>[</a:t>
            </a:r>
            <a:r>
              <a:rPr lang="en-US" altLang="zh-CN" dirty="0" err="1" smtClean="0"/>
              <a:t>root@localhost</a:t>
            </a:r>
            <a:r>
              <a:rPr lang="en-US" altLang="zh-CN" dirty="0" smtClean="0"/>
              <a:t> root]# let t=</a:t>
            </a:r>
            <a:r>
              <a:rPr lang="en-US" altLang="zh-CN" dirty="0" err="1" smtClean="0"/>
              <a:t>x+y</a:t>
            </a:r>
            <a:endParaRPr lang="en-US" altLang="zh-CN" dirty="0" smtClean="0"/>
          </a:p>
          <a:p>
            <a:pPr marL="1588" indent="-344488">
              <a:buFont typeface="Wingdings" pitchFamily="2" charset="2"/>
              <a:buNone/>
            </a:pPr>
            <a:r>
              <a:rPr lang="en-US" altLang="zh-CN" dirty="0" smtClean="0"/>
              <a:t>[</a:t>
            </a:r>
            <a:r>
              <a:rPr lang="en-US" altLang="zh-CN" dirty="0" err="1" smtClean="0"/>
              <a:t>root@localhost</a:t>
            </a:r>
            <a:r>
              <a:rPr lang="en-US" altLang="zh-CN" dirty="0" smtClean="0"/>
              <a:t> root]# echo "t= $t"</a:t>
            </a:r>
          </a:p>
          <a:p>
            <a:pPr marL="1588" indent="-344488">
              <a:buFont typeface="Wingdings" pitchFamily="2" charset="2"/>
              <a:buNone/>
            </a:pPr>
            <a:r>
              <a:rPr lang="en-US" altLang="zh-CN" dirty="0" smtClean="0"/>
              <a:t>t= 15</a:t>
            </a:r>
          </a:p>
          <a:p>
            <a:pPr marL="1588" indent="-344488">
              <a:buFont typeface="Wingdings" pitchFamily="2" charset="2"/>
              <a:buNone/>
            </a:pPr>
            <a:r>
              <a:rPr lang="en-US" altLang="zh-CN" dirty="0" smtClean="0"/>
              <a:t>[</a:t>
            </a:r>
            <a:r>
              <a:rPr lang="en-US" altLang="zh-CN" dirty="0" err="1" smtClean="0"/>
              <a:t>root@localhost</a:t>
            </a:r>
            <a:r>
              <a:rPr lang="en-US" altLang="zh-CN" dirty="0" smtClean="0"/>
              <a:t> root]# let A=2**x B=y</a:t>
            </a:r>
            <a:r>
              <a:rPr lang="en-US" altLang="zh-CN" dirty="0"/>
              <a:t>\</a:t>
            </a:r>
            <a:r>
              <a:rPr lang="en-US" altLang="zh-CN" dirty="0" smtClean="0"/>
              <a:t>*z  #</a:t>
            </a:r>
            <a:r>
              <a:rPr lang="zh-CN" altLang="en-US" dirty="0" smtClean="0"/>
              <a:t>**是指数</a:t>
            </a:r>
            <a:endParaRPr lang="en-US" altLang="zh-CN" dirty="0" smtClean="0"/>
          </a:p>
          <a:p>
            <a:pPr marL="1588" indent="-344488">
              <a:buFont typeface="Wingdings" pitchFamily="2" charset="2"/>
              <a:buNone/>
            </a:pPr>
            <a:r>
              <a:rPr lang="en-US" altLang="zh-CN" dirty="0" smtClean="0"/>
              <a:t>[</a:t>
            </a:r>
            <a:r>
              <a:rPr lang="en-US" altLang="zh-CN" dirty="0" err="1" smtClean="0"/>
              <a:t>root@localhost</a:t>
            </a:r>
            <a:r>
              <a:rPr lang="en-US" altLang="zh-CN" dirty="0" smtClean="0"/>
              <a:t> root]# echo "A=$A B=$B"</a:t>
            </a:r>
          </a:p>
          <a:p>
            <a:pPr marL="1588" indent="-344488">
              <a:buFont typeface="Wingdings" pitchFamily="2" charset="2"/>
              <a:buNone/>
            </a:pPr>
            <a:r>
              <a:rPr lang="en-US" altLang="zh-CN" dirty="0" smtClean="0"/>
              <a:t>A=64 B=144</a:t>
            </a:r>
          </a:p>
        </p:txBody>
      </p:sp>
      <p:sp>
        <p:nvSpPr>
          <p:cNvPr id="7475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C7B2D2-7B4C-4AB9-862B-B67D6FA034B9}" type="slidenum">
              <a:rPr lang="zh-CN" altLang="en-US"/>
              <a:pPr/>
              <a:t>55</a:t>
            </a:fld>
            <a:endParaRPr lang="zh-CN" altLang="en-US"/>
          </a:p>
        </p:txBody>
      </p:sp>
    </p:spTree>
    <p:extLst>
      <p:ext uri="{BB962C8B-B14F-4D97-AF65-F5344CB8AC3E}">
        <p14:creationId xmlns:p14="http://schemas.microsoft.com/office/powerpoint/2010/main" val="9847824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5297"/>
          <p:cNvSpPr>
            <a:spLocks noGrp="1" noChangeArrowheads="1"/>
          </p:cNvSpPr>
          <p:nvPr>
            <p:ph type="title"/>
          </p:nvPr>
        </p:nvSpPr>
        <p:spPr/>
        <p:txBody>
          <a:bodyPr/>
          <a:lstStyle/>
          <a:p>
            <a:r>
              <a:rPr lang="en-US" altLang="zh-CN" dirty="0"/>
              <a:t>shell</a:t>
            </a:r>
            <a:r>
              <a:rPr lang="zh-CN" altLang="en-US" dirty="0"/>
              <a:t>中</a:t>
            </a:r>
            <a:r>
              <a:rPr lang="zh-CN" altLang="en-US" dirty="0" smtClean="0"/>
              <a:t>的数值处理</a:t>
            </a:r>
          </a:p>
        </p:txBody>
      </p:sp>
      <p:sp>
        <p:nvSpPr>
          <p:cNvPr id="74754" name="文本占位符 55298"/>
          <p:cNvSpPr>
            <a:spLocks noGrp="1" noChangeArrowheads="1"/>
          </p:cNvSpPr>
          <p:nvPr>
            <p:ph idx="1"/>
          </p:nvPr>
        </p:nvSpPr>
        <p:spPr>
          <a:xfrm>
            <a:off x="683568" y="1124744"/>
            <a:ext cx="8229600" cy="4525963"/>
          </a:xfrm>
        </p:spPr>
        <p:txBody>
          <a:bodyPr/>
          <a:lstStyle/>
          <a:p>
            <a:pPr marL="1588" indent="-344488">
              <a:buNone/>
            </a:pPr>
            <a:r>
              <a:rPr lang="zh-CN" altLang="en-US" sz="2400" b="1" dirty="0"/>
              <a:t> </a:t>
            </a:r>
            <a:r>
              <a:rPr lang="en-US" altLang="zh-CN" sz="2400" b="1" dirty="0"/>
              <a:t>shell </a:t>
            </a:r>
            <a:r>
              <a:rPr lang="zh-CN" altLang="en-US" sz="2400" b="1" dirty="0"/>
              <a:t>扩展</a:t>
            </a:r>
            <a:r>
              <a:rPr lang="en-US" altLang="zh-CN" sz="2400" b="1" dirty="0"/>
              <a:t>$((expression</a:t>
            </a:r>
            <a:r>
              <a:rPr lang="en-US" altLang="zh-CN" sz="2400" b="1" dirty="0" smtClean="0"/>
              <a:t>))</a:t>
            </a:r>
            <a:r>
              <a:rPr lang="zh-CN" altLang="en-US" sz="2400" b="1" dirty="0" smtClean="0"/>
              <a:t>的应用</a:t>
            </a:r>
            <a:endParaRPr lang="en-US" altLang="zh-CN" sz="2400" b="1" dirty="0" smtClean="0"/>
          </a:p>
          <a:p>
            <a:r>
              <a:rPr lang="zh-CN" altLang="en-US" dirty="0" smtClean="0"/>
              <a:t>使用</a:t>
            </a:r>
            <a:r>
              <a:rPr lang="en-US" altLang="zh-CN" dirty="0" smtClean="0"/>
              <a:t>shell</a:t>
            </a:r>
            <a:r>
              <a:rPr lang="zh-CN" altLang="en-US" dirty="0" smtClean="0"/>
              <a:t>扩展来计算</a:t>
            </a:r>
            <a:r>
              <a:rPr lang="zh-CN" altLang="en-US" dirty="0"/>
              <a:t>算术表达式的</a:t>
            </a:r>
            <a:r>
              <a:rPr lang="zh-CN" altLang="en-US" dirty="0" smtClean="0"/>
              <a:t>值</a:t>
            </a:r>
            <a:endParaRPr lang="en-US" altLang="zh-CN" dirty="0" smtClean="0"/>
          </a:p>
          <a:p>
            <a:r>
              <a:rPr lang="zh-CN" altLang="en-US" dirty="0" smtClean="0"/>
              <a:t>格式：</a:t>
            </a:r>
            <a:r>
              <a:rPr lang="en-US" altLang="zh-CN" dirty="0" smtClean="0">
                <a:solidFill>
                  <a:srgbClr val="FF0000"/>
                </a:solidFill>
              </a:rPr>
              <a:t>$((expression))</a:t>
            </a:r>
          </a:p>
          <a:p>
            <a:r>
              <a:rPr lang="zh-CN" altLang="en-US" dirty="0" smtClean="0"/>
              <a:t>这个语法的含义是计算表达式</a:t>
            </a:r>
            <a:r>
              <a:rPr lang="en-US" altLang="zh-CN" dirty="0" smtClean="0"/>
              <a:t>expression</a:t>
            </a:r>
            <a:r>
              <a:rPr lang="zh-CN" altLang="en-US" dirty="0" smtClean="0"/>
              <a:t>并用其结果代替</a:t>
            </a:r>
            <a:r>
              <a:rPr lang="en-US" altLang="zh-CN" dirty="0"/>
              <a:t>$((expression</a:t>
            </a:r>
            <a:r>
              <a:rPr lang="en-US" altLang="zh-CN" dirty="0" smtClean="0"/>
              <a:t>))</a:t>
            </a:r>
          </a:p>
          <a:p>
            <a:r>
              <a:rPr lang="zh-CN" altLang="en-US" dirty="0" smtClean="0">
                <a:solidFill>
                  <a:srgbClr val="FF0000"/>
                </a:solidFill>
              </a:rPr>
              <a:t>类似</a:t>
            </a:r>
            <a:r>
              <a:rPr lang="zh-CN" altLang="en-US" dirty="0" smtClean="0"/>
              <a:t>于命令替换所用的语法</a:t>
            </a:r>
            <a:r>
              <a:rPr lang="en-US" altLang="zh-CN" dirty="0" smtClean="0"/>
              <a:t>$(…)</a:t>
            </a:r>
            <a:r>
              <a:rPr lang="zh-CN" altLang="en-US" dirty="0" smtClean="0"/>
              <a:t>用于命令的执行与输出执行结果</a:t>
            </a:r>
            <a:endParaRPr lang="en-US" altLang="zh-CN" dirty="0" smtClean="0"/>
          </a:p>
          <a:p>
            <a:r>
              <a:rPr lang="en-US" altLang="zh-CN" dirty="0"/>
              <a:t>e</a:t>
            </a:r>
            <a:r>
              <a:rPr lang="en-US" altLang="zh-CN" dirty="0" smtClean="0"/>
              <a:t>xpression</a:t>
            </a:r>
            <a:r>
              <a:rPr lang="zh-CN" altLang="en-US" dirty="0" smtClean="0"/>
              <a:t>的构成规则与</a:t>
            </a:r>
            <a:r>
              <a:rPr lang="en-US" altLang="zh-CN" dirty="0" smtClean="0"/>
              <a:t>C</a:t>
            </a:r>
            <a:r>
              <a:rPr lang="zh-CN" altLang="en-US" dirty="0" smtClean="0"/>
              <a:t>语言编程的规则类似</a:t>
            </a:r>
            <a:endParaRPr lang="en-US" altLang="zh-CN" dirty="0" smtClean="0"/>
          </a:p>
          <a:p>
            <a:r>
              <a:rPr lang="zh-CN" altLang="en-US" dirty="0" smtClean="0"/>
              <a:t>在</a:t>
            </a:r>
            <a:r>
              <a:rPr lang="en-US" altLang="zh-CN" dirty="0" smtClean="0"/>
              <a:t>expression</a:t>
            </a:r>
            <a:r>
              <a:rPr lang="zh-CN" altLang="en-US" dirty="0" smtClean="0"/>
              <a:t>中的变量名前不需要加</a:t>
            </a:r>
            <a:r>
              <a:rPr lang="en-US" altLang="zh-CN" dirty="0" smtClean="0"/>
              <a:t>$</a:t>
            </a:r>
            <a:endParaRPr lang="en-US" altLang="zh-CN" dirty="0"/>
          </a:p>
        </p:txBody>
      </p:sp>
      <p:sp>
        <p:nvSpPr>
          <p:cNvPr id="7475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C7B2D2-7B4C-4AB9-862B-B67D6FA034B9}" type="slidenum">
              <a:rPr lang="zh-CN" altLang="en-US">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pPr/>
              <a:t>56</a:t>
            </a:fld>
            <a:endParaRPr lang="zh-CN" altLang="en-US">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31487595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内容占位符 2"/>
          <p:cNvSpPr>
            <a:spLocks noGrp="1" noChangeArrowheads="1"/>
          </p:cNvSpPr>
          <p:nvPr>
            <p:ph idx="1"/>
          </p:nvPr>
        </p:nvSpPr>
        <p:spPr>
          <a:xfrm>
            <a:off x="684213" y="4183063"/>
            <a:ext cx="7605712" cy="1755775"/>
          </a:xfrm>
        </p:spPr>
        <p:txBody>
          <a:bodyPr/>
          <a:lstStyle/>
          <a:p>
            <a:pPr marL="457200" lvl="1" indent="0">
              <a:buFont typeface="Wingdings" pitchFamily="2" charset="2"/>
              <a:buNone/>
            </a:pPr>
            <a:endParaRPr lang="en-US" altLang="zh-CN" smtClean="0"/>
          </a:p>
          <a:p>
            <a:pPr marL="457200" lvl="1" indent="0">
              <a:buFont typeface="Wingdings" pitchFamily="2" charset="2"/>
              <a:buNone/>
            </a:pPr>
            <a:endParaRPr lang="en-US" altLang="zh-CN" smtClean="0"/>
          </a:p>
        </p:txBody>
      </p:sp>
      <p:sp>
        <p:nvSpPr>
          <p:cNvPr id="75778" name="文本框 3"/>
          <p:cNvSpPr txBox="1">
            <a:spLocks noChangeArrowheads="1"/>
          </p:cNvSpPr>
          <p:nvPr/>
        </p:nvSpPr>
        <p:spPr bwMode="auto">
          <a:xfrm>
            <a:off x="539552" y="1268760"/>
            <a:ext cx="85635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r>
              <a:rPr lang="en-US" altLang="zh-CN" dirty="0" err="1"/>
              <a:t>下面的例子是一个判断距离</a:t>
            </a:r>
            <a:r>
              <a:rPr lang="en-US" altLang="zh-CN" dirty="0"/>
              <a:t> 100 </a:t>
            </a:r>
            <a:r>
              <a:rPr lang="en-US" altLang="zh-CN" dirty="0" err="1"/>
              <a:t>岁还有多少年的算术表达式</a:t>
            </a:r>
            <a:r>
              <a:rPr lang="en-US" altLang="zh-CN" dirty="0"/>
              <a:t>：</a:t>
            </a:r>
          </a:p>
          <a:p>
            <a:r>
              <a:rPr lang="en-US" altLang="zh-CN" dirty="0" smtClean="0"/>
              <a:t>例</a:t>
            </a:r>
            <a:r>
              <a:rPr lang="zh-CN" altLang="en-US" dirty="0" smtClean="0"/>
              <a:t>：</a:t>
            </a:r>
            <a:r>
              <a:rPr lang="en-US" altLang="zh-CN" dirty="0" smtClean="0"/>
              <a:t>$(( </a:t>
            </a:r>
            <a:r>
              <a:rPr lang="en-US" altLang="zh-CN" dirty="0"/>
              <a:t>))</a:t>
            </a:r>
            <a:r>
              <a:rPr lang="en-US" altLang="zh-CN" dirty="0" err="1"/>
              <a:t>的使用，设程序名为</a:t>
            </a:r>
            <a:r>
              <a:rPr lang="en-US" altLang="zh-CN" dirty="0"/>
              <a:t> shell228。</a:t>
            </a:r>
          </a:p>
          <a:p>
            <a:pPr lvl="1"/>
            <a:r>
              <a:rPr lang="en-US" altLang="zh-CN" dirty="0"/>
              <a:t>#!/bin/bash</a:t>
            </a:r>
          </a:p>
          <a:p>
            <a:pPr lvl="1"/>
            <a:r>
              <a:rPr lang="en-US" altLang="zh-CN" dirty="0"/>
              <a:t>echo -n "How old are you? "</a:t>
            </a:r>
          </a:p>
          <a:p>
            <a:pPr lvl="1"/>
            <a:r>
              <a:rPr lang="en-US" altLang="zh-CN" dirty="0"/>
              <a:t>read age</a:t>
            </a:r>
          </a:p>
          <a:p>
            <a:pPr lvl="1"/>
            <a:r>
              <a:rPr lang="en-US" altLang="zh-CN" dirty="0"/>
              <a:t>echo "Wow, in $((100-age)) years, you'll be 100! </a:t>
            </a:r>
            <a:r>
              <a:rPr lang="en-US" altLang="zh-CN" dirty="0" smtClean="0"/>
              <a:t>"</a:t>
            </a:r>
            <a:endParaRPr lang="zh-CN" altLang="en-US" dirty="0"/>
          </a:p>
        </p:txBody>
      </p:sp>
      <p:sp>
        <p:nvSpPr>
          <p:cNvPr id="4" name="标题 55297"/>
          <p:cNvSpPr>
            <a:spLocks noGrp="1" noChangeArrowheads="1"/>
          </p:cNvSpPr>
          <p:nvPr>
            <p:ph type="title"/>
          </p:nvPr>
        </p:nvSpPr>
        <p:spPr>
          <a:xfrm>
            <a:off x="1979612" y="188913"/>
            <a:ext cx="6861175" cy="792162"/>
          </a:xfrm>
        </p:spPr>
        <p:txBody>
          <a:bodyPr/>
          <a:lstStyle/>
          <a:p>
            <a:r>
              <a:rPr lang="en-US" altLang="zh-CN" dirty="0"/>
              <a:t>shell</a:t>
            </a:r>
            <a:r>
              <a:rPr lang="zh-CN" altLang="en-US" dirty="0"/>
              <a:t>中的</a:t>
            </a:r>
            <a:r>
              <a:rPr lang="zh-CN" altLang="en-US" dirty="0" smtClean="0"/>
              <a:t>数值处理</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783270"/>
            <a:ext cx="7936603" cy="230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324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0C7373-8045-438D-B482-FC1957630F6F}" type="slidenum">
              <a:rPr lang="zh-CN" altLang="en-US"/>
              <a:pPr/>
              <a:t>58</a:t>
            </a:fld>
            <a:endParaRPr lang="zh-CN" altLang="en-US"/>
          </a:p>
        </p:txBody>
      </p:sp>
      <p:sp>
        <p:nvSpPr>
          <p:cNvPr id="74755" name="文本框 57347"/>
          <p:cNvSpPr txBox="1"/>
          <p:nvPr/>
        </p:nvSpPr>
        <p:spPr>
          <a:xfrm>
            <a:off x="755576" y="1052711"/>
            <a:ext cx="8064896" cy="2677656"/>
          </a:xfrm>
          <a:prstGeom prst="rect">
            <a:avLst/>
          </a:prstGeom>
          <a:noFill/>
          <a:ln w="9525">
            <a:noFill/>
          </a:ln>
        </p:spPr>
        <p:txBody>
          <a:bodyPr wrap="square">
            <a:spAutoFit/>
          </a:bodyPr>
          <a:lstStyle/>
          <a:p>
            <a:pPr marL="1905" indent="-344805"/>
            <a:r>
              <a:rPr lang="zh-CN" altLang="en-US" sz="2400" noProof="1">
                <a:cs typeface="+mn-ea"/>
                <a:sym typeface="+mn-ea"/>
              </a:rPr>
              <a:t>例如</a:t>
            </a:r>
            <a:r>
              <a:rPr lang="zh-CN" altLang="en-US" sz="2400" noProof="1" smtClean="0">
                <a:cs typeface="+mn-ea"/>
                <a:sym typeface="+mn-ea"/>
              </a:rPr>
              <a:t>：应用</a:t>
            </a:r>
            <a:r>
              <a:rPr lang="en-US" altLang="zh-CN" sz="2400" noProof="1" smtClean="0">
                <a:cs typeface="+mn-ea"/>
                <a:sym typeface="+mn-ea"/>
              </a:rPr>
              <a:t>wc</a:t>
            </a:r>
            <a:r>
              <a:rPr lang="zh-CN" altLang="en-US" sz="2400" noProof="1" smtClean="0">
                <a:cs typeface="+mn-ea"/>
                <a:sym typeface="+mn-ea"/>
              </a:rPr>
              <a:t>来计算打印输出当前目录下的</a:t>
            </a:r>
            <a:r>
              <a:rPr lang="en-US" altLang="zh-CN" sz="2400" noProof="1" smtClean="0">
                <a:cs typeface="+mn-ea"/>
                <a:sym typeface="+mn-ea"/>
              </a:rPr>
              <a:t>letter.txt</a:t>
            </a:r>
            <a:r>
              <a:rPr lang="zh-CN" altLang="en-US" sz="2400" noProof="1" smtClean="0">
                <a:cs typeface="+mn-ea"/>
                <a:sym typeface="+mn-ea"/>
              </a:rPr>
              <a:t>文件所需要的页数。</a:t>
            </a:r>
            <a:endParaRPr lang="en-US" altLang="zh-CN" sz="2400" noProof="1" smtClean="0">
              <a:cs typeface="+mn-ea"/>
              <a:sym typeface="+mn-ea"/>
            </a:endParaRPr>
          </a:p>
          <a:p>
            <a:pPr marL="1905" indent="-344805"/>
            <a:r>
              <a:rPr lang="en-US" altLang="zh-CN" sz="2400" noProof="1">
                <a:cs typeface="+mn-ea"/>
              </a:rPr>
              <a:t>[root@localhost root</a:t>
            </a:r>
            <a:r>
              <a:rPr lang="en-US" altLang="zh-CN" sz="2400" noProof="1" smtClean="0">
                <a:cs typeface="+mn-ea"/>
              </a:rPr>
              <a:t>]#wc –l &lt;letter.txt</a:t>
            </a:r>
          </a:p>
          <a:p>
            <a:pPr marL="1905" indent="-344805"/>
            <a:r>
              <a:rPr lang="en-US" altLang="zh-CN" sz="2400" noProof="1" smtClean="0">
                <a:cs typeface="+mn-ea"/>
              </a:rPr>
              <a:t>95</a:t>
            </a:r>
          </a:p>
          <a:p>
            <a:pPr marL="1905" indent="-344805"/>
            <a:r>
              <a:rPr lang="en-US" altLang="zh-CN" sz="2400" noProof="1">
                <a:cs typeface="+mn-ea"/>
              </a:rPr>
              <a:t>[root@localhost root</a:t>
            </a:r>
            <a:r>
              <a:rPr lang="en-US" altLang="zh-CN" sz="2400" noProof="1" smtClean="0">
                <a:cs typeface="+mn-ea"/>
              </a:rPr>
              <a:t>]#numchar=$(($(wc –l&lt;letter.txt)/66+1))</a:t>
            </a:r>
          </a:p>
          <a:p>
            <a:pPr marL="1905" indent="-344805"/>
            <a:r>
              <a:rPr lang="en-US" altLang="zh-CN" sz="2400" noProof="1">
                <a:cs typeface="+mn-ea"/>
              </a:rPr>
              <a:t>[root@localhost root</a:t>
            </a:r>
            <a:r>
              <a:rPr lang="en-US" altLang="zh-CN" sz="2400" noProof="1" smtClean="0">
                <a:cs typeface="+mn-ea"/>
              </a:rPr>
              <a:t>]#echo $numchar</a:t>
            </a:r>
          </a:p>
          <a:p>
            <a:pPr marL="1905" indent="-344805"/>
            <a:r>
              <a:rPr lang="en-US" altLang="zh-CN" sz="2400" noProof="1" smtClean="0"/>
              <a:t>2</a:t>
            </a:r>
            <a:endParaRPr lang="en-US" altLang="zh-CN" noProof="1"/>
          </a:p>
        </p:txBody>
      </p:sp>
      <p:sp>
        <p:nvSpPr>
          <p:cNvPr id="5" name="标题 55297"/>
          <p:cNvSpPr>
            <a:spLocks noGrp="1" noChangeArrowheads="1"/>
          </p:cNvSpPr>
          <p:nvPr>
            <p:ph type="title"/>
          </p:nvPr>
        </p:nvSpPr>
        <p:spPr>
          <a:xfrm>
            <a:off x="1979612" y="188913"/>
            <a:ext cx="6861175" cy="792162"/>
          </a:xfrm>
        </p:spPr>
        <p:txBody>
          <a:bodyPr/>
          <a:lstStyle/>
          <a:p>
            <a:r>
              <a:rPr lang="en-US" altLang="zh-CN" dirty="0"/>
              <a:t>s</a:t>
            </a:r>
            <a:r>
              <a:rPr lang="en-US" altLang="zh-CN" dirty="0" smtClean="0"/>
              <a:t>hell</a:t>
            </a:r>
            <a:r>
              <a:rPr lang="zh-CN" altLang="en-US" dirty="0" smtClean="0"/>
              <a:t>中的数值处理</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32" y="2009408"/>
            <a:ext cx="8354786"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808152" y="4725144"/>
            <a:ext cx="8012320" cy="1107996"/>
          </a:xfrm>
          <a:prstGeom prst="rect">
            <a:avLst/>
          </a:prstGeom>
          <a:noFill/>
        </p:spPr>
        <p:txBody>
          <a:bodyPr wrap="square" rtlCol="0">
            <a:spAutoFit/>
          </a:bodyPr>
          <a:lstStyle/>
          <a:p>
            <a:r>
              <a:rPr lang="zh-CN" altLang="en-US" sz="2400" dirty="0">
                <a:solidFill>
                  <a:srgbClr val="FF0000"/>
                </a:solidFill>
              </a:rPr>
              <a:t>注意：$((...))与$(...)不同，两对圆括号用于算术替换，而一对圆括号用于命令的执行和获取输出</a:t>
            </a:r>
            <a:endParaRPr lang="zh-CN" altLang="en-US" sz="2400" noProof="1">
              <a:solidFill>
                <a:srgbClr val="FF0000"/>
              </a:solidFill>
            </a:endParaRPr>
          </a:p>
          <a:p>
            <a:endParaRPr lang="zh-CN" altLang="en-US" dirty="0"/>
          </a:p>
        </p:txBody>
      </p:sp>
    </p:spTree>
    <p:extLst>
      <p:ext uri="{BB962C8B-B14F-4D97-AF65-F5344CB8AC3E}">
        <p14:creationId xmlns:p14="http://schemas.microsoft.com/office/powerpoint/2010/main" val="302673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0C7373-8045-438D-B482-FC1957630F6F}" type="slidenum">
              <a:rPr lang="zh-CN" altLang="en-US"/>
              <a:pPr/>
              <a:t>59</a:t>
            </a:fld>
            <a:endParaRPr lang="zh-CN" altLang="en-US"/>
          </a:p>
        </p:txBody>
      </p:sp>
      <p:sp>
        <p:nvSpPr>
          <p:cNvPr id="74755" name="文本框 57347"/>
          <p:cNvSpPr txBox="1"/>
          <p:nvPr/>
        </p:nvSpPr>
        <p:spPr>
          <a:xfrm>
            <a:off x="755576" y="1052711"/>
            <a:ext cx="8064896" cy="3046988"/>
          </a:xfrm>
          <a:prstGeom prst="rect">
            <a:avLst/>
          </a:prstGeom>
          <a:noFill/>
          <a:ln w="9525">
            <a:noFill/>
          </a:ln>
        </p:spPr>
        <p:txBody>
          <a:bodyPr wrap="square">
            <a:spAutoFit/>
          </a:bodyPr>
          <a:lstStyle/>
          <a:p>
            <a:pPr marL="1905" indent="-344805"/>
            <a:r>
              <a:rPr lang="zh-CN" altLang="en-US" sz="2400" noProof="1">
                <a:cs typeface="+mn-ea"/>
                <a:sym typeface="+mn-ea"/>
              </a:rPr>
              <a:t>例如：应用 </a:t>
            </a:r>
            <a:r>
              <a:rPr lang="en-US" altLang="zh-CN" sz="2400" noProof="1">
                <a:cs typeface="+mn-ea"/>
                <a:sym typeface="+mn-ea"/>
              </a:rPr>
              <a:t>while </a:t>
            </a:r>
            <a:r>
              <a:rPr lang="zh-CN" altLang="en-US" sz="2400" noProof="1">
                <a:cs typeface="+mn-ea"/>
                <a:sym typeface="+mn-ea"/>
              </a:rPr>
              <a:t>循环输出 </a:t>
            </a:r>
            <a:r>
              <a:rPr lang="en-US" altLang="zh-CN" sz="2400" noProof="1">
                <a:cs typeface="+mn-ea"/>
                <a:sym typeface="+mn-ea"/>
              </a:rPr>
              <a:t>0~9 </a:t>
            </a:r>
            <a:r>
              <a:rPr lang="zh-CN" altLang="en-US" sz="2400" noProof="1">
                <a:cs typeface="+mn-ea"/>
                <a:sym typeface="+mn-ea"/>
              </a:rPr>
              <a:t>间的自然数。</a:t>
            </a:r>
            <a:endParaRPr lang="zh-CN" altLang="en-US" sz="2400" noProof="1"/>
          </a:p>
          <a:p>
            <a:pPr marL="1905" indent="-344805"/>
            <a:r>
              <a:rPr lang="en-US" altLang="zh-CN" sz="2400" noProof="1">
                <a:cs typeface="+mn-ea"/>
                <a:sym typeface="+mn-ea"/>
              </a:rPr>
              <a:t>#! /bin/bash</a:t>
            </a:r>
            <a:endParaRPr lang="en-US" altLang="zh-CN" sz="2400" noProof="1"/>
          </a:p>
          <a:p>
            <a:pPr marL="1905" indent="-344805"/>
            <a:r>
              <a:rPr lang="en-US" altLang="zh-CN" sz="2400" noProof="1">
                <a:cs typeface="+mn-ea"/>
                <a:sym typeface="+mn-ea"/>
              </a:rPr>
              <a:t>x=0;</a:t>
            </a:r>
            <a:endParaRPr lang="en-US" altLang="zh-CN" sz="2400" noProof="1"/>
          </a:p>
          <a:p>
            <a:pPr marL="1905" indent="-344805"/>
            <a:r>
              <a:rPr lang="en-US" altLang="zh-CN" sz="2400" noProof="1">
                <a:cs typeface="+mn-ea"/>
                <a:sym typeface="+mn-ea"/>
              </a:rPr>
              <a:t>while[ "$x" -ne 10 ]</a:t>
            </a:r>
            <a:endParaRPr lang="en-US" altLang="zh-CN" sz="2400" noProof="1"/>
          </a:p>
          <a:p>
            <a:pPr marL="1905" indent="-344805"/>
            <a:r>
              <a:rPr lang="en-US" altLang="zh-CN" sz="2400" noProof="1">
                <a:cs typeface="+mn-ea"/>
                <a:sym typeface="+mn-ea"/>
              </a:rPr>
              <a:t>do</a:t>
            </a:r>
            <a:endParaRPr lang="en-US" altLang="zh-CN" sz="2400" noProof="1"/>
          </a:p>
          <a:p>
            <a:pPr marL="1905" indent="-344805"/>
            <a:r>
              <a:rPr lang="en-US" altLang="zh-CN" sz="2400" noProof="1">
                <a:cs typeface="+mn-ea"/>
                <a:sym typeface="+mn-ea"/>
              </a:rPr>
              <a:t>echo $x</a:t>
            </a:r>
            <a:endParaRPr lang="en-US" altLang="zh-CN" sz="2400" noProof="1"/>
          </a:p>
          <a:p>
            <a:pPr marL="1905" indent="-344805"/>
            <a:r>
              <a:rPr lang="en-US" altLang="zh-CN" sz="2400" noProof="1">
                <a:cs typeface="+mn-ea"/>
                <a:sym typeface="+mn-ea"/>
              </a:rPr>
              <a:t>x=$(($x+1</a:t>
            </a:r>
            <a:r>
              <a:rPr lang="en-US" altLang="zh-CN" sz="2400" noProof="1" smtClean="0">
                <a:cs typeface="+mn-ea"/>
                <a:sym typeface="+mn-ea"/>
              </a:rPr>
              <a:t>))   #</a:t>
            </a:r>
            <a:r>
              <a:rPr lang="zh-CN" altLang="en-US" sz="2400" noProof="1" smtClean="0">
                <a:cs typeface="+mn-ea"/>
                <a:sym typeface="+mn-ea"/>
              </a:rPr>
              <a:t>等同于</a:t>
            </a:r>
            <a:r>
              <a:rPr lang="en-US" altLang="zh-CN" sz="2400" noProof="1" smtClean="0">
                <a:cs typeface="+mn-ea"/>
                <a:sym typeface="+mn-ea"/>
              </a:rPr>
              <a:t> </a:t>
            </a:r>
            <a:r>
              <a:rPr lang="en-US" altLang="zh-CN" sz="2400" noProof="1">
                <a:cs typeface="+mn-ea"/>
                <a:sym typeface="+mn-ea"/>
              </a:rPr>
              <a:t>x=$(expr $x+1)</a:t>
            </a:r>
            <a:endParaRPr lang="en-US" altLang="zh-CN" sz="2400" noProof="1"/>
          </a:p>
          <a:p>
            <a:pPr marL="1905" indent="-344805"/>
            <a:r>
              <a:rPr lang="en-US" altLang="zh-CN" sz="2400" noProof="1">
                <a:cs typeface="+mn-ea"/>
                <a:sym typeface="+mn-ea"/>
              </a:rPr>
              <a:t>done</a:t>
            </a:r>
            <a:endParaRPr lang="en-US" altLang="zh-CN" sz="2400" noProof="1">
              <a:sym typeface="+mn-ea"/>
            </a:endParaRPr>
          </a:p>
        </p:txBody>
      </p:sp>
      <p:sp>
        <p:nvSpPr>
          <p:cNvPr id="5" name="标题 55297"/>
          <p:cNvSpPr>
            <a:spLocks noGrp="1" noChangeArrowheads="1"/>
          </p:cNvSpPr>
          <p:nvPr>
            <p:ph type="title"/>
          </p:nvPr>
        </p:nvSpPr>
        <p:spPr>
          <a:xfrm>
            <a:off x="1979612" y="188913"/>
            <a:ext cx="6861175" cy="792162"/>
          </a:xfrm>
        </p:spPr>
        <p:txBody>
          <a:bodyPr/>
          <a:lstStyle/>
          <a:p>
            <a:r>
              <a:rPr lang="en-US" altLang="zh-CN" dirty="0"/>
              <a:t>s</a:t>
            </a:r>
            <a:r>
              <a:rPr lang="en-US" altLang="zh-CN" dirty="0" smtClean="0"/>
              <a:t>hell</a:t>
            </a:r>
            <a:r>
              <a:rPr lang="zh-CN" altLang="en-US" dirty="0" smtClean="0"/>
              <a:t>中的数值处理</a:t>
            </a:r>
          </a:p>
        </p:txBody>
      </p:sp>
      <p:sp>
        <p:nvSpPr>
          <p:cNvPr id="2" name="TextBox 1"/>
          <p:cNvSpPr txBox="1"/>
          <p:nvPr/>
        </p:nvSpPr>
        <p:spPr>
          <a:xfrm>
            <a:off x="808152" y="4725144"/>
            <a:ext cx="8012320" cy="738664"/>
          </a:xfrm>
          <a:prstGeom prst="rect">
            <a:avLst/>
          </a:prstGeom>
          <a:noFill/>
        </p:spPr>
        <p:txBody>
          <a:bodyPr wrap="square" rtlCol="0">
            <a:spAutoFit/>
          </a:bodyPr>
          <a:lstStyle/>
          <a:p>
            <a:r>
              <a:rPr lang="zh-CN" altLang="en-US" sz="2400" noProof="1" smtClean="0">
                <a:solidFill>
                  <a:srgbClr val="FF0000"/>
                </a:solidFill>
              </a:rPr>
              <a:t>自行调试</a:t>
            </a:r>
            <a:endParaRPr lang="zh-CN" altLang="en-US" sz="2400" noProof="1">
              <a:solidFill>
                <a:srgbClr val="FF0000"/>
              </a:solidFill>
            </a:endParaRPr>
          </a:p>
          <a:p>
            <a:endParaRPr lang="zh-CN" altLang="en-US" dirty="0"/>
          </a:p>
        </p:txBody>
      </p:sp>
    </p:spTree>
    <p:extLst>
      <p:ext uri="{BB962C8B-B14F-4D97-AF65-F5344CB8AC3E}">
        <p14:creationId xmlns:p14="http://schemas.microsoft.com/office/powerpoint/2010/main" val="328586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noChangeArrowheads="1"/>
          </p:cNvSpPr>
          <p:nvPr>
            <p:ph type="title"/>
          </p:nvPr>
        </p:nvSpPr>
        <p:spPr/>
        <p:txBody>
          <a:bodyPr/>
          <a:lstStyle/>
          <a:p>
            <a:r>
              <a:rPr lang="en-US" altLang="zh-CN" dirty="0"/>
              <a:t>Shell</a:t>
            </a:r>
            <a:r>
              <a:rPr lang="zh-CN" altLang="en-US" dirty="0"/>
              <a:t>概述</a:t>
            </a:r>
          </a:p>
        </p:txBody>
      </p:sp>
      <p:sp>
        <p:nvSpPr>
          <p:cNvPr id="5122" name="文本占位符 5122"/>
          <p:cNvSpPr>
            <a:spLocks noGrp="1" noChangeArrowheads="1"/>
          </p:cNvSpPr>
          <p:nvPr>
            <p:ph idx="1"/>
          </p:nvPr>
        </p:nvSpPr>
        <p:spPr>
          <a:xfrm>
            <a:off x="683568" y="1268760"/>
            <a:ext cx="8280920" cy="4320381"/>
          </a:xfrm>
        </p:spPr>
        <p:txBody>
          <a:bodyPr/>
          <a:lstStyle/>
          <a:p>
            <a:r>
              <a:rPr lang="en-US" altLang="zh-CN" sz="2400" dirty="0" smtClean="0"/>
              <a:t>shell </a:t>
            </a:r>
            <a:r>
              <a:rPr lang="zh-CN" altLang="en-US" sz="2400" dirty="0"/>
              <a:t>本身是用 </a:t>
            </a:r>
            <a:r>
              <a:rPr lang="en-US" altLang="zh-CN" sz="2400" dirty="0"/>
              <a:t>C </a:t>
            </a:r>
            <a:r>
              <a:rPr lang="zh-CN" altLang="en-US" sz="2400" dirty="0"/>
              <a:t>语言编写的程序，它为用户使用 </a:t>
            </a:r>
            <a:r>
              <a:rPr lang="en-US" altLang="zh-CN" sz="2400" dirty="0"/>
              <a:t>Linux </a:t>
            </a:r>
            <a:r>
              <a:rPr lang="zh-CN" altLang="en-US" sz="2400" dirty="0"/>
              <a:t>系统提供了</a:t>
            </a:r>
            <a:r>
              <a:rPr lang="zh-CN" altLang="en-US" sz="2400" dirty="0" smtClean="0"/>
              <a:t>便捷</a:t>
            </a:r>
            <a:endParaRPr lang="en-US" altLang="zh-CN" sz="2400" dirty="0" smtClean="0"/>
          </a:p>
          <a:p>
            <a:r>
              <a:rPr lang="en-US" altLang="zh-CN" sz="2400" dirty="0" smtClean="0"/>
              <a:t>Linux</a:t>
            </a:r>
            <a:r>
              <a:rPr lang="zh-CN" altLang="en-US" sz="2400" dirty="0" smtClean="0"/>
              <a:t>系统而言所有的任务都可以用命令行来完成，许多强大的功能都可以从</a:t>
            </a:r>
            <a:r>
              <a:rPr lang="en-US" altLang="zh-CN" sz="2400" dirty="0" smtClean="0"/>
              <a:t>shell</a:t>
            </a:r>
            <a:r>
              <a:rPr lang="zh-CN" altLang="en-US" sz="2400" dirty="0" smtClean="0"/>
              <a:t>中轻松实现</a:t>
            </a:r>
            <a:endParaRPr lang="en-US" altLang="zh-CN" sz="2400" dirty="0" smtClean="0"/>
          </a:p>
          <a:p>
            <a:r>
              <a:rPr lang="en-US" altLang="zh-CN" sz="2400" dirty="0" smtClean="0"/>
              <a:t>shell</a:t>
            </a:r>
            <a:r>
              <a:rPr lang="zh-CN" altLang="en-US" sz="2400" dirty="0" smtClean="0"/>
              <a:t>是</a:t>
            </a:r>
            <a:r>
              <a:rPr lang="zh-CN" altLang="en-US" sz="2400" dirty="0"/>
              <a:t>一种命令解释程序</a:t>
            </a:r>
            <a:r>
              <a:rPr lang="zh-CN" altLang="en-US" sz="2400" dirty="0" smtClean="0"/>
              <a:t>，可以逐行地执行程序，节省了重新编译的时间</a:t>
            </a:r>
            <a:endParaRPr lang="en-US" altLang="zh-CN" sz="2400" dirty="0" smtClean="0"/>
          </a:p>
          <a:p>
            <a:r>
              <a:rPr lang="zh-CN" altLang="en-US" sz="2400" dirty="0" smtClean="0"/>
              <a:t>它</a:t>
            </a:r>
            <a:r>
              <a:rPr lang="zh-CN" altLang="en-US" sz="2400" dirty="0"/>
              <a:t>虽然不是 </a:t>
            </a:r>
            <a:r>
              <a:rPr lang="en-US" altLang="zh-CN" sz="2400" dirty="0"/>
              <a:t>Linux </a:t>
            </a:r>
            <a:r>
              <a:rPr lang="zh-CN" altLang="en-US" sz="2400" dirty="0"/>
              <a:t>系统核心的一部分，但它调用了系统核心的</a:t>
            </a:r>
            <a:r>
              <a:rPr lang="zh-CN" altLang="en-US" sz="2400" dirty="0" smtClean="0"/>
              <a:t>大部分</a:t>
            </a:r>
            <a:r>
              <a:rPr lang="zh-CN" altLang="en-US" sz="2400" dirty="0"/>
              <a:t>功能来执行程序、建立文件且以并行的方式来协调各个</a:t>
            </a:r>
            <a:r>
              <a:rPr lang="zh-CN" altLang="en-US" sz="2400" dirty="0" smtClean="0"/>
              <a:t>程序</a:t>
            </a:r>
            <a:endParaRPr lang="en-US" altLang="zh-CN" sz="2400" dirty="0" smtClean="0"/>
          </a:p>
          <a:p>
            <a:r>
              <a:rPr lang="en-US" altLang="zh-CN" sz="2400" dirty="0"/>
              <a:t>shell </a:t>
            </a:r>
            <a:r>
              <a:rPr lang="zh-CN" altLang="en-US" sz="2400" dirty="0"/>
              <a:t>执行</a:t>
            </a:r>
            <a:r>
              <a:rPr lang="en-US" altLang="zh-CN" sz="2400" dirty="0"/>
              <a:t>shell</a:t>
            </a:r>
            <a:r>
              <a:rPr lang="zh-CN" altLang="en-US" sz="2400" dirty="0"/>
              <a:t>程序，这些程序通常被称为脚本</a:t>
            </a:r>
          </a:p>
        </p:txBody>
      </p:sp>
      <p:sp>
        <p:nvSpPr>
          <p:cNvPr id="51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772EAFB-7558-45B6-B88D-8A7F4D44A77A}" type="slidenum">
              <a:rPr lang="zh-CN" altLang="en-US"/>
              <a:pPr/>
              <a:t>6</a:t>
            </a:fld>
            <a:endParaRPr lang="zh-CN" altLang="en-US"/>
          </a:p>
        </p:txBody>
      </p:sp>
    </p:spTree>
    <p:extLst>
      <p:ext uri="{BB962C8B-B14F-4D97-AF65-F5344CB8AC3E}">
        <p14:creationId xmlns:p14="http://schemas.microsoft.com/office/powerpoint/2010/main" val="379712476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55297"/>
          <p:cNvSpPr>
            <a:spLocks noGrp="1" noChangeArrowheads="1"/>
          </p:cNvSpPr>
          <p:nvPr>
            <p:ph type="title"/>
          </p:nvPr>
        </p:nvSpPr>
        <p:spPr/>
        <p:txBody>
          <a:bodyPr/>
          <a:lstStyle/>
          <a:p>
            <a:r>
              <a:rPr lang="en-US" altLang="zh-CN" dirty="0"/>
              <a:t>shell</a:t>
            </a:r>
            <a:r>
              <a:rPr lang="zh-CN" altLang="en-US" dirty="0"/>
              <a:t>中</a:t>
            </a:r>
            <a:r>
              <a:rPr lang="zh-CN" altLang="en-US" dirty="0" smtClean="0"/>
              <a:t>的数值处理</a:t>
            </a:r>
          </a:p>
        </p:txBody>
      </p:sp>
      <p:sp>
        <p:nvSpPr>
          <p:cNvPr id="74754" name="文本占位符 55298"/>
          <p:cNvSpPr>
            <a:spLocks noGrp="1" noChangeArrowheads="1"/>
          </p:cNvSpPr>
          <p:nvPr>
            <p:ph idx="1"/>
          </p:nvPr>
        </p:nvSpPr>
        <p:spPr>
          <a:xfrm>
            <a:off x="683568" y="1124744"/>
            <a:ext cx="8229600" cy="4896544"/>
          </a:xfrm>
        </p:spPr>
        <p:txBody>
          <a:bodyPr/>
          <a:lstStyle/>
          <a:p>
            <a:pPr marL="1588" indent="-344488">
              <a:buNone/>
            </a:pPr>
            <a:r>
              <a:rPr lang="zh-CN" altLang="en-US" sz="2400" b="1" dirty="0"/>
              <a:t> </a:t>
            </a:r>
            <a:r>
              <a:rPr lang="en-US" altLang="zh-CN" sz="2400" b="1" dirty="0" smtClean="0"/>
              <a:t>expr</a:t>
            </a:r>
            <a:r>
              <a:rPr lang="zh-CN" altLang="en-US" sz="2400" b="1" dirty="0" smtClean="0"/>
              <a:t>命令的应用</a:t>
            </a:r>
            <a:endParaRPr lang="en-US" altLang="zh-CN" sz="2400" b="1" dirty="0" smtClean="0"/>
          </a:p>
          <a:p>
            <a:r>
              <a:rPr lang="en-US" altLang="zh-CN" dirty="0"/>
              <a:t>e</a:t>
            </a:r>
            <a:r>
              <a:rPr lang="en-US" altLang="zh-CN" dirty="0" smtClean="0"/>
              <a:t>xpr</a:t>
            </a:r>
            <a:r>
              <a:rPr lang="zh-CN" altLang="en-US" dirty="0" smtClean="0"/>
              <a:t>命令将它的参数当作一个表达式来求值</a:t>
            </a:r>
            <a:endParaRPr lang="en-US" altLang="zh-CN" dirty="0" smtClean="0"/>
          </a:p>
          <a:p>
            <a:r>
              <a:rPr lang="zh-CN" altLang="en-US" dirty="0" smtClean="0"/>
              <a:t>格式：</a:t>
            </a:r>
            <a:r>
              <a:rPr lang="en-US" altLang="zh-CN" dirty="0" smtClean="0">
                <a:solidFill>
                  <a:srgbClr val="FF0000"/>
                </a:solidFill>
              </a:rPr>
              <a:t>expr </a:t>
            </a:r>
            <a:r>
              <a:rPr lang="en-US" altLang="zh-CN" dirty="0" err="1" smtClean="0">
                <a:solidFill>
                  <a:srgbClr val="FF0000"/>
                </a:solidFill>
              </a:rPr>
              <a:t>args</a:t>
            </a:r>
            <a:endParaRPr lang="en-US" altLang="zh-CN" dirty="0" smtClean="0">
              <a:solidFill>
                <a:srgbClr val="FF0000"/>
              </a:solidFill>
            </a:endParaRPr>
          </a:p>
          <a:p>
            <a:r>
              <a:rPr lang="zh-CN" altLang="en-US" dirty="0" smtClean="0"/>
              <a:t>计算表达式的参数“</a:t>
            </a:r>
            <a:r>
              <a:rPr lang="en-US" altLang="zh-CN" dirty="0" err="1" smtClean="0"/>
              <a:t>args</a:t>
            </a:r>
            <a:r>
              <a:rPr lang="zh-CN" altLang="en-US" dirty="0" smtClean="0"/>
              <a:t>”的值，并返回它的值到标准输出</a:t>
            </a:r>
            <a:endParaRPr lang="en-US" altLang="zh-CN" dirty="0" smtClean="0"/>
          </a:p>
          <a:p>
            <a:r>
              <a:rPr lang="zh-CN" altLang="en-US" dirty="0" smtClean="0"/>
              <a:t>在</a:t>
            </a:r>
            <a:r>
              <a:rPr lang="en-US" altLang="zh-CN" dirty="0" smtClean="0"/>
              <a:t>expr</a:t>
            </a:r>
            <a:r>
              <a:rPr lang="zh-CN" altLang="en-US" dirty="0" smtClean="0"/>
              <a:t>命令的各参数要以空格隔开</a:t>
            </a:r>
            <a:endParaRPr lang="en-US" altLang="zh-CN" dirty="0" smtClean="0"/>
          </a:p>
          <a:p>
            <a:r>
              <a:rPr lang="en-US" altLang="zh-CN" dirty="0"/>
              <a:t>e</a:t>
            </a:r>
            <a:r>
              <a:rPr lang="en-US" altLang="zh-CN" dirty="0" smtClean="0"/>
              <a:t>xpr</a:t>
            </a:r>
            <a:r>
              <a:rPr lang="zh-CN" altLang="en-US" dirty="0" smtClean="0"/>
              <a:t>命令功能十分强大，它可以完成许多表达式的求值计算</a:t>
            </a:r>
            <a:endParaRPr lang="en-US" altLang="zh-CN" dirty="0" smtClean="0"/>
          </a:p>
          <a:p>
            <a:r>
              <a:rPr lang="zh-CN" altLang="en-US" dirty="0" smtClean="0"/>
              <a:t>常用的运算：</a:t>
            </a:r>
            <a:r>
              <a:rPr lang="en-US" altLang="zh-CN" dirty="0" smtClean="0"/>
              <a:t>|</a:t>
            </a:r>
            <a:r>
              <a:rPr lang="zh-CN" altLang="en-US" dirty="0"/>
              <a:t>，</a:t>
            </a:r>
            <a:r>
              <a:rPr lang="en-US" altLang="zh-CN" dirty="0" smtClean="0"/>
              <a:t>&amp;</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r>
              <a:rPr lang="zh-CN" altLang="en-US" dirty="0" smtClean="0"/>
              <a:t>，</a:t>
            </a:r>
            <a:r>
              <a:rPr lang="en-US" altLang="zh-CN" dirty="0" smtClean="0"/>
              <a:t>%</a:t>
            </a:r>
          </a:p>
          <a:p>
            <a:endParaRPr lang="en-US" altLang="zh-CN" dirty="0"/>
          </a:p>
        </p:txBody>
      </p:sp>
      <p:sp>
        <p:nvSpPr>
          <p:cNvPr id="7475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7C7B2D2-7B4C-4AB9-862B-B67D6FA034B9}" type="slidenum">
              <a:rPr lang="zh-CN" altLang="en-US">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rPr>
              <a:pPr/>
              <a:t>60</a:t>
            </a:fld>
            <a:endParaRPr lang="zh-CN" altLang="en-US">
              <a:gradFill>
                <a:gsLst>
                  <a:gs pos="0">
                    <a:srgbClr val="333399">
                      <a:tint val="70000"/>
                      <a:satMod val="245000"/>
                    </a:srgbClr>
                  </a:gs>
                  <a:gs pos="75000">
                    <a:srgbClr val="333399">
                      <a:tint val="90000"/>
                      <a:shade val="60000"/>
                      <a:satMod val="240000"/>
                    </a:srgbClr>
                  </a:gs>
                  <a:gs pos="100000">
                    <a:srgbClr val="333399">
                      <a:tint val="100000"/>
                      <a:shade val="50000"/>
                      <a:satMod val="240000"/>
                    </a:srgbClr>
                  </a:gs>
                </a:gsLst>
                <a:lin ang="5400000"/>
              </a:gradFill>
            </a:endParaRPr>
          </a:p>
        </p:txBody>
      </p:sp>
    </p:spTree>
    <p:extLst>
      <p:ext uri="{BB962C8B-B14F-4D97-AF65-F5344CB8AC3E}">
        <p14:creationId xmlns:p14="http://schemas.microsoft.com/office/powerpoint/2010/main" val="22151459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0C7373-8045-438D-B482-FC1957630F6F}" type="slidenum">
              <a:rPr lang="zh-CN" altLang="en-US"/>
              <a:pPr/>
              <a:t>61</a:t>
            </a:fld>
            <a:endParaRPr lang="zh-CN" altLang="en-US"/>
          </a:p>
        </p:txBody>
      </p:sp>
      <p:sp>
        <p:nvSpPr>
          <p:cNvPr id="74755" name="文本框 57347"/>
          <p:cNvSpPr txBox="1"/>
          <p:nvPr/>
        </p:nvSpPr>
        <p:spPr>
          <a:xfrm>
            <a:off x="539552" y="1052711"/>
            <a:ext cx="8856984" cy="4801314"/>
          </a:xfrm>
          <a:prstGeom prst="rect">
            <a:avLst/>
          </a:prstGeom>
          <a:noFill/>
          <a:ln w="9525">
            <a:noFill/>
          </a:ln>
        </p:spPr>
        <p:txBody>
          <a:bodyPr wrap="square">
            <a:spAutoFit/>
          </a:bodyPr>
          <a:lstStyle/>
          <a:p>
            <a:r>
              <a:rPr lang="zh-CN" altLang="en-US" sz="2400" noProof="1" smtClean="0">
                <a:cs typeface="+mn-ea"/>
              </a:rPr>
              <a:t>例如</a:t>
            </a:r>
            <a:r>
              <a:rPr lang="zh-CN" altLang="en-US" sz="2400" noProof="1">
                <a:cs typeface="+mn-ea"/>
              </a:rPr>
              <a:t>： </a:t>
            </a:r>
            <a:r>
              <a:rPr lang="en-US" altLang="zh-CN" sz="2400" noProof="1">
                <a:cs typeface="+mn-ea"/>
              </a:rPr>
              <a:t>expr </a:t>
            </a:r>
            <a:r>
              <a:rPr lang="zh-CN" altLang="en-US" sz="2400" noProof="1">
                <a:cs typeface="+mn-ea"/>
              </a:rPr>
              <a:t>命令的使用。</a:t>
            </a:r>
            <a:endParaRPr lang="zh-CN" altLang="en-US" sz="2400" noProof="1"/>
          </a:p>
          <a:p>
            <a:r>
              <a:rPr lang="en-US" altLang="zh-CN" sz="2400" noProof="1">
                <a:cs typeface="+mn-ea"/>
              </a:rPr>
              <a:t>[root@localhost root]# a1=5</a:t>
            </a:r>
            <a:endParaRPr lang="en-US" altLang="zh-CN" sz="2400" noProof="1"/>
          </a:p>
          <a:p>
            <a:r>
              <a:rPr lang="en-US" altLang="zh-CN" sz="2400" noProof="1">
                <a:cs typeface="+mn-ea"/>
              </a:rPr>
              <a:t>[root@localhost root]# a1=$( expr $a1 + 1 )</a:t>
            </a:r>
            <a:endParaRPr lang="en-US" altLang="zh-CN" sz="2400" noProof="1"/>
          </a:p>
          <a:p>
            <a:r>
              <a:rPr lang="en-US" altLang="zh-CN" sz="2400" noProof="1">
                <a:cs typeface="+mn-ea"/>
              </a:rPr>
              <a:t>[root@localhost root]# echo $var1</a:t>
            </a:r>
            <a:endParaRPr lang="en-US" altLang="zh-CN" sz="2400" noProof="1"/>
          </a:p>
          <a:p>
            <a:r>
              <a:rPr lang="en-US" altLang="zh-CN" sz="2400" noProof="1">
                <a:cs typeface="+mn-ea"/>
              </a:rPr>
              <a:t>6</a:t>
            </a:r>
            <a:endParaRPr lang="en-US" altLang="zh-CN" sz="2400" noProof="1"/>
          </a:p>
          <a:p>
            <a:r>
              <a:rPr lang="en-US" altLang="zh-CN" sz="2400" noProof="1">
                <a:cs typeface="+mn-ea"/>
              </a:rPr>
              <a:t>[root@localhost root]# var1=$( expr $a1 \* $a1 </a:t>
            </a:r>
            <a:r>
              <a:rPr lang="en-US" altLang="zh-CN" sz="2400" noProof="1" smtClean="0">
                <a:cs typeface="+mn-ea"/>
              </a:rPr>
              <a:t>) #</a:t>
            </a:r>
            <a:r>
              <a:rPr lang="zh-CN" altLang="en-US" sz="2400" noProof="1" smtClean="0">
                <a:cs typeface="+mn-ea"/>
              </a:rPr>
              <a:t>此处*做乘法处理</a:t>
            </a:r>
            <a:endParaRPr lang="en-US" altLang="zh-CN" sz="2400" noProof="1"/>
          </a:p>
          <a:p>
            <a:r>
              <a:rPr lang="en-US" altLang="zh-CN" sz="2400" noProof="1">
                <a:cs typeface="+mn-ea"/>
              </a:rPr>
              <a:t>[root@localhost root]# echo $a1</a:t>
            </a:r>
            <a:endParaRPr lang="en-US" altLang="zh-CN" sz="2400" noProof="1"/>
          </a:p>
          <a:p>
            <a:r>
              <a:rPr lang="en-US" altLang="zh-CN" sz="2400" noProof="1">
                <a:cs typeface="+mn-ea"/>
              </a:rPr>
              <a:t>36</a:t>
            </a:r>
            <a:endParaRPr lang="en-US" altLang="zh-CN" sz="2400" noProof="1"/>
          </a:p>
          <a:p>
            <a:r>
              <a:rPr lang="en-US" altLang="zh-CN" sz="2400" noProof="1">
                <a:cs typeface="+mn-ea"/>
              </a:rPr>
              <a:t>[root@localhost root]# echo $( expr $a1 / 4 )</a:t>
            </a:r>
            <a:endParaRPr lang="en-US" altLang="zh-CN" sz="2400" noProof="1"/>
          </a:p>
          <a:p>
            <a:r>
              <a:rPr lang="en-US" altLang="zh-CN" sz="2400" noProof="1">
                <a:cs typeface="+mn-ea"/>
              </a:rPr>
              <a:t>9</a:t>
            </a:r>
            <a:endParaRPr lang="en-US" altLang="zh-CN" sz="2400" noProof="1"/>
          </a:p>
          <a:p>
            <a:r>
              <a:rPr lang="en-US" altLang="zh-CN" sz="2400" noProof="1">
                <a:cs typeface="+mn-ea"/>
              </a:rPr>
              <a:t>[root@localhost root]# echo $( expr </a:t>
            </a:r>
            <a:r>
              <a:rPr lang="en-US" altLang="zh-CN" sz="2400" noProof="1" smtClean="0">
                <a:cs typeface="+mn-ea"/>
              </a:rPr>
              <a:t>$</a:t>
            </a:r>
            <a:r>
              <a:rPr lang="en-US" altLang="zh-CN" sz="2400" noProof="1">
                <a:cs typeface="+mn-ea"/>
              </a:rPr>
              <a:t>a</a:t>
            </a:r>
            <a:r>
              <a:rPr lang="en-US" altLang="zh-CN" sz="2400" noProof="1" smtClean="0">
                <a:cs typeface="+mn-ea"/>
              </a:rPr>
              <a:t>1 </a:t>
            </a:r>
            <a:r>
              <a:rPr lang="en-US" altLang="zh-CN" sz="2400" noProof="1">
                <a:cs typeface="+mn-ea"/>
              </a:rPr>
              <a:t>% 10 )</a:t>
            </a:r>
            <a:endParaRPr lang="en-US" altLang="zh-CN" sz="2400" noProof="1"/>
          </a:p>
          <a:p>
            <a:r>
              <a:rPr lang="en-US" altLang="zh-CN" sz="2400" noProof="1">
                <a:cs typeface="+mn-ea"/>
              </a:rPr>
              <a:t>6</a:t>
            </a:r>
            <a:endParaRPr lang="en-US" altLang="zh-CN" sz="2400" noProof="1"/>
          </a:p>
          <a:p>
            <a:endParaRPr lang="en-US" altLang="zh-CN" noProof="1"/>
          </a:p>
        </p:txBody>
      </p:sp>
      <p:sp>
        <p:nvSpPr>
          <p:cNvPr id="5" name="标题 55297"/>
          <p:cNvSpPr txBox="1">
            <a:spLocks noChangeArrowheads="1"/>
          </p:cNvSpPr>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en-US" altLang="zh-CN" dirty="0" smtClean="0"/>
              <a:t>shell</a:t>
            </a:r>
            <a:r>
              <a:rPr lang="zh-CN" altLang="en-US" dirty="0" smtClean="0"/>
              <a:t>中的数值处理</a:t>
            </a:r>
          </a:p>
        </p:txBody>
      </p:sp>
    </p:spTree>
    <p:extLst>
      <p:ext uri="{BB962C8B-B14F-4D97-AF65-F5344CB8AC3E}">
        <p14:creationId xmlns:p14="http://schemas.microsoft.com/office/powerpoint/2010/main" val="38267823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80C7373-8045-438D-B482-FC1957630F6F}" type="slidenum">
              <a:rPr lang="zh-CN" altLang="en-US"/>
              <a:pPr/>
              <a:t>62</a:t>
            </a:fld>
            <a:endParaRPr lang="zh-CN" altLang="en-US"/>
          </a:p>
        </p:txBody>
      </p:sp>
      <p:sp>
        <p:nvSpPr>
          <p:cNvPr id="74755" name="文本框 57347"/>
          <p:cNvSpPr txBox="1"/>
          <p:nvPr/>
        </p:nvSpPr>
        <p:spPr>
          <a:xfrm>
            <a:off x="539552" y="1052711"/>
            <a:ext cx="8301235" cy="6924973"/>
          </a:xfrm>
          <a:prstGeom prst="rect">
            <a:avLst/>
          </a:prstGeom>
          <a:noFill/>
          <a:ln w="9525">
            <a:noFill/>
          </a:ln>
        </p:spPr>
        <p:txBody>
          <a:bodyPr wrap="square">
            <a:spAutoFit/>
          </a:bodyPr>
          <a:lstStyle/>
          <a:p>
            <a:r>
              <a:rPr lang="zh-CN" altLang="en-US" sz="2400" noProof="1" smtClean="0"/>
              <a:t>例：</a:t>
            </a:r>
            <a:r>
              <a:rPr lang="en-US" altLang="zh-CN" sz="2400" noProof="1" smtClean="0"/>
              <a:t>expr</a:t>
            </a:r>
            <a:r>
              <a:rPr lang="zh-CN" altLang="en-US" sz="2400" noProof="1" smtClean="0"/>
              <a:t>在</a:t>
            </a:r>
            <a:r>
              <a:rPr lang="en-US" altLang="zh-CN" sz="2400" noProof="1" smtClean="0"/>
              <a:t>while</a:t>
            </a:r>
            <a:r>
              <a:rPr lang="zh-CN" altLang="en-US" sz="2400" noProof="1" smtClean="0"/>
              <a:t>循环中的应用，求对输入的参数进行求和并输出结果。</a:t>
            </a:r>
            <a:endParaRPr lang="en-US" altLang="zh-CN" sz="2400" noProof="1"/>
          </a:p>
          <a:p>
            <a:r>
              <a:rPr lang="en-US" altLang="zh-CN" noProof="1"/>
              <a:t>#!/bin/bash</a:t>
            </a:r>
          </a:p>
          <a:p>
            <a:r>
              <a:rPr lang="en-US" altLang="zh-CN" noProof="1"/>
              <a:t>#</a:t>
            </a:r>
            <a:r>
              <a:rPr lang="zh-CN" altLang="en-US" noProof="1"/>
              <a:t>若运行时没有参数，给出提示，并退出程序。</a:t>
            </a:r>
          </a:p>
          <a:p>
            <a:r>
              <a:rPr lang="en-US" altLang="zh-CN" noProof="1"/>
              <a:t>if [ $# = 0 ]</a:t>
            </a:r>
          </a:p>
          <a:p>
            <a:r>
              <a:rPr lang="en-US" altLang="zh-CN" noProof="1"/>
              <a:t>then</a:t>
            </a:r>
          </a:p>
          <a:p>
            <a:r>
              <a:rPr lang="en-US" altLang="zh-CN" noProof="1"/>
              <a:t>echo "Usage: $0 number-list"</a:t>
            </a:r>
          </a:p>
          <a:p>
            <a:r>
              <a:rPr lang="en-US" altLang="zh-CN" noProof="1"/>
              <a:t>exit 1</a:t>
            </a:r>
          </a:p>
          <a:p>
            <a:r>
              <a:rPr lang="en-US" altLang="zh-CN" noProof="1"/>
              <a:t>fi</a:t>
            </a:r>
          </a:p>
          <a:p>
            <a:r>
              <a:rPr lang="en-US" altLang="zh-CN" noProof="1"/>
              <a:t>sum=0 #sum </a:t>
            </a:r>
            <a:r>
              <a:rPr lang="zh-CN" altLang="en-US" noProof="1"/>
              <a:t>初始化为</a:t>
            </a:r>
            <a:r>
              <a:rPr lang="en-US" altLang="zh-CN" noProof="1"/>
              <a:t>0</a:t>
            </a:r>
          </a:p>
          <a:p>
            <a:r>
              <a:rPr lang="en-US" altLang="zh-CN" noProof="1"/>
              <a:t>count=0 #</a:t>
            </a:r>
            <a:r>
              <a:rPr lang="zh-CN" altLang="en-US" noProof="1"/>
              <a:t>计算传递的参数的个数</a:t>
            </a:r>
          </a:p>
          <a:p>
            <a:r>
              <a:rPr lang="en-US" altLang="zh-CN" noProof="1"/>
              <a:t>while [ $# != 0 ]</a:t>
            </a:r>
          </a:p>
          <a:p>
            <a:r>
              <a:rPr lang="en-US" altLang="zh-CN" noProof="1"/>
              <a:t>do</a:t>
            </a:r>
          </a:p>
          <a:p>
            <a:r>
              <a:rPr lang="en-US" altLang="zh-CN" noProof="1"/>
              <a:t>sum=$(expr $sum + $1) #</a:t>
            </a:r>
            <a:r>
              <a:rPr lang="zh-CN" altLang="en-US" noProof="1"/>
              <a:t>将下一个数加到当前的</a:t>
            </a:r>
            <a:r>
              <a:rPr lang="en-US" altLang="zh-CN" noProof="1"/>
              <a:t>sum </a:t>
            </a:r>
            <a:r>
              <a:rPr lang="zh-CN" altLang="en-US" noProof="1"/>
              <a:t>上</a:t>
            </a:r>
          </a:p>
          <a:p>
            <a:r>
              <a:rPr lang="en-US" altLang="zh-CN" noProof="1"/>
              <a:t>if [ $? != 0 ] #</a:t>
            </a:r>
            <a:r>
              <a:rPr lang="zh-CN" altLang="en-US" noProof="1"/>
              <a:t>如果</a:t>
            </a:r>
            <a:r>
              <a:rPr lang="en-US" altLang="zh-CN" noProof="1"/>
              <a:t>expr </a:t>
            </a:r>
            <a:r>
              <a:rPr lang="zh-CN" altLang="en-US" noProof="1"/>
              <a:t>命令由于非整数的参数而失败，在此退出。</a:t>
            </a:r>
          </a:p>
          <a:p>
            <a:r>
              <a:rPr lang="en-US" altLang="zh-CN" noProof="1"/>
              <a:t>then</a:t>
            </a:r>
          </a:p>
          <a:p>
            <a:r>
              <a:rPr lang="en-US" altLang="zh-CN" noProof="1"/>
              <a:t>exit 1</a:t>
            </a:r>
          </a:p>
          <a:p>
            <a:r>
              <a:rPr lang="en-US" altLang="zh-CN" noProof="1"/>
              <a:t>fi</a:t>
            </a:r>
          </a:p>
          <a:p>
            <a:r>
              <a:rPr lang="en-US" altLang="zh-CN" noProof="1"/>
              <a:t>count=$((count+1)) #</a:t>
            </a:r>
            <a:r>
              <a:rPr lang="zh-CN" altLang="en-US" noProof="1"/>
              <a:t>更新目前已经累加的数字计数</a:t>
            </a:r>
          </a:p>
          <a:p>
            <a:r>
              <a:rPr lang="en-US" altLang="zh-CN" noProof="1"/>
              <a:t>shift #</a:t>
            </a:r>
            <a:r>
              <a:rPr lang="zh-CN" altLang="en-US" noProof="1"/>
              <a:t>将累加过的数字移走</a:t>
            </a:r>
          </a:p>
          <a:p>
            <a:r>
              <a:rPr lang="en-US" altLang="zh-CN" noProof="1"/>
              <a:t>done</a:t>
            </a:r>
          </a:p>
          <a:p>
            <a:r>
              <a:rPr lang="en-US" altLang="zh-CN" noProof="1"/>
              <a:t>#</a:t>
            </a:r>
            <a:r>
              <a:rPr lang="zh-CN" altLang="en-US" noProof="1"/>
              <a:t>显示最后计算参数个数及累加数</a:t>
            </a:r>
          </a:p>
          <a:p>
            <a:r>
              <a:rPr lang="en-US" altLang="zh-CN" noProof="1"/>
              <a:t>echo "The sum of the given $count numbers is $sum."</a:t>
            </a:r>
          </a:p>
          <a:p>
            <a:r>
              <a:rPr lang="en-US" altLang="zh-CN" noProof="1"/>
              <a:t>exit 0</a:t>
            </a:r>
          </a:p>
        </p:txBody>
      </p:sp>
      <p:sp>
        <p:nvSpPr>
          <p:cNvPr id="5" name="标题 55297"/>
          <p:cNvSpPr txBox="1">
            <a:spLocks noChangeArrowheads="1"/>
          </p:cNvSpPr>
          <p:nvPr/>
        </p:nvSpPr>
        <p:spPr bwMode="auto">
          <a:xfrm>
            <a:off x="1979612" y="188913"/>
            <a:ext cx="6861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kern="1200">
                <a:solidFill>
                  <a:srgbClr val="3333CC"/>
                </a:solidFill>
                <a:latin typeface="+mj-lt"/>
                <a:ea typeface="+mj-ea"/>
                <a:cs typeface="+mj-cs"/>
              </a:defRPr>
            </a:lvl1pPr>
            <a:lvl2pPr algn="r" rtl="0" eaLnBrk="1" fontAlgn="base" hangingPunct="1">
              <a:spcBef>
                <a:spcPct val="0"/>
              </a:spcBef>
              <a:spcAft>
                <a:spcPct val="0"/>
              </a:spcAft>
              <a:defRPr sz="4400">
                <a:solidFill>
                  <a:srgbClr val="3333CC"/>
                </a:solidFill>
                <a:latin typeface="Arial" pitchFamily="34" charset="0"/>
                <a:ea typeface="黑体" pitchFamily="49" charset="-122"/>
              </a:defRPr>
            </a:lvl2pPr>
            <a:lvl3pPr algn="r" rtl="0" eaLnBrk="1" fontAlgn="base" hangingPunct="1">
              <a:spcBef>
                <a:spcPct val="0"/>
              </a:spcBef>
              <a:spcAft>
                <a:spcPct val="0"/>
              </a:spcAft>
              <a:defRPr sz="4400">
                <a:solidFill>
                  <a:srgbClr val="3333CC"/>
                </a:solidFill>
                <a:latin typeface="Arial" pitchFamily="34" charset="0"/>
                <a:ea typeface="黑体" pitchFamily="49" charset="-122"/>
              </a:defRPr>
            </a:lvl3pPr>
            <a:lvl4pPr algn="r" rtl="0" eaLnBrk="1" fontAlgn="base" hangingPunct="1">
              <a:spcBef>
                <a:spcPct val="0"/>
              </a:spcBef>
              <a:spcAft>
                <a:spcPct val="0"/>
              </a:spcAft>
              <a:defRPr sz="4400">
                <a:solidFill>
                  <a:srgbClr val="3333CC"/>
                </a:solidFill>
                <a:latin typeface="Arial" pitchFamily="34" charset="0"/>
                <a:ea typeface="黑体" pitchFamily="49" charset="-122"/>
              </a:defRPr>
            </a:lvl4pPr>
            <a:lvl5pPr algn="r" rtl="0" eaLnBrk="1" fontAlgn="base" hangingPunct="1">
              <a:spcBef>
                <a:spcPct val="0"/>
              </a:spcBef>
              <a:spcAft>
                <a:spcPct val="0"/>
              </a:spcAft>
              <a:defRPr sz="4400">
                <a:solidFill>
                  <a:srgbClr val="3333CC"/>
                </a:solidFill>
                <a:latin typeface="Arial" pitchFamily="34" charset="0"/>
                <a:ea typeface="黑体" pitchFamily="49" charset="-122"/>
              </a:defRPr>
            </a:lvl5pPr>
            <a:lvl6pPr marL="457200" algn="r" rtl="0" eaLnBrk="1" fontAlgn="base" hangingPunct="1">
              <a:spcBef>
                <a:spcPct val="0"/>
              </a:spcBef>
              <a:spcAft>
                <a:spcPct val="0"/>
              </a:spcAft>
              <a:defRPr sz="4400">
                <a:solidFill>
                  <a:srgbClr val="3333CC"/>
                </a:solidFill>
                <a:latin typeface="Arial" pitchFamily="34" charset="0"/>
                <a:ea typeface="黑体" pitchFamily="49" charset="-122"/>
              </a:defRPr>
            </a:lvl6pPr>
            <a:lvl7pPr marL="914400" algn="r" rtl="0" eaLnBrk="1" fontAlgn="base" hangingPunct="1">
              <a:spcBef>
                <a:spcPct val="0"/>
              </a:spcBef>
              <a:spcAft>
                <a:spcPct val="0"/>
              </a:spcAft>
              <a:defRPr sz="4400">
                <a:solidFill>
                  <a:srgbClr val="3333CC"/>
                </a:solidFill>
                <a:latin typeface="Arial" pitchFamily="34" charset="0"/>
                <a:ea typeface="黑体" pitchFamily="49" charset="-122"/>
              </a:defRPr>
            </a:lvl7pPr>
            <a:lvl8pPr marL="1371600" algn="r" rtl="0" eaLnBrk="1" fontAlgn="base" hangingPunct="1">
              <a:spcBef>
                <a:spcPct val="0"/>
              </a:spcBef>
              <a:spcAft>
                <a:spcPct val="0"/>
              </a:spcAft>
              <a:defRPr sz="4400">
                <a:solidFill>
                  <a:srgbClr val="3333CC"/>
                </a:solidFill>
                <a:latin typeface="Arial" pitchFamily="34" charset="0"/>
                <a:ea typeface="黑体" pitchFamily="49" charset="-122"/>
              </a:defRPr>
            </a:lvl8pPr>
            <a:lvl9pPr marL="1828800" algn="r" rtl="0" eaLnBrk="1" fontAlgn="base" hangingPunct="1">
              <a:spcBef>
                <a:spcPct val="0"/>
              </a:spcBef>
              <a:spcAft>
                <a:spcPct val="0"/>
              </a:spcAft>
              <a:defRPr sz="4400">
                <a:solidFill>
                  <a:srgbClr val="3333CC"/>
                </a:solidFill>
                <a:latin typeface="Arial" pitchFamily="34" charset="0"/>
                <a:ea typeface="黑体" pitchFamily="49" charset="-122"/>
              </a:defRPr>
            </a:lvl9pPr>
          </a:lstStyle>
          <a:p>
            <a:r>
              <a:rPr lang="en-US" altLang="zh-CN" dirty="0" smtClean="0"/>
              <a:t>shell</a:t>
            </a:r>
            <a:r>
              <a:rPr lang="zh-CN" altLang="en-US" dirty="0" smtClean="0"/>
              <a:t>中的数值处理</a:t>
            </a:r>
          </a:p>
        </p:txBody>
      </p:sp>
      <p:sp>
        <p:nvSpPr>
          <p:cNvPr id="2" name="TextBox 1"/>
          <p:cNvSpPr txBox="1"/>
          <p:nvPr/>
        </p:nvSpPr>
        <p:spPr>
          <a:xfrm>
            <a:off x="5580112" y="3501008"/>
            <a:ext cx="3024336" cy="830997"/>
          </a:xfrm>
          <a:prstGeom prst="rect">
            <a:avLst/>
          </a:prstGeom>
          <a:noFill/>
        </p:spPr>
        <p:txBody>
          <a:bodyPr wrap="square" rtlCol="0">
            <a:spAutoFit/>
          </a:bodyPr>
          <a:lstStyle/>
          <a:p>
            <a:r>
              <a:rPr lang="zh-CN" altLang="en-US" sz="2400" dirty="0" smtClean="0">
                <a:solidFill>
                  <a:srgbClr val="FF0000"/>
                </a:solidFill>
              </a:rPr>
              <a:t>学习了循环控制后，请同学自行调试</a:t>
            </a:r>
            <a:endParaRPr lang="zh-CN" altLang="en-US" sz="2400" dirty="0">
              <a:solidFill>
                <a:srgbClr val="FF0000"/>
              </a:solidFill>
            </a:endParaRPr>
          </a:p>
        </p:txBody>
      </p:sp>
    </p:spTree>
    <p:extLst>
      <p:ext uri="{BB962C8B-B14F-4D97-AF65-F5344CB8AC3E}">
        <p14:creationId xmlns:p14="http://schemas.microsoft.com/office/powerpoint/2010/main" val="15522219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pPr marL="0" indent="0"/>
            <a:r>
              <a:rPr lang="zh-CN" altLang="en-US" b="1" dirty="0"/>
              <a:t>条件判断</a:t>
            </a:r>
          </a:p>
        </p:txBody>
      </p:sp>
      <p:sp>
        <p:nvSpPr>
          <p:cNvPr id="31746" name="内容占位符 2"/>
          <p:cNvSpPr>
            <a:spLocks noGrp="1" noChangeArrowheads="1"/>
          </p:cNvSpPr>
          <p:nvPr>
            <p:ph idx="1"/>
          </p:nvPr>
        </p:nvSpPr>
        <p:spPr>
          <a:xfrm>
            <a:off x="683568" y="1196752"/>
            <a:ext cx="8229600" cy="4752528"/>
          </a:xfrm>
        </p:spPr>
        <p:txBody>
          <a:bodyPr/>
          <a:lstStyle/>
          <a:p>
            <a:r>
              <a:rPr lang="zh-CN" altLang="en-US" dirty="0" smtClean="0"/>
              <a:t>程序设计语言的基础是对条件进行测试判断</a:t>
            </a:r>
            <a:endParaRPr lang="en-US" altLang="zh-CN" dirty="0" smtClean="0"/>
          </a:p>
          <a:p>
            <a:r>
              <a:rPr lang="zh-CN" altLang="en-US" dirty="0" smtClean="0"/>
              <a:t>常见</a:t>
            </a:r>
            <a:r>
              <a:rPr lang="zh-CN" altLang="en-US" dirty="0"/>
              <a:t>的条件：</a:t>
            </a:r>
          </a:p>
          <a:p>
            <a:pPr lvl="1"/>
            <a:r>
              <a:rPr lang="zh-CN" altLang="en-US" dirty="0"/>
              <a:t>变量属性</a:t>
            </a:r>
            <a:r>
              <a:rPr lang="zh-CN" altLang="en-US" dirty="0" smtClean="0"/>
              <a:t>；文件属性；命令</a:t>
            </a:r>
            <a:r>
              <a:rPr lang="zh-CN" altLang="en-US" dirty="0"/>
              <a:t>执行结果</a:t>
            </a:r>
            <a:r>
              <a:rPr lang="zh-CN" altLang="en-US" dirty="0" smtClean="0"/>
              <a:t>；多种</a:t>
            </a:r>
            <a:r>
              <a:rPr lang="zh-CN" altLang="en-US" dirty="0"/>
              <a:t>条件的逻辑组合；</a:t>
            </a:r>
          </a:p>
          <a:p>
            <a:r>
              <a:rPr lang="zh-CN" altLang="en-US" dirty="0"/>
              <a:t>判断结果的一般定义：</a:t>
            </a:r>
          </a:p>
          <a:p>
            <a:pPr lvl="1"/>
            <a:r>
              <a:rPr lang="zh-CN" altLang="en-US" dirty="0"/>
              <a:t>真：</a:t>
            </a:r>
            <a:r>
              <a:rPr lang="en-US" altLang="zh-CN" dirty="0" smtClean="0"/>
              <a:t>0     </a:t>
            </a:r>
            <a:r>
              <a:rPr lang="zh-CN" altLang="en-US" dirty="0" smtClean="0"/>
              <a:t>；假</a:t>
            </a:r>
            <a:r>
              <a:rPr lang="zh-CN" altLang="en-US" dirty="0"/>
              <a:t>：</a:t>
            </a:r>
            <a:r>
              <a:rPr lang="en-US" altLang="zh-CN" dirty="0"/>
              <a:t>1</a:t>
            </a:r>
          </a:p>
          <a:p>
            <a:r>
              <a:rPr lang="zh-CN" altLang="en-US" dirty="0"/>
              <a:t>格式：</a:t>
            </a:r>
          </a:p>
          <a:p>
            <a:pPr lvl="1"/>
            <a:r>
              <a:rPr lang="en-US" altLang="zh-CN" dirty="0">
                <a:solidFill>
                  <a:srgbClr val="FF0000"/>
                </a:solidFill>
              </a:rPr>
              <a:t>test</a:t>
            </a:r>
            <a:r>
              <a:rPr lang="en-US" altLang="zh-CN" dirty="0"/>
              <a:t> condition</a:t>
            </a:r>
          </a:p>
          <a:p>
            <a:pPr lvl="1"/>
            <a:r>
              <a:rPr lang="en-US" altLang="zh-CN" dirty="0">
                <a:solidFill>
                  <a:srgbClr val="FF0000"/>
                </a:solidFill>
              </a:rPr>
              <a:t>[</a:t>
            </a:r>
            <a:r>
              <a:rPr lang="en-US" altLang="zh-CN" dirty="0"/>
              <a:t> condition </a:t>
            </a:r>
            <a:r>
              <a:rPr lang="en-US" altLang="zh-CN" dirty="0">
                <a:solidFill>
                  <a:srgbClr val="FF0000"/>
                </a:solidFill>
              </a:rPr>
              <a:t>]</a:t>
            </a:r>
          </a:p>
          <a:p>
            <a:pPr marL="0" indent="0">
              <a:buFont typeface="Wingdings" pitchFamily="2" charset="2"/>
              <a:buNone/>
            </a:pPr>
            <a:endParaRPr lang="zh-CN" altLang="en-US" sz="1600" dirty="0" smtClean="0"/>
          </a:p>
        </p:txBody>
      </p:sp>
      <p:sp>
        <p:nvSpPr>
          <p:cNvPr id="31747"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2B75D8E-47D7-44BB-B078-47AA07A0C15E}" type="slidenum">
              <a:rPr lang="zh-CN" altLang="en-US"/>
              <a:pPr/>
              <a:t>63</a:t>
            </a:fld>
            <a:endParaRPr lang="zh-CN" altLang="en-US"/>
          </a:p>
        </p:txBody>
      </p:sp>
    </p:spTree>
    <p:extLst>
      <p:ext uri="{BB962C8B-B14F-4D97-AF65-F5344CB8AC3E}">
        <p14:creationId xmlns:p14="http://schemas.microsoft.com/office/powerpoint/2010/main" val="128447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24577"/>
          <p:cNvSpPr>
            <a:spLocks noGrp="1" noChangeArrowheads="1"/>
          </p:cNvSpPr>
          <p:nvPr>
            <p:ph type="title"/>
          </p:nvPr>
        </p:nvSpPr>
        <p:spPr/>
        <p:txBody>
          <a:bodyPr/>
          <a:lstStyle/>
          <a:p>
            <a:r>
              <a:rPr lang="zh-CN" altLang="en-US" smtClean="0"/>
              <a:t>表达式的比较</a:t>
            </a:r>
          </a:p>
        </p:txBody>
      </p:sp>
      <p:sp>
        <p:nvSpPr>
          <p:cNvPr id="35842" name="文本占位符 24578"/>
          <p:cNvSpPr>
            <a:spLocks noGrp="1" noChangeArrowheads="1"/>
          </p:cNvSpPr>
          <p:nvPr>
            <p:ph idx="1"/>
          </p:nvPr>
        </p:nvSpPr>
        <p:spPr>
          <a:xfrm>
            <a:off x="548480" y="1268760"/>
            <a:ext cx="8229600" cy="4525963"/>
          </a:xfrm>
        </p:spPr>
        <p:txBody>
          <a:bodyPr/>
          <a:lstStyle/>
          <a:p>
            <a:pPr>
              <a:buFont typeface="Wingdings" pitchFamily="2" charset="2"/>
              <a:buNone/>
            </a:pPr>
            <a:r>
              <a:rPr lang="en-US" altLang="zh-CN" dirty="0" smtClean="0"/>
              <a:t>1.</a:t>
            </a:r>
            <a:r>
              <a:rPr lang="zh-CN" altLang="en-US" dirty="0" smtClean="0"/>
              <a:t>字符串比较 </a:t>
            </a:r>
          </a:p>
          <a:p>
            <a:r>
              <a:rPr lang="zh-CN" altLang="en-US" dirty="0" smtClean="0"/>
              <a:t>作用：测试字符串是否相等、长度是否为零，字符串是否为</a:t>
            </a:r>
            <a:r>
              <a:rPr lang="en-US" altLang="zh-CN" dirty="0" smtClean="0"/>
              <a:t>NULL</a:t>
            </a:r>
            <a:r>
              <a:rPr lang="zh-CN" altLang="en-US" dirty="0" smtClean="0"/>
              <a:t>。</a:t>
            </a:r>
          </a:p>
          <a:p>
            <a:r>
              <a:rPr lang="zh-CN" altLang="en-US" dirty="0" smtClean="0"/>
              <a:t>格式：</a:t>
            </a:r>
            <a:r>
              <a:rPr lang="en-US" altLang="zh-CN" dirty="0" smtClean="0"/>
              <a:t>string1 </a:t>
            </a:r>
            <a:r>
              <a:rPr lang="zh-CN" altLang="en-US" dirty="0" smtClean="0">
                <a:solidFill>
                  <a:srgbClr val="FF0000"/>
                </a:solidFill>
              </a:rPr>
              <a:t>字符串操作符 </a:t>
            </a:r>
            <a:r>
              <a:rPr lang="en-US" altLang="zh-CN" dirty="0" smtClean="0"/>
              <a:t>string2</a:t>
            </a:r>
          </a:p>
          <a:p>
            <a:r>
              <a:rPr lang="zh-CN" altLang="en-US" dirty="0" smtClean="0"/>
              <a:t>常用的字符串操作符：</a:t>
            </a:r>
          </a:p>
          <a:p>
            <a:endParaRPr lang="zh-CN" altLang="en-US" dirty="0" smtClean="0"/>
          </a:p>
          <a:p>
            <a:endParaRPr lang="zh-CN" altLang="en-US" dirty="0" smtClean="0"/>
          </a:p>
        </p:txBody>
      </p:sp>
      <p:sp>
        <p:nvSpPr>
          <p:cNvPr id="3584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181A3C-9F4E-4FBB-BF9F-02EE1BBC0B4B}" type="slidenum">
              <a:rPr lang="zh-CN" altLang="en-US"/>
              <a:pPr/>
              <a:t>64</a:t>
            </a:fld>
            <a:endParaRPr lang="zh-CN" altLang="en-US"/>
          </a:p>
        </p:txBody>
      </p:sp>
      <p:pic>
        <p:nvPicPr>
          <p:cNvPr id="24580" name="图片 245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1" y="3717032"/>
            <a:ext cx="752633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827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1000" fill="hold"/>
                                        <p:tgtEl>
                                          <p:spTgt spid="24580"/>
                                        </p:tgtEl>
                                        <p:attrNameLst>
                                          <p:attrName>ppt_x</p:attrName>
                                        </p:attrNameLst>
                                      </p:cBhvr>
                                      <p:tavLst>
                                        <p:tav tm="0">
                                          <p:val>
                                            <p:strVal val="0-#ppt_w/2"/>
                                          </p:val>
                                        </p:tav>
                                        <p:tav tm="100000">
                                          <p:val>
                                            <p:strVal val="#ppt_x"/>
                                          </p:val>
                                        </p:tav>
                                      </p:tavLst>
                                    </p:anim>
                                    <p:anim calcmode="lin" valueType="num">
                                      <p:cBhvr additive="base">
                                        <p:cTn id="8" dur="1000" fill="hold"/>
                                        <p:tgtEl>
                                          <p:spTgt spid="24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25601"/>
          <p:cNvSpPr>
            <a:spLocks noGrp="1" noChangeArrowheads="1"/>
          </p:cNvSpPr>
          <p:nvPr>
            <p:ph type="title"/>
          </p:nvPr>
        </p:nvSpPr>
        <p:spPr/>
        <p:txBody>
          <a:bodyPr/>
          <a:lstStyle/>
          <a:p>
            <a:r>
              <a:rPr lang="zh-CN" altLang="en-US" smtClean="0"/>
              <a:t>表达式的比较</a:t>
            </a:r>
          </a:p>
        </p:txBody>
      </p:sp>
      <p:sp>
        <p:nvSpPr>
          <p:cNvPr id="36866" name="文本占位符 25602"/>
          <p:cNvSpPr>
            <a:spLocks noGrp="1" noChangeArrowheads="1"/>
          </p:cNvSpPr>
          <p:nvPr>
            <p:ph idx="1"/>
          </p:nvPr>
        </p:nvSpPr>
        <p:spPr>
          <a:xfrm>
            <a:off x="684213" y="1052513"/>
            <a:ext cx="8229600" cy="5329237"/>
          </a:xfrm>
        </p:spPr>
        <p:txBody>
          <a:bodyPr/>
          <a:lstStyle/>
          <a:p>
            <a:pPr marL="0" indent="0">
              <a:lnSpc>
                <a:spcPct val="80000"/>
              </a:lnSpc>
              <a:buNone/>
            </a:pPr>
            <a:r>
              <a:rPr lang="zh-CN" altLang="en-US" sz="2400" dirty="0" smtClean="0"/>
              <a:t>例</a:t>
            </a:r>
            <a:r>
              <a:rPr lang="en-US" altLang="zh-CN" sz="2400" dirty="0" smtClean="0"/>
              <a:t> </a:t>
            </a:r>
            <a:r>
              <a:rPr lang="zh-CN" altLang="en-US" sz="2400" dirty="0" smtClean="0"/>
              <a:t>从键盘读入两个字符串，判断这两个字符串是否相等，如相等输出。</a:t>
            </a:r>
          </a:p>
          <a:p>
            <a:pPr>
              <a:lnSpc>
                <a:spcPct val="80000"/>
              </a:lnSpc>
              <a:buFont typeface="Wingdings" pitchFamily="2" charset="2"/>
              <a:buNone/>
            </a:pPr>
            <a:r>
              <a:rPr lang="en-US" altLang="zh-CN" sz="2400" dirty="0" smtClean="0"/>
              <a:t>(1)</a:t>
            </a:r>
            <a:r>
              <a:rPr lang="zh-CN" altLang="en-US" sz="2400" dirty="0" smtClean="0"/>
              <a:t>用</a:t>
            </a:r>
            <a:r>
              <a:rPr lang="en-US" altLang="zh-CN" sz="2400" dirty="0" smtClean="0"/>
              <a:t>vi</a:t>
            </a:r>
            <a:r>
              <a:rPr lang="zh-CN" altLang="en-US" sz="2400" dirty="0" smtClean="0"/>
              <a:t>编辑程序</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bin]#vi test4</a:t>
            </a:r>
          </a:p>
          <a:p>
            <a:pPr lvl="1">
              <a:lnSpc>
                <a:spcPct val="80000"/>
              </a:lnSpc>
              <a:buFont typeface="Wingdings" pitchFamily="2" charset="2"/>
              <a:buNone/>
            </a:pPr>
            <a:r>
              <a:rPr lang="en-US" altLang="zh-CN" sz="2000" dirty="0" smtClean="0"/>
              <a:t>#!/bin/bash</a:t>
            </a:r>
          </a:p>
          <a:p>
            <a:pPr lvl="1">
              <a:lnSpc>
                <a:spcPct val="80000"/>
              </a:lnSpc>
              <a:buFont typeface="Wingdings" pitchFamily="2" charset="2"/>
              <a:buNone/>
            </a:pPr>
            <a:r>
              <a:rPr lang="en-US" altLang="zh-CN" sz="2000" dirty="0" smtClean="0"/>
              <a:t>read  ar1 </a:t>
            </a:r>
          </a:p>
          <a:p>
            <a:pPr lvl="1">
              <a:lnSpc>
                <a:spcPct val="80000"/>
              </a:lnSpc>
              <a:buFont typeface="Wingdings" pitchFamily="2" charset="2"/>
              <a:buNone/>
            </a:pPr>
            <a:r>
              <a:rPr lang="en-US" altLang="zh-CN" sz="2000" dirty="0" smtClean="0"/>
              <a:t>read  ar2 </a:t>
            </a:r>
          </a:p>
          <a:p>
            <a:pPr lvl="1">
              <a:lnSpc>
                <a:spcPct val="80000"/>
              </a:lnSpc>
              <a:buFont typeface="Wingdings" pitchFamily="2" charset="2"/>
              <a:buNone/>
            </a:pPr>
            <a:r>
              <a:rPr lang="en-US" altLang="zh-CN" sz="2000" dirty="0" smtClean="0"/>
              <a:t>[ "$ar1"  =  "$ar2" ]</a:t>
            </a:r>
          </a:p>
          <a:p>
            <a:pPr lvl="1">
              <a:lnSpc>
                <a:spcPct val="80000"/>
              </a:lnSpc>
              <a:buFont typeface="Wingdings" pitchFamily="2" charset="2"/>
              <a:buNone/>
            </a:pPr>
            <a:r>
              <a:rPr lang="en-US" altLang="zh-CN" sz="2000" dirty="0" smtClean="0"/>
              <a:t>echo $?   #</a:t>
            </a:r>
            <a:r>
              <a:rPr lang="zh-CN" altLang="en-US" sz="2000" dirty="0" smtClean="0"/>
              <a:t>保存前一个命令的返回码</a:t>
            </a:r>
          </a:p>
          <a:p>
            <a:pPr>
              <a:lnSpc>
                <a:spcPct val="80000"/>
              </a:lnSpc>
              <a:buFont typeface="Wingdings" pitchFamily="2" charset="2"/>
              <a:buNone/>
            </a:pPr>
            <a:r>
              <a:rPr lang="en-US" altLang="zh-CN" sz="2400" dirty="0" smtClean="0"/>
              <a:t>(2)</a:t>
            </a:r>
            <a:r>
              <a:rPr lang="zh-CN" altLang="en-US" sz="2400" dirty="0" smtClean="0"/>
              <a:t>设置权限：</a:t>
            </a:r>
          </a:p>
          <a:p>
            <a:pPr>
              <a:lnSpc>
                <a:spcPct val="80000"/>
              </a:lnSpc>
              <a:buFont typeface="Wingdings" pitchFamily="2" charset="2"/>
              <a:buNone/>
            </a:pPr>
            <a:r>
              <a:rPr lang="zh-CN" altLang="en-US" sz="2400" dirty="0" smtClean="0"/>
              <a:t>	</a:t>
            </a:r>
            <a:r>
              <a:rPr lang="en-US" altLang="zh-CN" sz="2400" dirty="0" smtClean="0"/>
              <a:t>[</a:t>
            </a:r>
            <a:r>
              <a:rPr lang="en-US" altLang="zh-CN" sz="2400" dirty="0" err="1" smtClean="0"/>
              <a:t>root@localhost</a:t>
            </a:r>
            <a:r>
              <a:rPr lang="en-US" altLang="zh-CN" sz="2400" dirty="0" smtClean="0"/>
              <a:t> bin]#</a:t>
            </a:r>
            <a:r>
              <a:rPr lang="en-US" altLang="zh-CN" sz="2400" dirty="0" err="1" smtClean="0"/>
              <a:t>chmod</a:t>
            </a:r>
            <a:r>
              <a:rPr lang="en-US" altLang="zh-CN" sz="2400" dirty="0" smtClean="0"/>
              <a:t> +x test4</a:t>
            </a:r>
          </a:p>
          <a:p>
            <a:pPr>
              <a:lnSpc>
                <a:spcPct val="80000"/>
              </a:lnSpc>
              <a:buFont typeface="Wingdings" pitchFamily="2" charset="2"/>
              <a:buNone/>
            </a:pPr>
            <a:r>
              <a:rPr lang="en-US" altLang="zh-CN" sz="2400" dirty="0" smtClean="0"/>
              <a:t>(3)</a:t>
            </a:r>
            <a:r>
              <a:rPr lang="zh-CN" altLang="en-US" sz="2400" dirty="0" smtClean="0"/>
              <a:t>执行：</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root]# ./test4 </a:t>
            </a:r>
          </a:p>
          <a:p>
            <a:pPr lvl="1">
              <a:lnSpc>
                <a:spcPct val="80000"/>
              </a:lnSpc>
              <a:buFont typeface="Wingdings" pitchFamily="2" charset="2"/>
              <a:buNone/>
            </a:pPr>
            <a:r>
              <a:rPr lang="en-US" altLang="zh-CN" sz="2000" dirty="0" err="1" smtClean="0"/>
              <a:t>aaa</a:t>
            </a:r>
            <a:endParaRPr lang="en-US" altLang="zh-CN" sz="2000" dirty="0" smtClean="0"/>
          </a:p>
          <a:p>
            <a:pPr lvl="1">
              <a:lnSpc>
                <a:spcPct val="80000"/>
              </a:lnSpc>
              <a:buFont typeface="Wingdings" pitchFamily="2" charset="2"/>
              <a:buNone/>
            </a:pPr>
            <a:r>
              <a:rPr lang="en-US" altLang="zh-CN" sz="2000" dirty="0" err="1" smtClean="0"/>
              <a:t>bbb</a:t>
            </a:r>
            <a:endParaRPr lang="en-US" altLang="zh-CN" sz="2000" dirty="0" smtClean="0"/>
          </a:p>
          <a:p>
            <a:pPr lvl="1">
              <a:lnSpc>
                <a:spcPct val="80000"/>
              </a:lnSpc>
              <a:buFont typeface="Wingdings" pitchFamily="2" charset="2"/>
              <a:buNone/>
            </a:pPr>
            <a:r>
              <a:rPr lang="en-US" altLang="zh-CN" sz="2000" dirty="0" smtClean="0"/>
              <a:t>1</a:t>
            </a:r>
          </a:p>
        </p:txBody>
      </p:sp>
      <p:sp>
        <p:nvSpPr>
          <p:cNvPr id="36868"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964C68-7065-4D78-805D-5C8DC2274036}" type="slidenum">
              <a:rPr lang="zh-CN" altLang="en-US"/>
              <a:pPr/>
              <a:t>65</a:t>
            </a:fld>
            <a:endParaRPr lang="zh-CN" altLang="en-US"/>
          </a:p>
        </p:txBody>
      </p:sp>
      <p:sp>
        <p:nvSpPr>
          <p:cNvPr id="25604" name="文本框 25603"/>
          <p:cNvSpPr txBox="1">
            <a:spLocks noChangeArrowheads="1"/>
          </p:cNvSpPr>
          <p:nvPr/>
        </p:nvSpPr>
        <p:spPr bwMode="auto">
          <a:xfrm>
            <a:off x="3708400" y="5516563"/>
            <a:ext cx="41767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spcBef>
                <a:spcPct val="50000"/>
              </a:spcBef>
            </a:pPr>
            <a:r>
              <a:rPr lang="zh-CN" altLang="en-US" b="1">
                <a:solidFill>
                  <a:srgbClr val="FF0000"/>
                </a:solidFill>
              </a:rPr>
              <a:t>注意</a:t>
            </a:r>
            <a:r>
              <a:rPr lang="en-US" altLang="zh-CN" b="1">
                <a:solidFill>
                  <a:srgbClr val="FF0000"/>
                </a:solidFill>
              </a:rPr>
              <a:t>: “[”</a:t>
            </a:r>
            <a:r>
              <a:rPr lang="zh-CN" altLang="en-US" b="1">
                <a:solidFill>
                  <a:srgbClr val="FF0000"/>
                </a:solidFill>
              </a:rPr>
              <a:t>后面和“</a:t>
            </a:r>
            <a:r>
              <a:rPr lang="en-US" altLang="zh-CN" b="1">
                <a:solidFill>
                  <a:srgbClr val="FF0000"/>
                </a:solidFill>
              </a:rPr>
              <a:t>]”</a:t>
            </a:r>
            <a:r>
              <a:rPr lang="zh-CN" altLang="en-US" b="1">
                <a:solidFill>
                  <a:srgbClr val="FF0000"/>
                </a:solidFill>
              </a:rPr>
              <a:t>前面及等号“</a:t>
            </a:r>
            <a:r>
              <a:rPr lang="en-US" altLang="zh-CN" b="1">
                <a:solidFill>
                  <a:srgbClr val="FF0000"/>
                </a:solidFill>
              </a:rPr>
              <a:t>=”</a:t>
            </a:r>
            <a:r>
              <a:rPr lang="zh-CN" altLang="en-US" b="1">
                <a:solidFill>
                  <a:srgbClr val="FF0000"/>
                </a:solidFill>
              </a:rPr>
              <a:t>的前后都应有一空格；</a:t>
            </a:r>
          </a:p>
        </p:txBody>
      </p:sp>
    </p:spTree>
    <p:extLst>
      <p:ext uri="{BB962C8B-B14F-4D97-AF65-F5344CB8AC3E}">
        <p14:creationId xmlns:p14="http://schemas.microsoft.com/office/powerpoint/2010/main" val="2185525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1000" fill="hold"/>
                                        <p:tgtEl>
                                          <p:spTgt spid="25604"/>
                                        </p:tgtEl>
                                        <p:attrNameLst>
                                          <p:attrName>ppt_x</p:attrName>
                                        </p:attrNameLst>
                                      </p:cBhvr>
                                      <p:tavLst>
                                        <p:tav tm="0">
                                          <p:val>
                                            <p:strVal val="#ppt_x"/>
                                          </p:val>
                                        </p:tav>
                                        <p:tav tm="100000">
                                          <p:val>
                                            <p:strVal val="#ppt_x"/>
                                          </p:val>
                                        </p:tav>
                                      </p:tavLst>
                                    </p:anim>
                                    <p:anim calcmode="lin" valueType="num">
                                      <p:cBhvr additive="base">
                                        <p:cTn id="8" dur="1000" fill="hold"/>
                                        <p:tgtEl>
                                          <p:spTgt spid="25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26625"/>
          <p:cNvSpPr>
            <a:spLocks noGrp="1" noChangeArrowheads="1"/>
          </p:cNvSpPr>
          <p:nvPr>
            <p:ph type="title"/>
          </p:nvPr>
        </p:nvSpPr>
        <p:spPr/>
        <p:txBody>
          <a:bodyPr/>
          <a:lstStyle/>
          <a:p>
            <a:r>
              <a:rPr lang="zh-CN" altLang="en-US" smtClean="0"/>
              <a:t>表达式的比较</a:t>
            </a:r>
          </a:p>
        </p:txBody>
      </p:sp>
      <p:sp>
        <p:nvSpPr>
          <p:cNvPr id="37890" name="文本占位符 26626"/>
          <p:cNvSpPr>
            <a:spLocks noGrp="1" noChangeArrowheads="1"/>
          </p:cNvSpPr>
          <p:nvPr>
            <p:ph idx="1"/>
          </p:nvPr>
        </p:nvSpPr>
        <p:spPr>
          <a:xfrm>
            <a:off x="683568" y="1038404"/>
            <a:ext cx="8229600" cy="4886325"/>
          </a:xfrm>
        </p:spPr>
        <p:txBody>
          <a:bodyPr/>
          <a:lstStyle/>
          <a:p>
            <a:pPr marL="0" indent="0">
              <a:buNone/>
            </a:pPr>
            <a:r>
              <a:rPr lang="zh-CN" altLang="en-US" sz="2400" dirty="0" smtClean="0"/>
              <a:t>例</a:t>
            </a:r>
            <a:r>
              <a:rPr lang="zh-CN" altLang="en-US" sz="2400" dirty="0"/>
              <a:t>：</a:t>
            </a:r>
            <a:r>
              <a:rPr lang="zh-CN" altLang="en-US" sz="2400" dirty="0" smtClean="0"/>
              <a:t>比较字符串长度是否大于零。</a:t>
            </a:r>
          </a:p>
          <a:p>
            <a:pPr>
              <a:buFont typeface="Wingdings" pitchFamily="2" charset="2"/>
              <a:buNone/>
            </a:pPr>
            <a:r>
              <a:rPr lang="en-US" altLang="zh-CN" sz="2400" dirty="0" smtClean="0"/>
              <a:t>(1)</a:t>
            </a:r>
            <a:r>
              <a:rPr lang="zh-CN" altLang="en-US" sz="2400" dirty="0" smtClean="0"/>
              <a:t>用</a:t>
            </a:r>
            <a:r>
              <a:rPr lang="en-US" altLang="zh-CN" sz="2400" dirty="0" smtClean="0"/>
              <a:t>vi</a:t>
            </a:r>
            <a:r>
              <a:rPr lang="zh-CN" altLang="en-US" sz="2400" dirty="0" smtClean="0"/>
              <a:t>编辑程序</a:t>
            </a:r>
          </a:p>
          <a:p>
            <a:pPr lvl="1">
              <a:buFont typeface="Wingdings" pitchFamily="2" charset="2"/>
              <a:buNone/>
            </a:pPr>
            <a:r>
              <a:rPr lang="en-US" altLang="zh-CN" sz="2000" dirty="0" smtClean="0"/>
              <a:t>[</a:t>
            </a:r>
            <a:r>
              <a:rPr lang="en-US" altLang="zh-CN" sz="2000" dirty="0" err="1" smtClean="0"/>
              <a:t>root@localhost</a:t>
            </a:r>
            <a:r>
              <a:rPr lang="en-US" altLang="zh-CN" sz="2000" dirty="0" smtClean="0"/>
              <a:t> bin]#vi test5</a:t>
            </a:r>
          </a:p>
          <a:p>
            <a:pPr lvl="1">
              <a:buFont typeface="Wingdings" pitchFamily="2" charset="2"/>
              <a:buNone/>
            </a:pPr>
            <a:r>
              <a:rPr lang="en-US" altLang="zh-CN" sz="2000" dirty="0" smtClean="0"/>
              <a:t>#!/bin/bash</a:t>
            </a:r>
          </a:p>
          <a:p>
            <a:pPr lvl="1">
              <a:buFont typeface="Wingdings" pitchFamily="2" charset="2"/>
              <a:buNone/>
            </a:pPr>
            <a:r>
              <a:rPr lang="en-US" altLang="zh-CN" sz="2000" dirty="0" smtClean="0"/>
              <a:t>read  </a:t>
            </a:r>
            <a:r>
              <a:rPr lang="en-US" altLang="zh-CN" sz="2000" dirty="0" err="1" smtClean="0"/>
              <a:t>ar</a:t>
            </a:r>
            <a:endParaRPr lang="en-US" altLang="zh-CN" sz="2000" dirty="0" smtClean="0"/>
          </a:p>
          <a:p>
            <a:pPr lvl="1">
              <a:buFont typeface="Wingdings" pitchFamily="2" charset="2"/>
              <a:buNone/>
            </a:pPr>
            <a:r>
              <a:rPr lang="en-US" altLang="zh-CN" sz="2000" dirty="0" smtClean="0"/>
              <a:t> [  -n  "$</a:t>
            </a:r>
            <a:r>
              <a:rPr lang="en-US" altLang="zh-CN" sz="2000" dirty="0" err="1" smtClean="0"/>
              <a:t>ar</a:t>
            </a:r>
            <a:r>
              <a:rPr lang="en-US" altLang="zh-CN" sz="2000" dirty="0" smtClean="0"/>
              <a:t>"  ]</a:t>
            </a:r>
          </a:p>
          <a:p>
            <a:pPr lvl="1">
              <a:buFont typeface="Wingdings" pitchFamily="2" charset="2"/>
              <a:buNone/>
            </a:pPr>
            <a:r>
              <a:rPr lang="en-US" altLang="zh-CN" sz="2000" dirty="0" smtClean="0"/>
              <a:t>echo $?   #</a:t>
            </a:r>
            <a:r>
              <a:rPr lang="zh-CN" altLang="en-US" sz="2000" dirty="0" smtClean="0"/>
              <a:t>保存前一个命令的返回码</a:t>
            </a:r>
          </a:p>
          <a:p>
            <a:pPr>
              <a:buFont typeface="Wingdings" pitchFamily="2" charset="2"/>
              <a:buNone/>
            </a:pPr>
            <a:r>
              <a:rPr lang="en-US" altLang="zh-CN" sz="2400" dirty="0" smtClean="0"/>
              <a:t>(2)</a:t>
            </a:r>
            <a:r>
              <a:rPr lang="zh-CN" altLang="en-US" sz="2400" dirty="0" smtClean="0"/>
              <a:t>设置权限：</a:t>
            </a:r>
          </a:p>
          <a:p>
            <a:pPr lvl="1">
              <a:buFont typeface="Wingdings" pitchFamily="2" charset="2"/>
              <a:buNone/>
            </a:pPr>
            <a:r>
              <a:rPr lang="en-US" altLang="zh-CN" sz="2000" dirty="0" smtClean="0"/>
              <a:t>[</a:t>
            </a:r>
            <a:r>
              <a:rPr lang="en-US" altLang="zh-CN" sz="2000" dirty="0" err="1" smtClean="0"/>
              <a:t>root@localhost</a:t>
            </a:r>
            <a:r>
              <a:rPr lang="en-US" altLang="zh-CN" sz="2000" dirty="0" smtClean="0"/>
              <a:t> bin]#</a:t>
            </a:r>
            <a:r>
              <a:rPr lang="en-US" altLang="zh-CN" sz="2000" dirty="0" err="1" smtClean="0"/>
              <a:t>chmod</a:t>
            </a:r>
            <a:r>
              <a:rPr lang="en-US" altLang="zh-CN" sz="2000" dirty="0" smtClean="0"/>
              <a:t> +x test5</a:t>
            </a:r>
          </a:p>
          <a:p>
            <a:pPr>
              <a:buFont typeface="Wingdings" pitchFamily="2" charset="2"/>
              <a:buNone/>
            </a:pPr>
            <a:r>
              <a:rPr lang="en-US" altLang="zh-CN" sz="2400" dirty="0" smtClean="0"/>
              <a:t>(3)</a:t>
            </a:r>
            <a:r>
              <a:rPr lang="zh-CN" altLang="en-US" sz="2400" dirty="0" smtClean="0"/>
              <a:t>执行：</a:t>
            </a:r>
          </a:p>
          <a:p>
            <a:pPr lvl="1">
              <a:buFont typeface="Wingdings" pitchFamily="2" charset="2"/>
              <a:buNone/>
            </a:pPr>
            <a:r>
              <a:rPr lang="en-US" altLang="zh-CN" sz="2000" dirty="0" smtClean="0"/>
              <a:t>[</a:t>
            </a:r>
            <a:r>
              <a:rPr lang="en-US" altLang="zh-CN" sz="2000" dirty="0" err="1" smtClean="0"/>
              <a:t>root@localhost</a:t>
            </a:r>
            <a:r>
              <a:rPr lang="en-US" altLang="zh-CN" sz="2000" dirty="0" smtClean="0"/>
              <a:t> root]# ./test5</a:t>
            </a:r>
          </a:p>
          <a:p>
            <a:pPr lvl="1">
              <a:buFont typeface="Wingdings" pitchFamily="2" charset="2"/>
              <a:buNone/>
            </a:pPr>
            <a:r>
              <a:rPr lang="en-US" altLang="zh-CN" sz="2000" dirty="0" smtClean="0"/>
              <a:t>123</a:t>
            </a:r>
          </a:p>
          <a:p>
            <a:pPr lvl="1">
              <a:buFont typeface="Wingdings" pitchFamily="2" charset="2"/>
              <a:buNone/>
            </a:pPr>
            <a:r>
              <a:rPr lang="en-US" altLang="zh-CN" sz="2000" dirty="0"/>
              <a:t>0</a:t>
            </a:r>
            <a:endParaRPr lang="en-US" altLang="zh-CN" sz="2000" dirty="0" smtClean="0"/>
          </a:p>
        </p:txBody>
      </p:sp>
      <p:sp>
        <p:nvSpPr>
          <p:cNvPr id="37892"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05DC368-5F29-4CB0-AC30-DC1F6C354B74}" type="slidenum">
              <a:rPr lang="zh-CN" altLang="en-US"/>
              <a:pPr/>
              <a:t>66</a:t>
            </a:fld>
            <a:endParaRPr lang="zh-CN" altLang="en-US" dirty="0"/>
          </a:p>
        </p:txBody>
      </p:sp>
      <p:sp>
        <p:nvSpPr>
          <p:cNvPr id="26628" name="文本框 26627"/>
          <p:cNvSpPr txBox="1">
            <a:spLocks noChangeArrowheads="1"/>
          </p:cNvSpPr>
          <p:nvPr/>
        </p:nvSpPr>
        <p:spPr bwMode="auto">
          <a:xfrm>
            <a:off x="5126718" y="3573016"/>
            <a:ext cx="399573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spcBef>
                <a:spcPct val="50000"/>
              </a:spcBef>
            </a:pPr>
            <a:r>
              <a:rPr lang="zh-CN" altLang="en-US" b="1" dirty="0">
                <a:solidFill>
                  <a:srgbClr val="FF0000"/>
                </a:solidFill>
              </a:rPr>
              <a:t>注意</a:t>
            </a:r>
            <a:r>
              <a:rPr lang="en-US" altLang="zh-CN" b="1" dirty="0">
                <a:solidFill>
                  <a:srgbClr val="FF0000"/>
                </a:solidFill>
              </a:rPr>
              <a:t>: </a:t>
            </a:r>
            <a:endParaRPr lang="en-US" altLang="zh-CN" b="1" dirty="0" smtClean="0">
              <a:solidFill>
                <a:srgbClr val="FF0000"/>
              </a:solidFill>
            </a:endParaRPr>
          </a:p>
          <a:p>
            <a:pPr>
              <a:spcBef>
                <a:spcPct val="50000"/>
              </a:spcBef>
            </a:pPr>
            <a:r>
              <a:rPr lang="en-US" altLang="zh-CN" b="1" dirty="0" smtClean="0">
                <a:solidFill>
                  <a:srgbClr val="FF0000"/>
                </a:solidFill>
              </a:rPr>
              <a:t>$? </a:t>
            </a:r>
            <a:r>
              <a:rPr lang="zh-CN" altLang="en-US" b="1" dirty="0">
                <a:solidFill>
                  <a:srgbClr val="FF0000"/>
                </a:solidFill>
              </a:rPr>
              <a:t>命令执行成功返回</a:t>
            </a:r>
            <a:r>
              <a:rPr lang="en-US" altLang="zh-CN" b="1" dirty="0">
                <a:solidFill>
                  <a:srgbClr val="FF0000"/>
                </a:solidFill>
              </a:rPr>
              <a:t>0</a:t>
            </a:r>
            <a:r>
              <a:rPr lang="zh-CN" altLang="en-US" b="1" dirty="0">
                <a:solidFill>
                  <a:srgbClr val="FF0000"/>
                </a:solidFill>
              </a:rPr>
              <a:t>，执行失败返回非</a:t>
            </a:r>
            <a:r>
              <a:rPr lang="en-US" altLang="zh-CN" b="1" dirty="0">
                <a:solidFill>
                  <a:srgbClr val="FF0000"/>
                </a:solidFill>
              </a:rPr>
              <a:t>0</a:t>
            </a:r>
            <a:endParaRPr lang="zh-CN" altLang="en-US" b="1" dirty="0">
              <a:solidFill>
                <a:srgbClr val="FF0000"/>
              </a:solidFill>
            </a:endParaRPr>
          </a:p>
          <a:p>
            <a:pPr>
              <a:spcBef>
                <a:spcPct val="50000"/>
              </a:spcBef>
            </a:pPr>
            <a:r>
              <a:rPr lang="zh-CN" altLang="en-US" b="1" dirty="0" smtClean="0">
                <a:solidFill>
                  <a:srgbClr val="FF0000"/>
                </a:solidFill>
              </a:rPr>
              <a:t>运行</a:t>
            </a:r>
            <a:r>
              <a:rPr lang="zh-CN" altLang="en-US" b="1" dirty="0">
                <a:solidFill>
                  <a:srgbClr val="FF0000"/>
                </a:solidFill>
              </a:rPr>
              <a:t>结果</a:t>
            </a:r>
            <a:r>
              <a:rPr lang="en-US" altLang="zh-CN" b="1" dirty="0">
                <a:solidFill>
                  <a:srgbClr val="FF0000"/>
                </a:solidFill>
              </a:rPr>
              <a:t>1</a:t>
            </a:r>
            <a:r>
              <a:rPr lang="zh-CN" altLang="en-US" b="1" dirty="0">
                <a:solidFill>
                  <a:srgbClr val="FF0000"/>
                </a:solidFill>
              </a:rPr>
              <a:t>表示</a:t>
            </a:r>
            <a:r>
              <a:rPr lang="en-US" altLang="zh-CN" b="1" dirty="0" err="1">
                <a:solidFill>
                  <a:srgbClr val="FF0000"/>
                </a:solidFill>
              </a:rPr>
              <a:t>ar</a:t>
            </a:r>
            <a:r>
              <a:rPr lang="zh-CN" altLang="en-US" b="1" dirty="0" smtClean="0">
                <a:solidFill>
                  <a:srgbClr val="FF0000"/>
                </a:solidFill>
              </a:rPr>
              <a:t>的</a:t>
            </a:r>
            <a:r>
              <a:rPr lang="zh-CN" altLang="en-US" b="1" dirty="0">
                <a:solidFill>
                  <a:srgbClr val="FF0000"/>
                </a:solidFill>
              </a:rPr>
              <a:t>长度</a:t>
            </a:r>
            <a:r>
              <a:rPr lang="zh-CN" altLang="en-US" b="1" dirty="0" smtClean="0">
                <a:solidFill>
                  <a:srgbClr val="FF0000"/>
                </a:solidFill>
              </a:rPr>
              <a:t>小于</a:t>
            </a:r>
            <a:r>
              <a:rPr lang="zh-CN" altLang="en-US" b="1" dirty="0">
                <a:solidFill>
                  <a:srgbClr val="FF0000"/>
                </a:solidFill>
              </a:rPr>
              <a:t>等于零，</a:t>
            </a:r>
            <a:r>
              <a:rPr lang="en-US" altLang="zh-CN" b="1" dirty="0">
                <a:solidFill>
                  <a:srgbClr val="FF0000"/>
                </a:solidFill>
              </a:rPr>
              <a:t>0</a:t>
            </a:r>
            <a:r>
              <a:rPr lang="zh-CN" altLang="en-US" b="1" dirty="0">
                <a:solidFill>
                  <a:srgbClr val="FF0000"/>
                </a:solidFill>
              </a:rPr>
              <a:t>表示</a:t>
            </a:r>
            <a:r>
              <a:rPr lang="en-US" altLang="zh-CN" b="1" dirty="0" err="1">
                <a:solidFill>
                  <a:srgbClr val="FF0000"/>
                </a:solidFill>
              </a:rPr>
              <a:t>ar</a:t>
            </a:r>
            <a:r>
              <a:rPr lang="zh-CN" altLang="en-US" b="1" dirty="0">
                <a:solidFill>
                  <a:srgbClr val="FF0000"/>
                </a:solidFill>
              </a:rPr>
              <a:t>的长度大于零</a:t>
            </a:r>
            <a:r>
              <a:rPr lang="zh-CN" altLang="en-US" b="1" dirty="0" smtClean="0">
                <a:solidFill>
                  <a:srgbClr val="FF0000"/>
                </a:solidFill>
              </a:rPr>
              <a:t>。</a:t>
            </a:r>
            <a:endParaRPr lang="en-US" altLang="zh-CN" b="1" dirty="0" smtClean="0">
              <a:solidFill>
                <a:srgbClr val="FF0000"/>
              </a:solidFill>
            </a:endParaRPr>
          </a:p>
        </p:txBody>
      </p:sp>
    </p:spTree>
    <p:extLst>
      <p:ext uri="{BB962C8B-B14F-4D97-AF65-F5344CB8AC3E}">
        <p14:creationId xmlns:p14="http://schemas.microsoft.com/office/powerpoint/2010/main" val="1119433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1000" fill="hold"/>
                                        <p:tgtEl>
                                          <p:spTgt spid="26628"/>
                                        </p:tgtEl>
                                        <p:attrNameLst>
                                          <p:attrName>ppt_x</p:attrName>
                                        </p:attrNameLst>
                                      </p:cBhvr>
                                      <p:tavLst>
                                        <p:tav tm="0">
                                          <p:val>
                                            <p:strVal val="#ppt_x"/>
                                          </p:val>
                                        </p:tav>
                                        <p:tav tm="100000">
                                          <p:val>
                                            <p:strVal val="#ppt_x"/>
                                          </p:val>
                                        </p:tav>
                                      </p:tavLst>
                                    </p:anim>
                                    <p:anim calcmode="lin" valueType="num">
                                      <p:cBhvr additive="base">
                                        <p:cTn id="8" dur="10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27649"/>
          <p:cNvSpPr>
            <a:spLocks noGrp="1" noChangeArrowheads="1"/>
          </p:cNvSpPr>
          <p:nvPr>
            <p:ph type="title"/>
          </p:nvPr>
        </p:nvSpPr>
        <p:spPr/>
        <p:txBody>
          <a:bodyPr/>
          <a:lstStyle/>
          <a:p>
            <a:r>
              <a:rPr lang="zh-CN" altLang="en-US" dirty="0"/>
              <a:t>表</a:t>
            </a:r>
            <a:r>
              <a:rPr lang="zh-CN" altLang="en-US" dirty="0" smtClean="0"/>
              <a:t>达式的比较</a:t>
            </a:r>
          </a:p>
        </p:txBody>
      </p:sp>
      <p:sp>
        <p:nvSpPr>
          <p:cNvPr id="39938" name="文本占位符 27650"/>
          <p:cNvSpPr>
            <a:spLocks noGrp="1" noChangeArrowheads="1"/>
          </p:cNvSpPr>
          <p:nvPr>
            <p:ph idx="1"/>
          </p:nvPr>
        </p:nvSpPr>
        <p:spPr>
          <a:xfrm>
            <a:off x="657573" y="1268760"/>
            <a:ext cx="8459787" cy="4525963"/>
          </a:xfrm>
        </p:spPr>
        <p:txBody>
          <a:bodyPr/>
          <a:lstStyle/>
          <a:p>
            <a:pPr>
              <a:buFont typeface="Wingdings" pitchFamily="2" charset="2"/>
              <a:buNone/>
            </a:pPr>
            <a:r>
              <a:rPr lang="en-US" altLang="zh-CN" dirty="0" smtClean="0"/>
              <a:t>2.</a:t>
            </a:r>
            <a:r>
              <a:rPr lang="zh-CN" altLang="en-US" dirty="0"/>
              <a:t>算术</a:t>
            </a:r>
            <a:r>
              <a:rPr lang="zh-CN" altLang="en-US" dirty="0" smtClean="0"/>
              <a:t>比较 </a:t>
            </a:r>
          </a:p>
          <a:p>
            <a:r>
              <a:rPr lang="zh-CN" altLang="en-US" sz="2600" dirty="0" smtClean="0"/>
              <a:t>在</a:t>
            </a:r>
            <a:r>
              <a:rPr lang="en-US" altLang="zh-CN" sz="2600" dirty="0" smtClean="0"/>
              <a:t>bash shell</a:t>
            </a:r>
            <a:r>
              <a:rPr lang="zh-CN" altLang="en-US" sz="2600" dirty="0" smtClean="0"/>
              <a:t>编程中的关系运算有别于其他编程语言</a:t>
            </a:r>
            <a:endParaRPr lang="en-US" altLang="zh-CN" sz="2600" dirty="0" smtClean="0"/>
          </a:p>
          <a:p>
            <a:r>
              <a:rPr lang="zh-CN" altLang="en-US" sz="2600" dirty="0" smtClean="0"/>
              <a:t>格式为：</a:t>
            </a:r>
            <a:r>
              <a:rPr lang="en-US" altLang="zh-CN" sz="2600" dirty="0" smtClean="0"/>
              <a:t>expression1  </a:t>
            </a:r>
            <a:r>
              <a:rPr lang="zh-CN" altLang="en-US" sz="2600" dirty="0" smtClean="0">
                <a:solidFill>
                  <a:srgbClr val="FF0000"/>
                </a:solidFill>
              </a:rPr>
              <a:t>算术比较运算符号  </a:t>
            </a:r>
            <a:r>
              <a:rPr lang="en-US" altLang="zh-CN" sz="2600" dirty="0" smtClean="0"/>
              <a:t>expression2</a:t>
            </a:r>
            <a:endParaRPr lang="zh-CN" altLang="en-US" sz="2600" dirty="0" smtClean="0"/>
          </a:p>
          <a:p>
            <a:endParaRPr lang="zh-CN" altLang="en-US" dirty="0" smtClean="0"/>
          </a:p>
        </p:txBody>
      </p:sp>
      <p:sp>
        <p:nvSpPr>
          <p:cNvPr id="39940"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2D2397-0D33-46FB-A256-4728C70BA74B}" type="slidenum">
              <a:rPr lang="zh-CN" altLang="en-US"/>
              <a:pPr/>
              <a:t>67</a:t>
            </a:fld>
            <a:endParaRPr lang="zh-CN" altLang="en-US"/>
          </a:p>
        </p:txBody>
      </p:sp>
      <p:pic>
        <p:nvPicPr>
          <p:cNvPr id="27652" name="图片 276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768" y="2996952"/>
            <a:ext cx="66294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7326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additive="base">
                                        <p:cTn id="7" dur="1000" fill="hold"/>
                                        <p:tgtEl>
                                          <p:spTgt spid="27652"/>
                                        </p:tgtEl>
                                        <p:attrNameLst>
                                          <p:attrName>ppt_x</p:attrName>
                                        </p:attrNameLst>
                                      </p:cBhvr>
                                      <p:tavLst>
                                        <p:tav tm="0">
                                          <p:val>
                                            <p:strVal val="#ppt_x"/>
                                          </p:val>
                                        </p:tav>
                                        <p:tav tm="100000">
                                          <p:val>
                                            <p:strVal val="#ppt_x"/>
                                          </p:val>
                                        </p:tav>
                                      </p:tavLst>
                                    </p:anim>
                                    <p:anim calcmode="lin" valueType="num">
                                      <p:cBhvr additive="base">
                                        <p:cTn id="8" dur="10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28673"/>
          <p:cNvSpPr>
            <a:spLocks noGrp="1" noChangeArrowheads="1"/>
          </p:cNvSpPr>
          <p:nvPr>
            <p:ph type="title"/>
          </p:nvPr>
        </p:nvSpPr>
        <p:spPr/>
        <p:txBody>
          <a:bodyPr/>
          <a:lstStyle/>
          <a:p>
            <a:r>
              <a:rPr lang="zh-CN" altLang="en-US" smtClean="0"/>
              <a:t>表达式的比较</a:t>
            </a:r>
          </a:p>
        </p:txBody>
      </p:sp>
      <p:sp>
        <p:nvSpPr>
          <p:cNvPr id="40962" name="文本占位符 28674"/>
          <p:cNvSpPr>
            <a:spLocks noGrp="1" noChangeArrowheads="1"/>
          </p:cNvSpPr>
          <p:nvPr>
            <p:ph idx="1"/>
          </p:nvPr>
        </p:nvSpPr>
        <p:spPr>
          <a:xfrm>
            <a:off x="684213" y="1125538"/>
            <a:ext cx="5472112" cy="5327650"/>
          </a:xfrm>
        </p:spPr>
        <p:txBody>
          <a:bodyPr/>
          <a:lstStyle/>
          <a:p>
            <a:pPr marL="0" indent="0">
              <a:lnSpc>
                <a:spcPct val="80000"/>
              </a:lnSpc>
              <a:buNone/>
            </a:pPr>
            <a:r>
              <a:rPr lang="zh-CN" altLang="en-US" sz="2400" dirty="0" smtClean="0"/>
              <a:t>例：比较两个数字是否相等。</a:t>
            </a:r>
          </a:p>
          <a:p>
            <a:pPr>
              <a:lnSpc>
                <a:spcPct val="80000"/>
              </a:lnSpc>
              <a:buFont typeface="Wingdings" pitchFamily="2" charset="2"/>
              <a:buNone/>
            </a:pPr>
            <a:r>
              <a:rPr lang="en-US" altLang="zh-CN" sz="2400" dirty="0" smtClean="0"/>
              <a:t>(1)</a:t>
            </a:r>
            <a:r>
              <a:rPr lang="zh-CN" altLang="en-US" sz="2400" dirty="0" smtClean="0"/>
              <a:t>用</a:t>
            </a:r>
            <a:r>
              <a:rPr lang="en-US" altLang="zh-CN" sz="2400" dirty="0" smtClean="0"/>
              <a:t>vi</a:t>
            </a:r>
            <a:r>
              <a:rPr lang="zh-CN" altLang="en-US" sz="2400" dirty="0" smtClean="0"/>
              <a:t>编辑程序</a:t>
            </a:r>
          </a:p>
          <a:p>
            <a:pPr lvl="1">
              <a:lnSpc>
                <a:spcPct val="80000"/>
              </a:lnSpc>
              <a:buFont typeface="Wingdings" pitchFamily="2" charset="2"/>
              <a:buNone/>
            </a:pPr>
            <a:r>
              <a:rPr lang="en-US" altLang="zh-CN" sz="1800" dirty="0" smtClean="0"/>
              <a:t>[</a:t>
            </a:r>
            <a:r>
              <a:rPr lang="en-US" altLang="zh-CN" sz="1800" dirty="0" err="1" smtClean="0"/>
              <a:t>root@localhost</a:t>
            </a:r>
            <a:r>
              <a:rPr lang="en-US" altLang="zh-CN" sz="1800" dirty="0" smtClean="0"/>
              <a:t> bin]#vi </a:t>
            </a:r>
            <a:r>
              <a:rPr lang="en-US" altLang="zh-CN" sz="1800" dirty="0" err="1" smtClean="0"/>
              <a:t>shelltest</a:t>
            </a:r>
            <a:endParaRPr lang="en-US" altLang="zh-CN" sz="1800" dirty="0" smtClean="0"/>
          </a:p>
          <a:p>
            <a:pPr lvl="1">
              <a:lnSpc>
                <a:spcPct val="80000"/>
              </a:lnSpc>
              <a:buFont typeface="Wingdings" pitchFamily="2" charset="2"/>
              <a:buNone/>
            </a:pPr>
            <a:r>
              <a:rPr lang="en-US" altLang="zh-CN" sz="1800" dirty="0" smtClean="0"/>
              <a:t>#!/bin/bash</a:t>
            </a:r>
          </a:p>
          <a:p>
            <a:pPr lvl="1">
              <a:lnSpc>
                <a:spcPct val="80000"/>
              </a:lnSpc>
              <a:buFont typeface="Wingdings" pitchFamily="2" charset="2"/>
              <a:buNone/>
            </a:pPr>
            <a:r>
              <a:rPr lang="en-US" altLang="zh-CN" sz="1800" dirty="0" smtClean="0"/>
              <a:t>read x y</a:t>
            </a:r>
          </a:p>
          <a:p>
            <a:pPr lvl="1">
              <a:lnSpc>
                <a:spcPct val="80000"/>
              </a:lnSpc>
              <a:buFont typeface="Wingdings" pitchFamily="2" charset="2"/>
              <a:buNone/>
            </a:pPr>
            <a:r>
              <a:rPr lang="en-US" altLang="zh-CN" sz="1800" dirty="0" smtClean="0"/>
              <a:t>if  test  $x  -</a:t>
            </a:r>
            <a:r>
              <a:rPr lang="en-US" altLang="zh-CN" sz="1800" dirty="0" err="1" smtClean="0"/>
              <a:t>eq</a:t>
            </a:r>
            <a:r>
              <a:rPr lang="en-US" altLang="zh-CN" sz="1800" dirty="0" smtClean="0"/>
              <a:t>  $y</a:t>
            </a:r>
          </a:p>
          <a:p>
            <a:pPr lvl="1">
              <a:lnSpc>
                <a:spcPct val="80000"/>
              </a:lnSpc>
              <a:buFont typeface="Wingdings" pitchFamily="2" charset="2"/>
              <a:buNone/>
            </a:pPr>
            <a:r>
              <a:rPr lang="en-US" altLang="zh-CN" sz="1800" dirty="0" smtClean="0"/>
              <a:t>   then </a:t>
            </a:r>
          </a:p>
          <a:p>
            <a:pPr lvl="1">
              <a:lnSpc>
                <a:spcPct val="80000"/>
              </a:lnSpc>
              <a:buFont typeface="Wingdings" pitchFamily="2" charset="2"/>
              <a:buNone/>
            </a:pPr>
            <a:r>
              <a:rPr lang="en-US" altLang="zh-CN" sz="1800" dirty="0" smtClean="0"/>
              <a:t>      echo “$x= =$y”</a:t>
            </a:r>
          </a:p>
          <a:p>
            <a:pPr lvl="1">
              <a:lnSpc>
                <a:spcPct val="80000"/>
              </a:lnSpc>
              <a:buFont typeface="Wingdings" pitchFamily="2" charset="2"/>
              <a:buNone/>
            </a:pPr>
            <a:r>
              <a:rPr lang="en-US" altLang="zh-CN" sz="1800" dirty="0" smtClean="0"/>
              <a:t>   else</a:t>
            </a:r>
          </a:p>
          <a:p>
            <a:pPr lvl="1">
              <a:lnSpc>
                <a:spcPct val="80000"/>
              </a:lnSpc>
              <a:buFont typeface="Wingdings" pitchFamily="2" charset="2"/>
              <a:buNone/>
            </a:pPr>
            <a:r>
              <a:rPr lang="en-US" altLang="zh-CN" sz="1800" dirty="0" smtClean="0"/>
              <a:t>      echo “$x!=$y”</a:t>
            </a:r>
          </a:p>
          <a:p>
            <a:pPr lvl="1">
              <a:lnSpc>
                <a:spcPct val="80000"/>
              </a:lnSpc>
              <a:buFont typeface="Wingdings" pitchFamily="2" charset="2"/>
              <a:buNone/>
            </a:pPr>
            <a:r>
              <a:rPr lang="en-US" altLang="zh-CN" sz="1800" dirty="0" smtClean="0"/>
              <a:t>fi</a:t>
            </a:r>
          </a:p>
          <a:p>
            <a:pPr>
              <a:lnSpc>
                <a:spcPct val="80000"/>
              </a:lnSpc>
              <a:buFont typeface="Wingdings" pitchFamily="2" charset="2"/>
              <a:buNone/>
            </a:pPr>
            <a:r>
              <a:rPr lang="en-US" altLang="zh-CN" sz="2400" dirty="0" smtClean="0"/>
              <a:t>(2)</a:t>
            </a:r>
            <a:r>
              <a:rPr lang="zh-CN" altLang="en-US" sz="2400" dirty="0" smtClean="0"/>
              <a:t>设置权限：</a:t>
            </a:r>
          </a:p>
          <a:p>
            <a:pPr>
              <a:lnSpc>
                <a:spcPct val="80000"/>
              </a:lnSpc>
              <a:buFont typeface="Wingdings" pitchFamily="2" charset="2"/>
              <a:buNone/>
            </a:pPr>
            <a:r>
              <a:rPr lang="zh-CN" altLang="en-US" sz="2400" dirty="0" smtClean="0"/>
              <a:t>	</a:t>
            </a:r>
            <a:r>
              <a:rPr lang="en-US" altLang="zh-CN" sz="2000" dirty="0" smtClean="0"/>
              <a:t>[</a:t>
            </a:r>
            <a:r>
              <a:rPr lang="en-US" altLang="zh-CN" sz="2000" dirty="0" err="1" smtClean="0"/>
              <a:t>root@localhost</a:t>
            </a:r>
            <a:r>
              <a:rPr lang="en-US" altLang="zh-CN" sz="2000" dirty="0" smtClean="0"/>
              <a:t> bin]#</a:t>
            </a:r>
            <a:r>
              <a:rPr lang="en-US" altLang="zh-CN" sz="2000" dirty="0" err="1" smtClean="0"/>
              <a:t>chmod</a:t>
            </a:r>
            <a:r>
              <a:rPr lang="en-US" altLang="zh-CN" sz="2000" dirty="0" smtClean="0"/>
              <a:t> +x </a:t>
            </a:r>
            <a:r>
              <a:rPr lang="en-US" altLang="zh-CN" sz="2000" dirty="0" err="1" smtClean="0"/>
              <a:t>shelltest</a:t>
            </a:r>
            <a:endParaRPr lang="en-US" altLang="zh-CN" sz="2000" dirty="0" smtClean="0"/>
          </a:p>
        </p:txBody>
      </p:sp>
      <p:sp>
        <p:nvSpPr>
          <p:cNvPr id="40964"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4F6A75B-34E6-4D15-B4D3-4281ED12B6E1}" type="slidenum">
              <a:rPr lang="zh-CN" altLang="en-US"/>
              <a:pPr/>
              <a:t>68</a:t>
            </a:fld>
            <a:endParaRPr lang="zh-CN" altLang="en-US"/>
          </a:p>
        </p:txBody>
      </p:sp>
      <p:sp>
        <p:nvSpPr>
          <p:cNvPr id="28676" name="矩形 28675"/>
          <p:cNvSpPr>
            <a:spLocks noChangeArrowheads="1"/>
          </p:cNvSpPr>
          <p:nvPr/>
        </p:nvSpPr>
        <p:spPr bwMode="auto">
          <a:xfrm>
            <a:off x="4760913" y="1438275"/>
            <a:ext cx="460851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rgbClr val="339966"/>
              </a:buClr>
              <a:buFont typeface="Wingdings" pitchFamily="2" charset="2"/>
              <a:buNone/>
            </a:pPr>
            <a:r>
              <a:rPr lang="en-US" altLang="zh-CN" dirty="0"/>
              <a:t>(3)</a:t>
            </a:r>
            <a:r>
              <a:rPr lang="zh-CN" altLang="en-US" dirty="0">
                <a:ea typeface="黑体" pitchFamily="49" charset="-122"/>
              </a:rPr>
              <a:t>执行：</a:t>
            </a:r>
          </a:p>
          <a:p>
            <a:pPr marL="742950" lvl="1" indent="-285750">
              <a:spcBef>
                <a:spcPct val="20000"/>
              </a:spcBef>
              <a:buClr>
                <a:srgbClr val="339966"/>
              </a:buClr>
              <a:buFont typeface="Wingdings" pitchFamily="2" charset="2"/>
              <a:buNone/>
            </a:pPr>
            <a:r>
              <a:rPr lang="en-US" altLang="zh-CN" sz="1800" b="1" i="1" dirty="0">
                <a:ea typeface="黑体" pitchFamily="49" charset="-122"/>
              </a:rPr>
              <a:t>[</a:t>
            </a:r>
            <a:r>
              <a:rPr lang="en-US" altLang="zh-CN" sz="1800" b="1" i="1" dirty="0" err="1">
                <a:ea typeface="黑体" pitchFamily="49" charset="-122"/>
              </a:rPr>
              <a:t>root@localhost</a:t>
            </a:r>
            <a:r>
              <a:rPr lang="en-US" altLang="zh-CN" sz="1800" b="1" i="1" dirty="0">
                <a:ea typeface="黑体" pitchFamily="49" charset="-122"/>
              </a:rPr>
              <a:t> bin]# ./</a:t>
            </a:r>
            <a:r>
              <a:rPr lang="en-US" altLang="zh-CN" sz="1800" dirty="0" err="1"/>
              <a:t>shelltest</a:t>
            </a:r>
            <a:endParaRPr lang="en-US" altLang="zh-CN" sz="1800" b="1" i="1" dirty="0">
              <a:ea typeface="黑体" pitchFamily="49" charset="-122"/>
            </a:endParaRPr>
          </a:p>
          <a:p>
            <a:pPr marL="742950" lvl="1" indent="-285750">
              <a:spcBef>
                <a:spcPct val="20000"/>
              </a:spcBef>
              <a:buClr>
                <a:srgbClr val="339966"/>
              </a:buClr>
              <a:buFont typeface="Wingdings" pitchFamily="2" charset="2"/>
              <a:buNone/>
            </a:pPr>
            <a:r>
              <a:rPr lang="en-US" altLang="zh-CN" sz="1800" b="1" i="1" dirty="0">
                <a:ea typeface="黑体" pitchFamily="49" charset="-122"/>
              </a:rPr>
              <a:t>50  100</a:t>
            </a:r>
          </a:p>
          <a:p>
            <a:pPr marL="742950" lvl="1" indent="-285750">
              <a:spcBef>
                <a:spcPct val="20000"/>
              </a:spcBef>
              <a:buClr>
                <a:srgbClr val="339966"/>
              </a:buClr>
              <a:buFont typeface="Wingdings" pitchFamily="2" charset="2"/>
              <a:buNone/>
            </a:pPr>
            <a:r>
              <a:rPr lang="en-US" altLang="zh-CN" sz="1800" b="1" i="1" dirty="0">
                <a:ea typeface="黑体" pitchFamily="49" charset="-122"/>
              </a:rPr>
              <a:t>50!=100</a:t>
            </a:r>
          </a:p>
          <a:p>
            <a:pPr marL="742950" lvl="1" indent="-285750">
              <a:spcBef>
                <a:spcPct val="20000"/>
              </a:spcBef>
              <a:buClr>
                <a:srgbClr val="339966"/>
              </a:buClr>
              <a:buFont typeface="Wingdings" pitchFamily="2" charset="2"/>
              <a:buNone/>
            </a:pPr>
            <a:r>
              <a:rPr lang="en-US" altLang="zh-CN" sz="1800" b="1" i="1" dirty="0">
                <a:ea typeface="黑体" pitchFamily="49" charset="-122"/>
              </a:rPr>
              <a:t>[</a:t>
            </a:r>
            <a:r>
              <a:rPr lang="en-US" altLang="zh-CN" sz="1800" b="1" i="1" dirty="0" err="1">
                <a:ea typeface="黑体" pitchFamily="49" charset="-122"/>
              </a:rPr>
              <a:t>root@localhost</a:t>
            </a:r>
            <a:r>
              <a:rPr lang="en-US" altLang="zh-CN" sz="1800" b="1" i="1" dirty="0">
                <a:ea typeface="黑体" pitchFamily="49" charset="-122"/>
              </a:rPr>
              <a:t> bin]# ./</a:t>
            </a:r>
            <a:r>
              <a:rPr lang="en-US" altLang="zh-CN" sz="1800" dirty="0" err="1"/>
              <a:t>shelltest</a:t>
            </a:r>
            <a:endParaRPr lang="en-US" altLang="zh-CN" sz="1800" dirty="0"/>
          </a:p>
          <a:p>
            <a:pPr marL="742950" lvl="1" indent="-285750">
              <a:spcBef>
                <a:spcPct val="20000"/>
              </a:spcBef>
              <a:buClr>
                <a:srgbClr val="339966"/>
              </a:buClr>
              <a:buFont typeface="Wingdings" pitchFamily="2" charset="2"/>
              <a:buNone/>
            </a:pPr>
            <a:r>
              <a:rPr lang="en-US" altLang="zh-CN" sz="1800" b="1" i="1" dirty="0">
                <a:ea typeface="黑体" pitchFamily="49" charset="-122"/>
              </a:rPr>
              <a:t>150  150</a:t>
            </a:r>
          </a:p>
          <a:p>
            <a:pPr marL="742950" lvl="1" indent="-285750">
              <a:spcBef>
                <a:spcPct val="20000"/>
              </a:spcBef>
              <a:buClr>
                <a:srgbClr val="339966"/>
              </a:buClr>
              <a:buFont typeface="Wingdings" pitchFamily="2" charset="2"/>
              <a:buNone/>
            </a:pPr>
            <a:r>
              <a:rPr lang="en-US" altLang="zh-CN" sz="1800" b="1" i="1" dirty="0">
                <a:ea typeface="黑体" pitchFamily="49" charset="-122"/>
              </a:rPr>
              <a:t>150= =150</a:t>
            </a:r>
          </a:p>
        </p:txBody>
      </p:sp>
    </p:spTree>
    <p:extLst>
      <p:ext uri="{BB962C8B-B14F-4D97-AF65-F5344CB8AC3E}">
        <p14:creationId xmlns:p14="http://schemas.microsoft.com/office/powerpoint/2010/main" val="253927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1000" fill="hold"/>
                                        <p:tgtEl>
                                          <p:spTgt spid="28676"/>
                                        </p:tgtEl>
                                        <p:attrNameLst>
                                          <p:attrName>ppt_x</p:attrName>
                                        </p:attrNameLst>
                                      </p:cBhvr>
                                      <p:tavLst>
                                        <p:tav tm="0">
                                          <p:val>
                                            <p:strVal val="#ppt_x"/>
                                          </p:val>
                                        </p:tav>
                                        <p:tav tm="100000">
                                          <p:val>
                                            <p:strVal val="#ppt_x"/>
                                          </p:val>
                                        </p:tav>
                                      </p:tavLst>
                                    </p:anim>
                                    <p:anim calcmode="lin" valueType="num">
                                      <p:cBhvr additive="base">
                                        <p:cTn id="8" dur="1000" fill="hold"/>
                                        <p:tgtEl>
                                          <p:spTgt spid="28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29697"/>
          <p:cNvSpPr>
            <a:spLocks noGrp="1" noChangeArrowheads="1"/>
          </p:cNvSpPr>
          <p:nvPr>
            <p:ph type="title"/>
          </p:nvPr>
        </p:nvSpPr>
        <p:spPr/>
        <p:txBody>
          <a:bodyPr/>
          <a:lstStyle/>
          <a:p>
            <a:r>
              <a:rPr lang="zh-CN" altLang="en-US" smtClean="0"/>
              <a:t>表达式的比较</a:t>
            </a:r>
          </a:p>
        </p:txBody>
      </p:sp>
      <p:sp>
        <p:nvSpPr>
          <p:cNvPr id="41986" name="文本占位符 29698"/>
          <p:cNvSpPr>
            <a:spLocks noGrp="1" noChangeArrowheads="1"/>
          </p:cNvSpPr>
          <p:nvPr>
            <p:ph idx="1"/>
          </p:nvPr>
        </p:nvSpPr>
        <p:spPr/>
        <p:txBody>
          <a:bodyPr/>
          <a:lstStyle/>
          <a:p>
            <a:pPr>
              <a:buFont typeface="Wingdings" pitchFamily="2" charset="2"/>
              <a:buNone/>
            </a:pPr>
            <a:r>
              <a:rPr lang="en-US" altLang="zh-CN" smtClean="0"/>
              <a:t>3.</a:t>
            </a:r>
            <a:r>
              <a:rPr lang="zh-CN" altLang="en-US" smtClean="0"/>
              <a:t>逻辑操作 </a:t>
            </a:r>
          </a:p>
          <a:p>
            <a:r>
              <a:rPr lang="zh-CN" altLang="en-US" smtClean="0"/>
              <a:t>逻辑运算符号：</a:t>
            </a:r>
          </a:p>
          <a:p>
            <a:endParaRPr lang="zh-CN" altLang="en-US" smtClean="0"/>
          </a:p>
        </p:txBody>
      </p:sp>
      <p:sp>
        <p:nvSpPr>
          <p:cNvPr id="41988"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C2080CE-AE8D-4BBE-8270-DC514273AC89}" type="slidenum">
              <a:rPr lang="zh-CN" altLang="en-US"/>
              <a:pPr/>
              <a:t>69</a:t>
            </a:fld>
            <a:endParaRPr lang="zh-CN" altLang="en-US"/>
          </a:p>
        </p:txBody>
      </p:sp>
      <p:pic>
        <p:nvPicPr>
          <p:cNvPr id="29700" name="图片 296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565400"/>
            <a:ext cx="7850188" cy="266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2774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1000" fill="hold"/>
                                        <p:tgtEl>
                                          <p:spTgt spid="29700"/>
                                        </p:tgtEl>
                                        <p:attrNameLst>
                                          <p:attrName>ppt_x</p:attrName>
                                        </p:attrNameLst>
                                      </p:cBhvr>
                                      <p:tavLst>
                                        <p:tav tm="0">
                                          <p:val>
                                            <p:strVal val="#ppt_x"/>
                                          </p:val>
                                        </p:tav>
                                        <p:tav tm="100000">
                                          <p:val>
                                            <p:strVal val="#ppt_x"/>
                                          </p:val>
                                        </p:tav>
                                      </p:tavLst>
                                    </p:anim>
                                    <p:anim calcmode="lin" valueType="num">
                                      <p:cBhvr additive="base">
                                        <p:cTn id="8" dur="1000" fill="hold"/>
                                        <p:tgtEl>
                                          <p:spTgt spid="2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6145"/>
          <p:cNvSpPr>
            <a:spLocks noGrp="1" noChangeArrowheads="1"/>
          </p:cNvSpPr>
          <p:nvPr>
            <p:ph type="title"/>
          </p:nvPr>
        </p:nvSpPr>
        <p:spPr/>
        <p:txBody>
          <a:bodyPr/>
          <a:lstStyle/>
          <a:p>
            <a:r>
              <a:rPr lang="en-US" dirty="0" smtClean="0"/>
              <a:t>Shell</a:t>
            </a:r>
            <a:r>
              <a:rPr lang="zh-CN" altLang="en-US" dirty="0" smtClean="0"/>
              <a:t>概述</a:t>
            </a:r>
          </a:p>
        </p:txBody>
      </p:sp>
      <p:sp>
        <p:nvSpPr>
          <p:cNvPr id="6146" name="文本占位符 6146"/>
          <p:cNvSpPr>
            <a:spLocks noGrp="1" noChangeArrowheads="1"/>
          </p:cNvSpPr>
          <p:nvPr>
            <p:ph idx="1"/>
          </p:nvPr>
        </p:nvSpPr>
        <p:spPr/>
        <p:txBody>
          <a:bodyPr/>
          <a:lstStyle/>
          <a:p>
            <a:pPr>
              <a:defRPr/>
            </a:pPr>
            <a:r>
              <a:rPr lang="zh-CN" altLang="en-US" dirty="0"/>
              <a:t>用户使用</a:t>
            </a:r>
            <a:r>
              <a:rPr lang="en-US" altLang="zh-CN" dirty="0"/>
              <a:t>shell</a:t>
            </a:r>
            <a:r>
              <a:rPr lang="zh-CN" altLang="en-US" dirty="0"/>
              <a:t>的设定</a:t>
            </a:r>
          </a:p>
          <a:p>
            <a:pPr lvl="1">
              <a:defRPr/>
            </a:pPr>
            <a:r>
              <a:rPr lang="zh-CN" altLang="en-US" dirty="0"/>
              <a:t>通过查看</a:t>
            </a:r>
            <a:r>
              <a:rPr lang="en-US" altLang="zh-CN" dirty="0"/>
              <a:t>/</a:t>
            </a:r>
            <a:r>
              <a:rPr lang="en-US" altLang="zh-CN" dirty="0" err="1"/>
              <a:t>etc</a:t>
            </a:r>
            <a:r>
              <a:rPr lang="en-US" altLang="zh-CN" dirty="0"/>
              <a:t>/</a:t>
            </a:r>
            <a:r>
              <a:rPr lang="en-US" altLang="zh-CN" dirty="0" err="1"/>
              <a:t>passwd</a:t>
            </a:r>
            <a:r>
              <a:rPr lang="zh-CN" altLang="en-US" dirty="0"/>
              <a:t>文件可以查看用户使用的</a:t>
            </a:r>
            <a:r>
              <a:rPr lang="en-US" altLang="zh-CN" dirty="0"/>
              <a:t>shell</a:t>
            </a:r>
            <a:r>
              <a:rPr lang="zh-CN" altLang="en-US" dirty="0"/>
              <a:t>类型</a:t>
            </a:r>
          </a:p>
          <a:p>
            <a:pPr lvl="1">
              <a:defRPr/>
            </a:pPr>
            <a:r>
              <a:rPr lang="zh-CN" altLang="en-US" dirty="0"/>
              <a:t>例子</a:t>
            </a:r>
            <a:r>
              <a:rPr lang="zh-CN" altLang="en-US" dirty="0" smtClean="0"/>
              <a:t>：</a:t>
            </a:r>
            <a:r>
              <a:rPr lang="en-US" altLang="zh-CN" dirty="0" smtClean="0"/>
              <a:t>cat </a:t>
            </a:r>
            <a:r>
              <a:rPr lang="zh-CN" altLang="en-US" dirty="0" smtClean="0"/>
              <a:t> </a:t>
            </a:r>
            <a:r>
              <a:rPr lang="en-US" altLang="zh-CN" dirty="0"/>
              <a:t>/</a:t>
            </a:r>
            <a:r>
              <a:rPr lang="en-US" altLang="zh-CN" dirty="0" err="1"/>
              <a:t>etc</a:t>
            </a:r>
            <a:r>
              <a:rPr lang="en-US" altLang="zh-CN" dirty="0"/>
              <a:t>/</a:t>
            </a:r>
            <a:r>
              <a:rPr lang="en-US" altLang="zh-CN" dirty="0" err="1"/>
              <a:t>passwd</a:t>
            </a:r>
            <a:r>
              <a:rPr lang="zh-CN" altLang="en-US" dirty="0"/>
              <a:t>部分</a:t>
            </a:r>
            <a:r>
              <a:rPr lang="zh-CN" altLang="en-US" dirty="0" smtClean="0"/>
              <a:t>节选</a:t>
            </a:r>
            <a:endParaRPr lang="en-US" altLang="zh-CN" dirty="0" smtClean="0"/>
          </a:p>
          <a:p>
            <a:pPr lvl="1">
              <a:defRPr/>
            </a:pPr>
            <a:r>
              <a:rPr lang="zh-CN" altLang="en-US" dirty="0" smtClean="0"/>
              <a:t>可见</a:t>
            </a:r>
            <a:r>
              <a:rPr lang="en-US" altLang="zh-CN" dirty="0" err="1" smtClean="0"/>
              <a:t>zyp</a:t>
            </a:r>
            <a:r>
              <a:rPr lang="zh-CN" altLang="en-US" dirty="0" smtClean="0"/>
              <a:t>这个用户的</a:t>
            </a:r>
            <a:r>
              <a:rPr lang="en-US" altLang="zh-CN" dirty="0" smtClean="0"/>
              <a:t>shell</a:t>
            </a:r>
            <a:r>
              <a:rPr lang="zh-CN" altLang="en-US" dirty="0" smtClean="0"/>
              <a:t>是</a:t>
            </a:r>
            <a:r>
              <a:rPr lang="en-US" altLang="zh-CN" dirty="0" smtClean="0"/>
              <a:t>bash</a:t>
            </a:r>
            <a:endParaRPr lang="zh-CN" alt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356992"/>
            <a:ext cx="5616624" cy="226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809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0721"/>
          <p:cNvSpPr>
            <a:spLocks noGrp="1" noChangeArrowheads="1"/>
          </p:cNvSpPr>
          <p:nvPr>
            <p:ph type="title"/>
          </p:nvPr>
        </p:nvSpPr>
        <p:spPr/>
        <p:txBody>
          <a:bodyPr/>
          <a:lstStyle/>
          <a:p>
            <a:r>
              <a:rPr lang="zh-CN" altLang="en-US" smtClean="0"/>
              <a:t>表达式的比较</a:t>
            </a:r>
          </a:p>
        </p:txBody>
      </p:sp>
      <p:sp>
        <p:nvSpPr>
          <p:cNvPr id="43010" name="文本占位符 30722"/>
          <p:cNvSpPr>
            <a:spLocks noGrp="1" noChangeArrowheads="1"/>
          </p:cNvSpPr>
          <p:nvPr>
            <p:ph idx="1"/>
          </p:nvPr>
        </p:nvSpPr>
        <p:spPr>
          <a:xfrm>
            <a:off x="684213" y="1125538"/>
            <a:ext cx="8229600" cy="5327650"/>
          </a:xfrm>
        </p:spPr>
        <p:txBody>
          <a:bodyPr/>
          <a:lstStyle/>
          <a:p>
            <a:pPr marL="0" indent="0">
              <a:buNone/>
            </a:pPr>
            <a:r>
              <a:rPr lang="zh-CN" altLang="en-US" sz="1800" dirty="0" smtClean="0"/>
              <a:t>例</a:t>
            </a:r>
            <a:r>
              <a:rPr lang="en-US" altLang="zh-CN" sz="1800" dirty="0" smtClean="0"/>
              <a:t> </a:t>
            </a:r>
            <a:r>
              <a:rPr lang="zh-CN" altLang="en-US" sz="1800" dirty="0" smtClean="0"/>
              <a:t>：一个变量赋予一定的值</a:t>
            </a:r>
            <a:r>
              <a:rPr lang="en-US" altLang="zh-CN" sz="1800" dirty="0" smtClean="0"/>
              <a:t>,</a:t>
            </a:r>
            <a:r>
              <a:rPr lang="zh-CN" altLang="en-US" sz="1800" dirty="0" smtClean="0"/>
              <a:t>另一个为空</a:t>
            </a:r>
            <a:r>
              <a:rPr lang="en-US" altLang="zh-CN" sz="1800" dirty="0" smtClean="0"/>
              <a:t>,</a:t>
            </a:r>
            <a:r>
              <a:rPr lang="zh-CN" altLang="en-US" sz="1800" dirty="0" smtClean="0"/>
              <a:t>求两者的与、或。</a:t>
            </a:r>
          </a:p>
          <a:p>
            <a:pPr>
              <a:buFont typeface="Wingdings" pitchFamily="2" charset="2"/>
              <a:buNone/>
            </a:pPr>
            <a:r>
              <a:rPr lang="en-US" altLang="zh-CN" sz="1800" dirty="0" smtClean="0"/>
              <a:t>(1)</a:t>
            </a:r>
            <a:r>
              <a:rPr lang="zh-CN" altLang="en-US" sz="1800" dirty="0" smtClean="0"/>
              <a:t>用</a:t>
            </a:r>
            <a:r>
              <a:rPr lang="en-US" altLang="zh-CN" sz="1800" dirty="0" smtClean="0"/>
              <a:t>vi</a:t>
            </a:r>
            <a:r>
              <a:rPr lang="zh-CN" altLang="en-US" sz="1800" dirty="0" smtClean="0"/>
              <a:t>编辑程序</a:t>
            </a:r>
          </a:p>
          <a:p>
            <a:pPr lvl="1">
              <a:buFont typeface="Wingdings" pitchFamily="2" charset="2"/>
              <a:buNone/>
            </a:pPr>
            <a:r>
              <a:rPr lang="en-US" altLang="zh-CN" sz="1800" dirty="0" smtClean="0"/>
              <a:t>[</a:t>
            </a:r>
            <a:r>
              <a:rPr lang="en-US" altLang="zh-CN" sz="1800" dirty="0" err="1" smtClean="0"/>
              <a:t>root@localhost</a:t>
            </a:r>
            <a:r>
              <a:rPr lang="en-US" altLang="zh-CN" sz="1800" dirty="0" smtClean="0"/>
              <a:t> bin]#vi test7</a:t>
            </a:r>
          </a:p>
          <a:p>
            <a:pPr lvl="1">
              <a:buFont typeface="Wingdings" pitchFamily="2" charset="2"/>
              <a:buNone/>
            </a:pPr>
            <a:r>
              <a:rPr lang="en-US" altLang="zh-CN" sz="1800" dirty="0" smtClean="0"/>
              <a:t>#!/bin/bash</a:t>
            </a:r>
          </a:p>
          <a:p>
            <a:pPr lvl="1">
              <a:buFont typeface="Wingdings" pitchFamily="2" charset="2"/>
              <a:buNone/>
            </a:pPr>
            <a:r>
              <a:rPr lang="en-US" altLang="zh-CN" sz="1800" dirty="0" smtClean="0"/>
              <a:t>part1 ="1111"</a:t>
            </a:r>
          </a:p>
          <a:p>
            <a:pPr lvl="1">
              <a:buFont typeface="Wingdings" pitchFamily="2" charset="2"/>
              <a:buNone/>
            </a:pPr>
            <a:r>
              <a:rPr lang="en-US" altLang="zh-CN" sz="1800" dirty="0" smtClean="0"/>
              <a:t>part2 =""    #part2</a:t>
            </a:r>
            <a:r>
              <a:rPr lang="zh-CN" altLang="en-US" sz="1800" dirty="0" smtClean="0"/>
              <a:t>为空</a:t>
            </a:r>
          </a:p>
          <a:p>
            <a:pPr lvl="1">
              <a:buFont typeface="Wingdings" pitchFamily="2" charset="2"/>
              <a:buNone/>
            </a:pPr>
            <a:r>
              <a:rPr lang="zh-CN" altLang="en-US" sz="1800" dirty="0" smtClean="0"/>
              <a:t> </a:t>
            </a:r>
            <a:r>
              <a:rPr lang="en-US" altLang="zh-CN" sz="1800" dirty="0" smtClean="0"/>
              <a:t>[ "$part1"  -a  "$part2" ]</a:t>
            </a:r>
          </a:p>
          <a:p>
            <a:pPr lvl="1">
              <a:buFont typeface="Wingdings" pitchFamily="2" charset="2"/>
              <a:buNone/>
            </a:pPr>
            <a:r>
              <a:rPr lang="en-US" altLang="zh-CN" sz="1800" dirty="0" smtClean="0"/>
              <a:t>echo $?   #</a:t>
            </a:r>
            <a:r>
              <a:rPr lang="zh-CN" altLang="en-US" sz="1800" dirty="0" smtClean="0"/>
              <a:t>保存前一个命令的返回码</a:t>
            </a:r>
          </a:p>
          <a:p>
            <a:pPr lvl="1">
              <a:buFont typeface="Wingdings" pitchFamily="2" charset="2"/>
              <a:buNone/>
            </a:pPr>
            <a:r>
              <a:rPr lang="zh-CN" altLang="en-US" sz="1800" dirty="0" smtClean="0"/>
              <a:t> </a:t>
            </a:r>
            <a:r>
              <a:rPr lang="en-US" altLang="zh-CN" sz="1800" dirty="0" smtClean="0"/>
              <a:t>[ "$part1"  -o  "$part2" ]</a:t>
            </a:r>
          </a:p>
          <a:p>
            <a:pPr lvl="1">
              <a:buFont typeface="Wingdings" pitchFamily="2" charset="2"/>
              <a:buNone/>
            </a:pPr>
            <a:r>
              <a:rPr lang="en-US" altLang="zh-CN" sz="1800" dirty="0" smtClean="0"/>
              <a:t>echo $?  </a:t>
            </a:r>
          </a:p>
          <a:p>
            <a:pPr>
              <a:buFont typeface="Wingdings" pitchFamily="2" charset="2"/>
              <a:buNone/>
            </a:pPr>
            <a:r>
              <a:rPr lang="en-US" altLang="zh-CN" sz="1800" dirty="0" smtClean="0"/>
              <a:t>(2)</a:t>
            </a:r>
            <a:r>
              <a:rPr lang="zh-CN" altLang="en-US" sz="1800" dirty="0" smtClean="0"/>
              <a:t>设置权限：</a:t>
            </a:r>
          </a:p>
          <a:p>
            <a:pPr>
              <a:buFont typeface="Wingdings" pitchFamily="2" charset="2"/>
              <a:buNone/>
            </a:pPr>
            <a:r>
              <a:rPr lang="zh-CN" altLang="en-US" sz="1800" dirty="0" smtClean="0"/>
              <a:t>	</a:t>
            </a:r>
            <a:r>
              <a:rPr lang="en-US" altLang="zh-CN" sz="1800" dirty="0" smtClean="0"/>
              <a:t>[</a:t>
            </a:r>
            <a:r>
              <a:rPr lang="en-US" altLang="zh-CN" sz="1800" dirty="0" err="1" smtClean="0"/>
              <a:t>root@localhost</a:t>
            </a:r>
            <a:r>
              <a:rPr lang="en-US" altLang="zh-CN" sz="1800" dirty="0" smtClean="0"/>
              <a:t> bin]#</a:t>
            </a:r>
            <a:r>
              <a:rPr lang="en-US" altLang="zh-CN" sz="1800" dirty="0" err="1" smtClean="0"/>
              <a:t>chmod</a:t>
            </a:r>
            <a:r>
              <a:rPr lang="en-US" altLang="zh-CN" sz="1800" dirty="0" smtClean="0"/>
              <a:t> +x test7</a:t>
            </a:r>
          </a:p>
          <a:p>
            <a:pPr>
              <a:buFont typeface="Wingdings" pitchFamily="2" charset="2"/>
              <a:buNone/>
            </a:pPr>
            <a:r>
              <a:rPr lang="en-US" altLang="zh-CN" sz="1800" dirty="0" smtClean="0"/>
              <a:t>(3)</a:t>
            </a:r>
            <a:r>
              <a:rPr lang="zh-CN" altLang="en-US" sz="1800" dirty="0" smtClean="0"/>
              <a:t>执行：</a:t>
            </a:r>
          </a:p>
          <a:p>
            <a:pPr lvl="1">
              <a:buFont typeface="Wingdings" pitchFamily="2" charset="2"/>
              <a:buNone/>
            </a:pPr>
            <a:r>
              <a:rPr lang="en-US" altLang="zh-CN" sz="1800" dirty="0" smtClean="0"/>
              <a:t>[</a:t>
            </a:r>
            <a:r>
              <a:rPr lang="en-US" altLang="zh-CN" sz="1800" dirty="0" err="1" smtClean="0"/>
              <a:t>root@localhost</a:t>
            </a:r>
            <a:r>
              <a:rPr lang="en-US" altLang="zh-CN" sz="1800" dirty="0" smtClean="0"/>
              <a:t> bin]# ./test7</a:t>
            </a:r>
          </a:p>
          <a:p>
            <a:pPr lvl="1">
              <a:buFont typeface="Wingdings" pitchFamily="2" charset="2"/>
              <a:buNone/>
            </a:pPr>
            <a:r>
              <a:rPr lang="en-US" altLang="zh-CN" sz="1800" dirty="0"/>
              <a:t>1</a:t>
            </a:r>
            <a:endParaRPr lang="en-US" altLang="zh-CN" sz="1800" dirty="0" smtClean="0"/>
          </a:p>
          <a:p>
            <a:pPr lvl="1">
              <a:buFont typeface="Wingdings" pitchFamily="2" charset="2"/>
              <a:buNone/>
            </a:pPr>
            <a:r>
              <a:rPr lang="en-US" altLang="zh-CN" sz="1800" dirty="0"/>
              <a:t>0</a:t>
            </a:r>
            <a:endParaRPr lang="en-US" altLang="zh-CN" sz="1800" dirty="0" smtClean="0"/>
          </a:p>
        </p:txBody>
      </p:sp>
      <p:sp>
        <p:nvSpPr>
          <p:cNvPr id="4301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FADC914-37EE-4862-9E62-6C10A269FE63}" type="slidenum">
              <a:rPr lang="zh-CN" altLang="en-US"/>
              <a:pPr/>
              <a:t>70</a:t>
            </a:fld>
            <a:endParaRPr lang="zh-CN" altLang="en-US"/>
          </a:p>
        </p:txBody>
      </p:sp>
    </p:spTree>
    <p:extLst>
      <p:ext uri="{BB962C8B-B14F-4D97-AF65-F5344CB8AC3E}">
        <p14:creationId xmlns:p14="http://schemas.microsoft.com/office/powerpoint/2010/main" val="267200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0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0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0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01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01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010">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010">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010">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010">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01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1745"/>
          <p:cNvSpPr>
            <a:spLocks noGrp="1" noChangeArrowheads="1"/>
          </p:cNvSpPr>
          <p:nvPr>
            <p:ph type="title"/>
          </p:nvPr>
        </p:nvSpPr>
        <p:spPr/>
        <p:txBody>
          <a:bodyPr/>
          <a:lstStyle/>
          <a:p>
            <a:r>
              <a:rPr lang="zh-CN" altLang="en-US" smtClean="0"/>
              <a:t>表达式的比较</a:t>
            </a:r>
          </a:p>
        </p:txBody>
      </p:sp>
      <p:sp>
        <p:nvSpPr>
          <p:cNvPr id="44034" name="文本占位符 31746"/>
          <p:cNvSpPr>
            <a:spLocks noGrp="1" noChangeArrowheads="1"/>
          </p:cNvSpPr>
          <p:nvPr>
            <p:ph idx="1"/>
          </p:nvPr>
        </p:nvSpPr>
        <p:spPr>
          <a:xfrm>
            <a:off x="684213" y="1196975"/>
            <a:ext cx="8229600" cy="4741863"/>
          </a:xfrm>
        </p:spPr>
        <p:txBody>
          <a:bodyPr/>
          <a:lstStyle/>
          <a:p>
            <a:pPr>
              <a:buFont typeface="Wingdings" pitchFamily="2" charset="2"/>
              <a:buNone/>
            </a:pPr>
            <a:r>
              <a:rPr lang="en-US" altLang="zh-CN" b="1" dirty="0" smtClean="0"/>
              <a:t>4.</a:t>
            </a:r>
            <a:r>
              <a:rPr lang="zh-CN" altLang="en-US" b="1" dirty="0" smtClean="0"/>
              <a:t>文件测试</a:t>
            </a:r>
            <a:endParaRPr lang="en-US" altLang="zh-CN" b="1" dirty="0" smtClean="0"/>
          </a:p>
          <a:p>
            <a:r>
              <a:rPr lang="zh-CN" altLang="en-US" dirty="0"/>
              <a:t>文件测试表达式通常是为了测试文件的信息，一般由脚本来决定文件是否应该备份、复制或</a:t>
            </a:r>
            <a:r>
              <a:rPr lang="zh-CN" altLang="en-US" dirty="0" smtClean="0"/>
              <a:t>删除</a:t>
            </a:r>
            <a:endParaRPr lang="en-US" altLang="zh-CN" dirty="0" smtClean="0"/>
          </a:p>
          <a:p>
            <a:r>
              <a:rPr lang="zh-CN" altLang="en-US" dirty="0" smtClean="0"/>
              <a:t>格式：</a:t>
            </a:r>
            <a:r>
              <a:rPr lang="zh-CN" altLang="en-US" dirty="0" smtClean="0">
                <a:solidFill>
                  <a:srgbClr val="FF0000"/>
                </a:solidFill>
              </a:rPr>
              <a:t>文件测试操作符 </a:t>
            </a:r>
            <a:r>
              <a:rPr lang="en-US" altLang="zh-CN" dirty="0" smtClean="0"/>
              <a:t>file</a:t>
            </a:r>
            <a:endParaRPr lang="zh-CN" altLang="en-US" dirty="0"/>
          </a:p>
          <a:p>
            <a:r>
              <a:rPr lang="zh-CN" altLang="en-US" dirty="0" smtClean="0"/>
              <a:t>常用操作符：</a:t>
            </a:r>
          </a:p>
          <a:p>
            <a:pPr>
              <a:buFont typeface="Wingdings" pitchFamily="2" charset="2"/>
              <a:buNone/>
            </a:pPr>
            <a:endParaRPr lang="zh-CN" altLang="en-US" dirty="0" smtClean="0"/>
          </a:p>
        </p:txBody>
      </p:sp>
      <p:sp>
        <p:nvSpPr>
          <p:cNvPr id="44036"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59E255-88AC-44C7-8672-07E752F5728C}" type="slidenum">
              <a:rPr lang="zh-CN" altLang="en-US"/>
              <a:pPr/>
              <a:t>71</a:t>
            </a:fld>
            <a:endParaRPr lang="zh-CN" altLang="en-US"/>
          </a:p>
        </p:txBody>
      </p:sp>
      <p:pic>
        <p:nvPicPr>
          <p:cNvPr id="31748" name="图片 317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368" y="3789040"/>
            <a:ext cx="7777162"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59996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additive="base">
                                        <p:cTn id="7" dur="1000" fill="hold"/>
                                        <p:tgtEl>
                                          <p:spTgt spid="31748"/>
                                        </p:tgtEl>
                                        <p:attrNameLst>
                                          <p:attrName>ppt_x</p:attrName>
                                        </p:attrNameLst>
                                      </p:cBhvr>
                                      <p:tavLst>
                                        <p:tav tm="0">
                                          <p:val>
                                            <p:strVal val="#ppt_x"/>
                                          </p:val>
                                        </p:tav>
                                        <p:tav tm="100000">
                                          <p:val>
                                            <p:strVal val="#ppt_x"/>
                                          </p:val>
                                        </p:tav>
                                      </p:tavLst>
                                    </p:anim>
                                    <p:anim calcmode="lin" valueType="num">
                                      <p:cBhvr additive="base">
                                        <p:cTn id="8" dur="1000" fill="hold"/>
                                        <p:tgtEl>
                                          <p:spTgt spid="31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2769"/>
          <p:cNvSpPr>
            <a:spLocks noGrp="1" noChangeArrowheads="1"/>
          </p:cNvSpPr>
          <p:nvPr>
            <p:ph type="title"/>
          </p:nvPr>
        </p:nvSpPr>
        <p:spPr/>
        <p:txBody>
          <a:bodyPr/>
          <a:lstStyle/>
          <a:p>
            <a:r>
              <a:rPr lang="zh-CN" altLang="en-US" dirty="0"/>
              <a:t>表达式</a:t>
            </a:r>
            <a:r>
              <a:rPr lang="zh-CN" altLang="en-US" dirty="0" smtClean="0"/>
              <a:t>的比较</a:t>
            </a:r>
          </a:p>
        </p:txBody>
      </p:sp>
      <p:sp>
        <p:nvSpPr>
          <p:cNvPr id="45058" name="文本占位符 32770"/>
          <p:cNvSpPr>
            <a:spLocks noGrp="1" noChangeArrowheads="1"/>
          </p:cNvSpPr>
          <p:nvPr>
            <p:ph idx="1"/>
          </p:nvPr>
        </p:nvSpPr>
        <p:spPr>
          <a:xfrm>
            <a:off x="684213" y="1125538"/>
            <a:ext cx="8229600" cy="5183187"/>
          </a:xfrm>
        </p:spPr>
        <p:txBody>
          <a:bodyPr/>
          <a:lstStyle/>
          <a:p>
            <a:pPr marL="0" indent="0">
              <a:lnSpc>
                <a:spcPct val="90000"/>
              </a:lnSpc>
              <a:buNone/>
            </a:pPr>
            <a:r>
              <a:rPr lang="zh-CN" altLang="en-US" sz="2000" dirty="0" smtClean="0"/>
              <a:t>例：</a:t>
            </a:r>
            <a:r>
              <a:rPr lang="en-US" altLang="zh-CN" sz="2000" dirty="0" smtClean="0"/>
              <a:t> </a:t>
            </a:r>
            <a:r>
              <a:rPr lang="zh-CN" altLang="en-US" sz="2000" dirty="0" smtClean="0"/>
              <a:t>判断</a:t>
            </a:r>
            <a:r>
              <a:rPr lang="en-US" altLang="zh-CN" sz="2000" dirty="0" err="1" smtClean="0"/>
              <a:t>zb</a:t>
            </a:r>
            <a:r>
              <a:rPr lang="zh-CN" altLang="en-US" sz="2000" dirty="0" smtClean="0"/>
              <a:t>目录是否存在</a:t>
            </a:r>
            <a:r>
              <a:rPr lang="en-US" altLang="zh-CN" sz="2000" dirty="0" smtClean="0"/>
              <a:t>/root</a:t>
            </a:r>
            <a:r>
              <a:rPr lang="zh-CN" altLang="en-US" sz="2000" dirty="0" smtClean="0"/>
              <a:t>下。</a:t>
            </a:r>
          </a:p>
          <a:p>
            <a:pPr marL="381000" indent="-381000">
              <a:lnSpc>
                <a:spcPct val="90000"/>
              </a:lnSpc>
              <a:buFont typeface="Wingdings" pitchFamily="2" charset="2"/>
              <a:buNone/>
            </a:pPr>
            <a:r>
              <a:rPr lang="en-US" altLang="zh-CN" sz="2000" dirty="0" smtClean="0"/>
              <a:t>(1)</a:t>
            </a:r>
            <a:r>
              <a:rPr lang="zh-CN" altLang="en-US" sz="2000" dirty="0" smtClean="0"/>
              <a:t>用</a:t>
            </a:r>
            <a:r>
              <a:rPr lang="en-US" altLang="zh-CN" sz="2000" dirty="0" smtClean="0"/>
              <a:t>vi</a:t>
            </a:r>
            <a:r>
              <a:rPr lang="zh-CN" altLang="en-US" sz="2000" dirty="0" smtClean="0"/>
              <a:t>编辑程序</a:t>
            </a:r>
          </a:p>
          <a:p>
            <a:pPr marL="800100" lvl="1" indent="-342900">
              <a:lnSpc>
                <a:spcPct val="90000"/>
              </a:lnSpc>
              <a:buFont typeface="Wingdings" pitchFamily="2" charset="2"/>
              <a:buNone/>
            </a:pPr>
            <a:r>
              <a:rPr lang="en-US" altLang="zh-CN" sz="1800" dirty="0" smtClean="0"/>
              <a:t>[</a:t>
            </a:r>
            <a:r>
              <a:rPr lang="en-US" altLang="zh-CN" sz="1800" dirty="0" err="1" smtClean="0"/>
              <a:t>root@localhost</a:t>
            </a:r>
            <a:r>
              <a:rPr lang="en-US" altLang="zh-CN" sz="1800" dirty="0" smtClean="0"/>
              <a:t> bin]#vi test8</a:t>
            </a:r>
          </a:p>
          <a:p>
            <a:pPr marL="800100" lvl="1" indent="-342900">
              <a:lnSpc>
                <a:spcPct val="90000"/>
              </a:lnSpc>
              <a:buFont typeface="Wingdings" pitchFamily="2" charset="2"/>
              <a:buNone/>
            </a:pPr>
            <a:r>
              <a:rPr lang="en-US" altLang="zh-CN" sz="1800" dirty="0" smtClean="0"/>
              <a:t>#!/bin/bash</a:t>
            </a:r>
          </a:p>
          <a:p>
            <a:pPr marL="800100" lvl="1" indent="-342900">
              <a:lnSpc>
                <a:spcPct val="90000"/>
              </a:lnSpc>
              <a:buFont typeface="Wingdings" pitchFamily="2" charset="2"/>
              <a:buNone/>
            </a:pPr>
            <a:r>
              <a:rPr lang="en-US" altLang="zh-CN" sz="1800" dirty="0" smtClean="0"/>
              <a:t>[ -d  /root/</a:t>
            </a:r>
            <a:r>
              <a:rPr lang="en-US" altLang="zh-CN" sz="1800" dirty="0" err="1" smtClean="0"/>
              <a:t>zb</a:t>
            </a:r>
            <a:r>
              <a:rPr lang="en-US" altLang="zh-CN" sz="1800" dirty="0" smtClean="0"/>
              <a:t> ]</a:t>
            </a:r>
          </a:p>
          <a:p>
            <a:pPr marL="800100" lvl="1" indent="-342900">
              <a:lnSpc>
                <a:spcPct val="90000"/>
              </a:lnSpc>
              <a:buFont typeface="Wingdings" pitchFamily="2" charset="2"/>
              <a:buNone/>
            </a:pPr>
            <a:r>
              <a:rPr lang="en-US" altLang="zh-CN" sz="1800" dirty="0" smtClean="0"/>
              <a:t>echo $?   #</a:t>
            </a:r>
            <a:r>
              <a:rPr lang="zh-CN" altLang="en-US" sz="1800" dirty="0" smtClean="0"/>
              <a:t>保存前一个命令的返回码</a:t>
            </a:r>
          </a:p>
          <a:p>
            <a:pPr marL="381000" indent="-381000">
              <a:lnSpc>
                <a:spcPct val="90000"/>
              </a:lnSpc>
              <a:buFont typeface="Wingdings" pitchFamily="2" charset="2"/>
              <a:buNone/>
            </a:pPr>
            <a:r>
              <a:rPr lang="en-US" altLang="zh-CN" sz="2000" dirty="0" smtClean="0"/>
              <a:t>(2)</a:t>
            </a:r>
            <a:r>
              <a:rPr lang="zh-CN" altLang="en-US" sz="2000" dirty="0" smtClean="0"/>
              <a:t>设置权限：</a:t>
            </a:r>
          </a:p>
          <a:p>
            <a:pPr marL="800100" lvl="1" indent="-342900">
              <a:lnSpc>
                <a:spcPct val="90000"/>
              </a:lnSpc>
              <a:buFont typeface="Wingdings" pitchFamily="2" charset="2"/>
              <a:buNone/>
            </a:pPr>
            <a:r>
              <a:rPr lang="en-US" altLang="zh-CN" sz="1800" dirty="0" smtClean="0"/>
              <a:t>[</a:t>
            </a:r>
            <a:r>
              <a:rPr lang="en-US" altLang="zh-CN" sz="1800" dirty="0" err="1" smtClean="0"/>
              <a:t>root@localhost</a:t>
            </a:r>
            <a:r>
              <a:rPr lang="en-US" altLang="zh-CN" sz="1800" dirty="0" smtClean="0"/>
              <a:t> bin]#</a:t>
            </a:r>
            <a:r>
              <a:rPr lang="en-US" altLang="zh-CN" sz="1800" dirty="0" err="1" smtClean="0"/>
              <a:t>chmod</a:t>
            </a:r>
            <a:r>
              <a:rPr lang="en-US" altLang="zh-CN" sz="1800" dirty="0" smtClean="0"/>
              <a:t> +x test8</a:t>
            </a:r>
          </a:p>
          <a:p>
            <a:pPr marL="381000" indent="-381000">
              <a:lnSpc>
                <a:spcPct val="90000"/>
              </a:lnSpc>
              <a:buFont typeface="Wingdings" pitchFamily="2" charset="2"/>
              <a:buNone/>
            </a:pPr>
            <a:r>
              <a:rPr lang="en-US" altLang="zh-CN" sz="2000" dirty="0" smtClean="0"/>
              <a:t>(3)</a:t>
            </a:r>
            <a:r>
              <a:rPr lang="zh-CN" altLang="en-US" sz="2000" dirty="0" smtClean="0"/>
              <a:t>执行：</a:t>
            </a:r>
          </a:p>
          <a:p>
            <a:pPr marL="800100" lvl="1" indent="-342900">
              <a:lnSpc>
                <a:spcPct val="90000"/>
              </a:lnSpc>
              <a:buFont typeface="Wingdings" pitchFamily="2" charset="2"/>
              <a:buNone/>
            </a:pPr>
            <a:r>
              <a:rPr lang="en-US" altLang="zh-CN" sz="1800" dirty="0" smtClean="0"/>
              <a:t>[</a:t>
            </a:r>
            <a:r>
              <a:rPr lang="en-US" altLang="zh-CN" sz="1800" dirty="0" err="1" smtClean="0"/>
              <a:t>root@localhost</a:t>
            </a:r>
            <a:r>
              <a:rPr lang="en-US" altLang="zh-CN" sz="1800" dirty="0" smtClean="0"/>
              <a:t> </a:t>
            </a:r>
            <a:r>
              <a:rPr lang="en-US" altLang="zh-CN" sz="1800" dirty="0" err="1" smtClean="0"/>
              <a:t>bint</a:t>
            </a:r>
            <a:r>
              <a:rPr lang="en-US" altLang="zh-CN" sz="1800" dirty="0" smtClean="0"/>
              <a:t>]# ./test8</a:t>
            </a:r>
          </a:p>
          <a:p>
            <a:pPr marL="800100" lvl="1" indent="-342900">
              <a:lnSpc>
                <a:spcPct val="90000"/>
              </a:lnSpc>
              <a:buFont typeface="Wingdings" pitchFamily="2" charset="2"/>
              <a:buNone/>
            </a:pPr>
            <a:r>
              <a:rPr lang="en-US" altLang="zh-CN" sz="1800" dirty="0" smtClean="0"/>
              <a:t>1</a:t>
            </a:r>
          </a:p>
          <a:p>
            <a:pPr marL="381000" indent="-381000">
              <a:lnSpc>
                <a:spcPct val="90000"/>
              </a:lnSpc>
              <a:buFont typeface="Wingdings" pitchFamily="2" charset="2"/>
              <a:buNone/>
            </a:pPr>
            <a:r>
              <a:rPr lang="en-US" altLang="zh-CN" sz="2000" dirty="0" smtClean="0"/>
              <a:t>(4) </a:t>
            </a:r>
            <a:r>
              <a:rPr lang="zh-CN" altLang="en-US" sz="2000" dirty="0" smtClean="0"/>
              <a:t>在</a:t>
            </a:r>
            <a:r>
              <a:rPr lang="en-US" altLang="zh-CN" sz="2000" dirty="0" smtClean="0"/>
              <a:t>/root</a:t>
            </a:r>
            <a:r>
              <a:rPr lang="zh-CN" altLang="en-US" sz="2000" dirty="0" smtClean="0"/>
              <a:t>添加</a:t>
            </a:r>
            <a:r>
              <a:rPr lang="en-US" altLang="zh-CN" sz="2000" dirty="0" err="1" smtClean="0"/>
              <a:t>zb</a:t>
            </a:r>
            <a:r>
              <a:rPr lang="zh-CN" altLang="en-US" sz="2000" dirty="0" smtClean="0"/>
              <a:t>目录</a:t>
            </a:r>
          </a:p>
          <a:p>
            <a:pPr marL="381000" indent="-381000">
              <a:lnSpc>
                <a:spcPct val="90000"/>
              </a:lnSpc>
              <a:buFont typeface="Wingdings" pitchFamily="2" charset="2"/>
              <a:buNone/>
            </a:pPr>
            <a:r>
              <a:rPr lang="zh-CN" altLang="en-US" sz="2000" dirty="0" smtClean="0"/>
              <a:t>	</a:t>
            </a:r>
            <a:r>
              <a:rPr lang="en-US" altLang="zh-CN" sz="1800" dirty="0" smtClean="0"/>
              <a:t>[</a:t>
            </a:r>
            <a:r>
              <a:rPr lang="en-US" altLang="zh-CN" sz="1800" dirty="0" err="1" smtClean="0"/>
              <a:t>root@localhost</a:t>
            </a:r>
            <a:r>
              <a:rPr lang="en-US" altLang="zh-CN" sz="1800" dirty="0" smtClean="0"/>
              <a:t> bin]#</a:t>
            </a:r>
            <a:r>
              <a:rPr lang="en-US" altLang="zh-CN" sz="1800" dirty="0" err="1" smtClean="0"/>
              <a:t>mkdir</a:t>
            </a:r>
            <a:r>
              <a:rPr lang="en-US" altLang="zh-CN" sz="1800" dirty="0" smtClean="0"/>
              <a:t> </a:t>
            </a:r>
            <a:r>
              <a:rPr lang="en-US" altLang="zh-CN" sz="1800" dirty="0" err="1" smtClean="0"/>
              <a:t>zb</a:t>
            </a:r>
            <a:endParaRPr lang="en-US" altLang="zh-CN" sz="1800" dirty="0" smtClean="0"/>
          </a:p>
          <a:p>
            <a:pPr marL="381000" indent="-381000">
              <a:lnSpc>
                <a:spcPct val="90000"/>
              </a:lnSpc>
              <a:buFont typeface="Wingdings" pitchFamily="2" charset="2"/>
              <a:buNone/>
            </a:pPr>
            <a:r>
              <a:rPr lang="en-US" altLang="zh-CN" sz="2000" dirty="0" smtClean="0"/>
              <a:t>(5)</a:t>
            </a:r>
            <a:r>
              <a:rPr lang="zh-CN" altLang="en-US" sz="2000" dirty="0" smtClean="0"/>
              <a:t>执行：</a:t>
            </a:r>
          </a:p>
          <a:p>
            <a:pPr marL="800100" lvl="1" indent="-342900">
              <a:lnSpc>
                <a:spcPct val="90000"/>
              </a:lnSpc>
              <a:buFont typeface="Wingdings" pitchFamily="2" charset="2"/>
              <a:buNone/>
            </a:pPr>
            <a:r>
              <a:rPr lang="en-US" altLang="zh-CN" sz="1800" dirty="0" smtClean="0"/>
              <a:t>[</a:t>
            </a:r>
            <a:r>
              <a:rPr lang="en-US" altLang="zh-CN" sz="1800" dirty="0" err="1" smtClean="0"/>
              <a:t>root@localhost</a:t>
            </a:r>
            <a:r>
              <a:rPr lang="en-US" altLang="zh-CN" sz="1800" dirty="0" smtClean="0"/>
              <a:t> bin]# ./test8</a:t>
            </a:r>
          </a:p>
          <a:p>
            <a:pPr marL="800100" lvl="1" indent="-342900">
              <a:lnSpc>
                <a:spcPct val="90000"/>
              </a:lnSpc>
              <a:buFont typeface="Wingdings" pitchFamily="2" charset="2"/>
              <a:buNone/>
            </a:pPr>
            <a:r>
              <a:rPr lang="en-US" altLang="zh-CN" sz="1800" dirty="0" smtClean="0"/>
              <a:t>0</a:t>
            </a:r>
          </a:p>
        </p:txBody>
      </p:sp>
      <p:sp>
        <p:nvSpPr>
          <p:cNvPr id="45060"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F83FC3C-6C9C-4B4C-AEAF-7717406F020D}" type="slidenum">
              <a:rPr lang="zh-CN" altLang="en-US"/>
              <a:pPr/>
              <a:t>72</a:t>
            </a:fld>
            <a:endParaRPr lang="zh-CN" altLang="en-US"/>
          </a:p>
        </p:txBody>
      </p:sp>
      <p:sp>
        <p:nvSpPr>
          <p:cNvPr id="32772" name="文本框 32771"/>
          <p:cNvSpPr txBox="1">
            <a:spLocks noChangeArrowheads="1"/>
          </p:cNvSpPr>
          <p:nvPr/>
        </p:nvSpPr>
        <p:spPr bwMode="auto">
          <a:xfrm>
            <a:off x="4969872" y="2708920"/>
            <a:ext cx="3850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spcBef>
                <a:spcPct val="50000"/>
              </a:spcBef>
            </a:pPr>
            <a:r>
              <a:rPr lang="zh-CN" altLang="en-US" b="1" dirty="0">
                <a:solidFill>
                  <a:srgbClr val="FF0000"/>
                </a:solidFill>
              </a:rPr>
              <a:t>注意</a:t>
            </a:r>
            <a:r>
              <a:rPr lang="en-US" altLang="zh-CN" b="1" dirty="0">
                <a:solidFill>
                  <a:srgbClr val="FF0000"/>
                </a:solidFill>
              </a:rPr>
              <a:t>: </a:t>
            </a:r>
            <a:r>
              <a:rPr lang="zh-CN" altLang="en-US" b="1" dirty="0">
                <a:solidFill>
                  <a:srgbClr val="FF0000"/>
                </a:solidFill>
              </a:rPr>
              <a:t>运行结果</a:t>
            </a:r>
            <a:r>
              <a:rPr lang="en-US" altLang="zh-CN" b="1" dirty="0">
                <a:solidFill>
                  <a:srgbClr val="FF0000"/>
                </a:solidFill>
              </a:rPr>
              <a:t>1</a:t>
            </a:r>
            <a:r>
              <a:rPr lang="zh-CN" altLang="en-US" b="1" dirty="0">
                <a:solidFill>
                  <a:srgbClr val="FF0000"/>
                </a:solidFill>
              </a:rPr>
              <a:t>表示判断的目录不存在，</a:t>
            </a:r>
            <a:r>
              <a:rPr lang="en-US" altLang="zh-CN" b="1" dirty="0">
                <a:solidFill>
                  <a:srgbClr val="FF0000"/>
                </a:solidFill>
              </a:rPr>
              <a:t>0</a:t>
            </a:r>
            <a:r>
              <a:rPr lang="zh-CN" altLang="en-US" b="1" dirty="0">
                <a:solidFill>
                  <a:srgbClr val="FF0000"/>
                </a:solidFill>
              </a:rPr>
              <a:t>表示判断的目录存在</a:t>
            </a:r>
            <a:r>
              <a:rPr lang="zh-CN" altLang="en-US" b="1" dirty="0" smtClean="0">
                <a:solidFill>
                  <a:srgbClr val="FF0000"/>
                </a:solidFill>
              </a:rPr>
              <a:t>。这里输出的是命令的退出码（返回值）</a:t>
            </a:r>
            <a:endParaRPr lang="en-US" altLang="zh-CN" b="1" dirty="0" smtClean="0">
              <a:solidFill>
                <a:srgbClr val="FF0000"/>
              </a:solidFill>
            </a:endParaRPr>
          </a:p>
          <a:p>
            <a:pPr>
              <a:spcBef>
                <a:spcPct val="50000"/>
              </a:spcBef>
            </a:pPr>
            <a:r>
              <a:rPr lang="zh-CN" altLang="en-US" dirty="0" smtClean="0">
                <a:solidFill>
                  <a:srgbClr val="FF0000"/>
                </a:solidFill>
              </a:rPr>
              <a:t>如果</a:t>
            </a:r>
            <a:r>
              <a:rPr lang="zh-CN" altLang="en-US" dirty="0">
                <a:solidFill>
                  <a:srgbClr val="FF0000"/>
                </a:solidFill>
              </a:rPr>
              <a:t>条件为真，则返回一个 </a:t>
            </a:r>
            <a:r>
              <a:rPr lang="en-US" altLang="zh-CN" dirty="0">
                <a:solidFill>
                  <a:srgbClr val="FF0000"/>
                </a:solidFill>
              </a:rPr>
              <a:t>0 </a:t>
            </a:r>
            <a:r>
              <a:rPr lang="zh-CN" altLang="en-US" dirty="0">
                <a:solidFill>
                  <a:srgbClr val="FF0000"/>
                </a:solidFill>
              </a:rPr>
              <a:t>值。如果表达式不为真，则返回一个大于 </a:t>
            </a:r>
            <a:r>
              <a:rPr lang="en-US" altLang="zh-CN" dirty="0">
                <a:solidFill>
                  <a:srgbClr val="FF0000"/>
                </a:solidFill>
              </a:rPr>
              <a:t>0 </a:t>
            </a:r>
            <a:r>
              <a:rPr lang="zh-CN" altLang="en-US" dirty="0">
                <a:solidFill>
                  <a:srgbClr val="FF0000"/>
                </a:solidFill>
              </a:rPr>
              <a:t>的</a:t>
            </a:r>
            <a:r>
              <a:rPr lang="zh-CN" altLang="en-US" dirty="0" smtClean="0">
                <a:solidFill>
                  <a:srgbClr val="FF0000"/>
                </a:solidFill>
              </a:rPr>
              <a:t>值</a:t>
            </a:r>
            <a:endParaRPr lang="zh-CN" altLang="en-US" b="1" dirty="0">
              <a:solidFill>
                <a:srgbClr val="FF0000"/>
              </a:solidFill>
            </a:endParaRPr>
          </a:p>
        </p:txBody>
      </p:sp>
    </p:spTree>
    <p:extLst>
      <p:ext uri="{BB962C8B-B14F-4D97-AF65-F5344CB8AC3E}">
        <p14:creationId xmlns:p14="http://schemas.microsoft.com/office/powerpoint/2010/main" val="4121107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1000" fill="hold"/>
                                        <p:tgtEl>
                                          <p:spTgt spid="32772"/>
                                        </p:tgtEl>
                                        <p:attrNameLst>
                                          <p:attrName>ppt_x</p:attrName>
                                        </p:attrNameLst>
                                      </p:cBhvr>
                                      <p:tavLst>
                                        <p:tav tm="0">
                                          <p:val>
                                            <p:strVal val="#ppt_x"/>
                                          </p:val>
                                        </p:tav>
                                        <p:tav tm="100000">
                                          <p:val>
                                            <p:strVal val="#ppt_x"/>
                                          </p:val>
                                        </p:tav>
                                      </p:tavLst>
                                    </p:anim>
                                    <p:anim calcmode="lin" valueType="num">
                                      <p:cBhvr additive="base">
                                        <p:cTn id="8" dur="1000" fill="hold"/>
                                        <p:tgtEl>
                                          <p:spTgt spid="327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r>
              <a:rPr lang="zh-CN" altLang="en-US" dirty="0"/>
              <a:t>控制</a:t>
            </a:r>
            <a:r>
              <a:rPr lang="zh-CN" altLang="en-US" dirty="0" smtClean="0"/>
              <a:t>结构语句</a:t>
            </a:r>
          </a:p>
        </p:txBody>
      </p:sp>
      <p:sp>
        <p:nvSpPr>
          <p:cNvPr id="31746" name="内容占位符 2"/>
          <p:cNvSpPr>
            <a:spLocks noGrp="1" noChangeArrowheads="1"/>
          </p:cNvSpPr>
          <p:nvPr>
            <p:ph idx="1"/>
          </p:nvPr>
        </p:nvSpPr>
        <p:spPr>
          <a:xfrm>
            <a:off x="611560" y="1196752"/>
            <a:ext cx="8424936" cy="4536405"/>
          </a:xfrm>
        </p:spPr>
        <p:txBody>
          <a:bodyPr/>
          <a:lstStyle/>
          <a:p>
            <a:pPr marL="0" indent="0">
              <a:buFont typeface="Wingdings" pitchFamily="2" charset="2"/>
              <a:buNone/>
            </a:pPr>
            <a:r>
              <a:rPr lang="zh-CN" altLang="en-US" b="1" dirty="0" smtClean="0"/>
              <a:t>顺序结构的语句</a:t>
            </a:r>
            <a:endParaRPr lang="en-US" altLang="zh-CN" b="1" dirty="0" smtClean="0"/>
          </a:p>
          <a:p>
            <a:r>
              <a:rPr lang="zh-CN" altLang="en-US" dirty="0" smtClean="0"/>
              <a:t>顺序结构的</a:t>
            </a:r>
            <a:r>
              <a:rPr lang="en-US" altLang="zh-CN" dirty="0" smtClean="0"/>
              <a:t>shell</a:t>
            </a:r>
            <a:r>
              <a:rPr lang="zh-CN" altLang="en-US" dirty="0" smtClean="0"/>
              <a:t>语句的执行是按语句的顺序逐条执行的</a:t>
            </a:r>
            <a:endParaRPr lang="zh-CN" altLang="en-US" dirty="0"/>
          </a:p>
          <a:p>
            <a:pPr marL="0" indent="0">
              <a:buFont typeface="Wingdings" pitchFamily="2" charset="2"/>
              <a:buNone/>
            </a:pPr>
            <a:r>
              <a:rPr lang="zh-CN" altLang="en-US" sz="2000" dirty="0" smtClean="0"/>
              <a:t>例2.1</a:t>
            </a:r>
            <a:r>
              <a:rPr lang="en-US" altLang="zh-CN" sz="2000" dirty="0" smtClean="0"/>
              <a:t>0</a:t>
            </a:r>
            <a:r>
              <a:rPr lang="zh-CN" altLang="en-US" sz="2000" dirty="0" smtClean="0"/>
              <a:t> 编写一个Shell程序，此程序的功能是：显示root下的文件信息，然后建立一个名叫kk的文件夹，在此文件夹下新建一个文件aa，修改此文件的权限为可执行。</a:t>
            </a:r>
          </a:p>
          <a:p>
            <a:pPr marL="0" indent="0">
              <a:buFont typeface="Wingdings" pitchFamily="2" charset="2"/>
              <a:buNone/>
            </a:pPr>
            <a:r>
              <a:rPr lang="zh-CN" altLang="en-US" sz="1600" dirty="0" smtClean="0"/>
              <a:t>分析  此Shell程序中需要依次执行命令：</a:t>
            </a:r>
          </a:p>
          <a:p>
            <a:pPr marL="0" indent="0">
              <a:buFont typeface="Wingdings" pitchFamily="2" charset="2"/>
              <a:buNone/>
            </a:pPr>
            <a:r>
              <a:rPr lang="zh-CN" altLang="en-US" sz="1600" dirty="0" smtClean="0"/>
              <a:t>进入root目录：cd /root</a:t>
            </a:r>
          </a:p>
          <a:p>
            <a:pPr marL="0" indent="0">
              <a:buFont typeface="Wingdings" pitchFamily="2" charset="2"/>
              <a:buNone/>
            </a:pPr>
            <a:r>
              <a:rPr lang="zh-CN" altLang="en-US" sz="1600" dirty="0" smtClean="0"/>
              <a:t>显示root目录下的文件信息：ls –l</a:t>
            </a:r>
          </a:p>
          <a:p>
            <a:pPr marL="0" indent="0">
              <a:buFont typeface="Wingdings" pitchFamily="2" charset="2"/>
              <a:buNone/>
            </a:pPr>
            <a:r>
              <a:rPr lang="zh-CN" altLang="en-US" sz="1600" dirty="0" smtClean="0"/>
              <a:t>新建文件夹kk：mkdir kk</a:t>
            </a:r>
          </a:p>
          <a:p>
            <a:pPr marL="0" indent="0">
              <a:buFont typeface="Wingdings" pitchFamily="2" charset="2"/>
              <a:buNone/>
            </a:pPr>
            <a:r>
              <a:rPr lang="zh-CN" altLang="en-US" sz="1600" dirty="0" smtClean="0"/>
              <a:t>进入root/kk目录：cd kk</a:t>
            </a:r>
          </a:p>
          <a:p>
            <a:pPr marL="0" indent="0">
              <a:buFont typeface="Wingdings" pitchFamily="2" charset="2"/>
              <a:buNone/>
            </a:pPr>
            <a:r>
              <a:rPr lang="zh-CN" altLang="en-US" sz="1600" dirty="0" smtClean="0"/>
              <a:t>新建一个文件aa：vi aa   #编辑完成后需手工保存</a:t>
            </a:r>
          </a:p>
          <a:p>
            <a:pPr marL="0" indent="0">
              <a:buFont typeface="Wingdings" pitchFamily="2" charset="2"/>
              <a:buNone/>
            </a:pPr>
            <a:r>
              <a:rPr lang="zh-CN" altLang="en-US" sz="1600" dirty="0" smtClean="0"/>
              <a:t>修改aa文件的权限为可执行：chmod +x  aa</a:t>
            </a:r>
          </a:p>
          <a:p>
            <a:pPr marL="0" indent="0">
              <a:buFont typeface="Wingdings" pitchFamily="2" charset="2"/>
              <a:buNone/>
            </a:pPr>
            <a:r>
              <a:rPr lang="zh-CN" altLang="en-US" sz="1600" dirty="0" smtClean="0"/>
              <a:t>回到root目录：cd /root</a:t>
            </a:r>
          </a:p>
          <a:p>
            <a:pPr marL="0" indent="0">
              <a:buFont typeface="Wingdings" pitchFamily="2" charset="2"/>
              <a:buNone/>
            </a:pPr>
            <a:r>
              <a:rPr lang="zh-CN" altLang="en-US" sz="1600" dirty="0" smtClean="0"/>
              <a:t>Shell程序只是以上命令的顺序集合，此例的程序和</a:t>
            </a:r>
            <a:r>
              <a:rPr lang="en-US" altLang="zh-CN" sz="1600" dirty="0" smtClean="0"/>
              <a:t>shell22</a:t>
            </a:r>
            <a:r>
              <a:rPr lang="zh-CN" altLang="en-US" sz="1600" dirty="0" smtClean="0"/>
              <a:t>一样。</a:t>
            </a:r>
          </a:p>
          <a:p>
            <a:pPr marL="0" indent="0">
              <a:buFont typeface="Wingdings" pitchFamily="2" charset="2"/>
              <a:buNone/>
            </a:pPr>
            <a:endParaRPr lang="zh-CN" altLang="en-US" sz="1600" dirty="0" smtClean="0"/>
          </a:p>
        </p:txBody>
      </p:sp>
      <p:sp>
        <p:nvSpPr>
          <p:cNvPr id="31747"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2B75D8E-47D7-44BB-B078-47AA07A0C15E}" type="slidenum">
              <a:rPr lang="zh-CN" altLang="en-US"/>
              <a:pPr/>
              <a:t>73</a:t>
            </a:fld>
            <a:endParaRPr lang="zh-CN" altLang="en-US"/>
          </a:p>
        </p:txBody>
      </p:sp>
    </p:spTree>
    <p:extLst>
      <p:ext uri="{BB962C8B-B14F-4D97-AF65-F5344CB8AC3E}">
        <p14:creationId xmlns:p14="http://schemas.microsoft.com/office/powerpoint/2010/main" val="10942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r>
              <a:rPr lang="zh-CN" altLang="en-US" dirty="0" smtClean="0"/>
              <a:t>控制结构语句</a:t>
            </a:r>
          </a:p>
        </p:txBody>
      </p:sp>
      <p:sp>
        <p:nvSpPr>
          <p:cNvPr id="32770" name="内容占位符 2"/>
          <p:cNvSpPr>
            <a:spLocks noGrp="1" noChangeArrowheads="1"/>
          </p:cNvSpPr>
          <p:nvPr>
            <p:ph idx="1"/>
          </p:nvPr>
        </p:nvSpPr>
        <p:spPr>
          <a:xfrm>
            <a:off x="683568" y="1268760"/>
            <a:ext cx="8229600" cy="4525963"/>
          </a:xfrm>
        </p:spPr>
        <p:txBody>
          <a:bodyPr numCol="2"/>
          <a:lstStyle/>
          <a:p>
            <a:pPr marL="0" indent="0">
              <a:buFont typeface="Wingdings" pitchFamily="2" charset="2"/>
              <a:buNone/>
            </a:pPr>
            <a:r>
              <a:rPr lang="zh-CN" altLang="en-US" b="1" dirty="0" smtClean="0"/>
              <a:t> if-then-elif-else-fi语句</a:t>
            </a:r>
          </a:p>
          <a:p>
            <a:pPr marL="0" indent="0">
              <a:buFont typeface="Wingdings" pitchFamily="2" charset="2"/>
              <a:buNone/>
            </a:pPr>
            <a:r>
              <a:rPr lang="zh-CN" altLang="en-US" sz="2400" dirty="0" smtClean="0"/>
              <a:t>第一种格式：</a:t>
            </a:r>
          </a:p>
          <a:p>
            <a:pPr marL="0" indent="0">
              <a:buFont typeface="Wingdings" pitchFamily="2" charset="2"/>
              <a:buNone/>
            </a:pPr>
            <a:r>
              <a:rPr lang="zh-CN" altLang="en-US" sz="2400" dirty="0" smtClean="0">
                <a:solidFill>
                  <a:srgbClr val="FF0000"/>
                </a:solidFill>
              </a:rPr>
              <a:t>if expression</a:t>
            </a:r>
          </a:p>
          <a:p>
            <a:pPr marL="0" indent="0">
              <a:buFont typeface="Wingdings" pitchFamily="2" charset="2"/>
              <a:buNone/>
            </a:pPr>
            <a:r>
              <a:rPr lang="zh-CN" altLang="en-US" sz="2400" dirty="0" smtClean="0">
                <a:solidFill>
                  <a:srgbClr val="FF0000"/>
                </a:solidFill>
              </a:rPr>
              <a:t>then</a:t>
            </a:r>
          </a:p>
          <a:p>
            <a:pPr marL="0" indent="0">
              <a:buFont typeface="Wingdings" pitchFamily="2" charset="2"/>
              <a:buNone/>
            </a:pPr>
            <a:r>
              <a:rPr lang="zh-CN" altLang="en-US" sz="2400" dirty="0" smtClean="0">
                <a:solidFill>
                  <a:srgbClr val="FF0000"/>
                </a:solidFill>
              </a:rPr>
              <a:t>then-command</a:t>
            </a:r>
          </a:p>
          <a:p>
            <a:pPr marL="0" indent="0">
              <a:buFont typeface="Wingdings" pitchFamily="2" charset="2"/>
              <a:buNone/>
            </a:pPr>
            <a:r>
              <a:rPr lang="en-US" altLang="zh-CN" sz="2400" dirty="0" smtClean="0">
                <a:solidFill>
                  <a:srgbClr val="FF0000"/>
                </a:solidFill>
              </a:rPr>
              <a:t>f</a:t>
            </a:r>
            <a:r>
              <a:rPr lang="zh-CN" altLang="en-US" sz="2400" dirty="0" smtClean="0">
                <a:solidFill>
                  <a:srgbClr val="FF0000"/>
                </a:solidFill>
              </a:rPr>
              <a:t>i</a:t>
            </a:r>
            <a:endParaRPr lang="en-US" altLang="zh-CN" sz="2400" dirty="0" smtClean="0">
              <a:solidFill>
                <a:srgbClr val="FF0000"/>
              </a:solidFill>
            </a:endParaRPr>
          </a:p>
          <a:p>
            <a:pPr marL="0" indent="0">
              <a:buFont typeface="Wingdings" pitchFamily="2" charset="2"/>
              <a:buNone/>
            </a:pPr>
            <a:endParaRPr lang="en-US" altLang="zh-CN" sz="2400" dirty="0">
              <a:solidFill>
                <a:srgbClr val="FF0000"/>
              </a:solidFill>
            </a:endParaRPr>
          </a:p>
          <a:p>
            <a:pPr marL="0" indent="0">
              <a:buFont typeface="Wingdings" pitchFamily="2" charset="2"/>
              <a:buNone/>
            </a:pPr>
            <a:endParaRPr lang="en-US" altLang="zh-CN" sz="2400" dirty="0" smtClean="0">
              <a:solidFill>
                <a:srgbClr val="FF0000"/>
              </a:solidFill>
            </a:endParaRPr>
          </a:p>
          <a:p>
            <a:pPr marL="0" indent="0">
              <a:buFont typeface="Wingdings" pitchFamily="2" charset="2"/>
              <a:buNone/>
            </a:pPr>
            <a:endParaRPr lang="en-US" altLang="zh-CN" sz="2400" dirty="0">
              <a:solidFill>
                <a:srgbClr val="FF0000"/>
              </a:solidFill>
            </a:endParaRPr>
          </a:p>
          <a:p>
            <a:pPr marL="0" indent="0">
              <a:buFont typeface="Wingdings" pitchFamily="2" charset="2"/>
              <a:buNone/>
            </a:pPr>
            <a:endParaRPr lang="en-US" altLang="zh-CN" sz="2400" dirty="0" smtClean="0">
              <a:solidFill>
                <a:srgbClr val="FF0000"/>
              </a:solidFill>
            </a:endParaRPr>
          </a:p>
          <a:p>
            <a:pPr marL="0" indent="0">
              <a:buFont typeface="Wingdings" pitchFamily="2" charset="2"/>
              <a:buNone/>
            </a:pPr>
            <a:endParaRPr lang="en-US" altLang="zh-CN" sz="2400" dirty="0">
              <a:solidFill>
                <a:srgbClr val="FF0000"/>
              </a:solidFill>
            </a:endParaRPr>
          </a:p>
          <a:p>
            <a:pPr marL="0" indent="0">
              <a:buFont typeface="Wingdings" pitchFamily="2" charset="2"/>
              <a:buNone/>
            </a:pPr>
            <a:endParaRPr lang="zh-CN" altLang="en-US" sz="2400" dirty="0" smtClean="0">
              <a:solidFill>
                <a:srgbClr val="FF0000"/>
              </a:solidFill>
            </a:endParaRPr>
          </a:p>
          <a:p>
            <a:pPr marL="0" indent="0">
              <a:buFont typeface="Wingdings" pitchFamily="2" charset="2"/>
              <a:buNone/>
            </a:pPr>
            <a:r>
              <a:rPr lang="zh-CN" altLang="en-US" sz="2400" dirty="0" smtClean="0"/>
              <a:t>第二种格式：</a:t>
            </a:r>
          </a:p>
          <a:p>
            <a:pPr marL="0" indent="0">
              <a:buFont typeface="Wingdings" pitchFamily="2" charset="2"/>
              <a:buNone/>
            </a:pPr>
            <a:r>
              <a:rPr lang="zh-CN" altLang="en-US" sz="2400" dirty="0" smtClean="0">
                <a:solidFill>
                  <a:srgbClr val="FF0000"/>
                </a:solidFill>
              </a:rPr>
              <a:t>if expression</a:t>
            </a:r>
          </a:p>
          <a:p>
            <a:pPr marL="0" indent="0">
              <a:buFont typeface="Wingdings" pitchFamily="2" charset="2"/>
              <a:buNone/>
            </a:pPr>
            <a:r>
              <a:rPr lang="zh-CN" altLang="en-US" sz="2400" dirty="0" smtClean="0">
                <a:solidFill>
                  <a:srgbClr val="FF0000"/>
                </a:solidFill>
              </a:rPr>
              <a:t>then</a:t>
            </a:r>
          </a:p>
          <a:p>
            <a:pPr marL="0" indent="0">
              <a:buFont typeface="Wingdings" pitchFamily="2" charset="2"/>
              <a:buNone/>
            </a:pPr>
            <a:r>
              <a:rPr lang="zh-CN" altLang="en-US" sz="2400" dirty="0" smtClean="0">
                <a:solidFill>
                  <a:srgbClr val="FF0000"/>
                </a:solidFill>
              </a:rPr>
              <a:t>command-list</a:t>
            </a:r>
          </a:p>
          <a:p>
            <a:pPr marL="0" indent="0">
              <a:buFont typeface="Wingdings" pitchFamily="2" charset="2"/>
              <a:buNone/>
            </a:pPr>
            <a:r>
              <a:rPr lang="zh-CN" altLang="en-US" sz="2400" dirty="0" smtClean="0">
                <a:solidFill>
                  <a:srgbClr val="FF0000"/>
                </a:solidFill>
              </a:rPr>
              <a:t>else</a:t>
            </a:r>
          </a:p>
          <a:p>
            <a:pPr marL="0" indent="0">
              <a:buFont typeface="Wingdings" pitchFamily="2" charset="2"/>
              <a:buNone/>
            </a:pPr>
            <a:r>
              <a:rPr lang="zh-CN" altLang="en-US" sz="2400" dirty="0" smtClean="0">
                <a:solidFill>
                  <a:srgbClr val="FF0000"/>
                </a:solidFill>
              </a:rPr>
              <a:t>command-list</a:t>
            </a:r>
          </a:p>
          <a:p>
            <a:pPr marL="0" indent="0">
              <a:buFont typeface="Wingdings" pitchFamily="2" charset="2"/>
              <a:buNone/>
            </a:pPr>
            <a:r>
              <a:rPr lang="zh-CN" altLang="en-US" sz="2400" dirty="0" smtClean="0">
                <a:solidFill>
                  <a:srgbClr val="FF0000"/>
                </a:solidFill>
              </a:rPr>
              <a:t>fi</a:t>
            </a:r>
          </a:p>
          <a:p>
            <a:pPr marL="0" indent="0">
              <a:buFont typeface="Wingdings" pitchFamily="2" charset="2"/>
              <a:buNone/>
            </a:pPr>
            <a:endParaRPr lang="zh-CN" altLang="en-US" sz="1800" dirty="0" smtClean="0"/>
          </a:p>
          <a:p>
            <a:pPr marL="0" indent="0">
              <a:buFont typeface="Wingdings" pitchFamily="2" charset="2"/>
              <a:buNone/>
            </a:pPr>
            <a:endParaRPr lang="zh-CN" altLang="en-US" dirty="0" smtClean="0"/>
          </a:p>
        </p:txBody>
      </p:sp>
      <p:sp>
        <p:nvSpPr>
          <p:cNvPr id="32771"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042D25A-ADA4-43C1-B74B-E74BC5992AF9}" type="slidenum">
              <a:rPr lang="zh-CN" altLang="en-US"/>
              <a:pPr/>
              <a:t>74</a:t>
            </a:fld>
            <a:endParaRPr lang="zh-CN" altLang="en-US"/>
          </a:p>
        </p:txBody>
      </p:sp>
    </p:spTree>
    <p:extLst>
      <p:ext uri="{BB962C8B-B14F-4D97-AF65-F5344CB8AC3E}">
        <p14:creationId xmlns:p14="http://schemas.microsoft.com/office/powerpoint/2010/main" val="85149421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r>
              <a:rPr lang="zh-CN" altLang="en-US" dirty="0" smtClean="0"/>
              <a:t>控制结构语句</a:t>
            </a:r>
          </a:p>
        </p:txBody>
      </p:sp>
      <p:sp>
        <p:nvSpPr>
          <p:cNvPr id="32770" name="内容占位符 2"/>
          <p:cNvSpPr>
            <a:spLocks noGrp="1" noChangeArrowheads="1"/>
          </p:cNvSpPr>
          <p:nvPr>
            <p:ph idx="1"/>
          </p:nvPr>
        </p:nvSpPr>
        <p:spPr/>
        <p:txBody>
          <a:bodyPr numCol="2"/>
          <a:lstStyle/>
          <a:p>
            <a:pPr marL="0" indent="0">
              <a:buFont typeface="Wingdings" pitchFamily="2" charset="2"/>
              <a:buNone/>
            </a:pPr>
            <a:r>
              <a:rPr lang="zh-CN" altLang="en-US" b="1" dirty="0" smtClean="0"/>
              <a:t> if-then-elif-else-fi语句</a:t>
            </a:r>
          </a:p>
          <a:p>
            <a:pPr marL="0" indent="0">
              <a:buFont typeface="Wingdings" pitchFamily="2" charset="2"/>
              <a:buNone/>
            </a:pPr>
            <a:r>
              <a:rPr lang="zh-CN" altLang="en-US" sz="1800" dirty="0" smtClean="0"/>
              <a:t>第三种格式</a:t>
            </a:r>
          </a:p>
          <a:p>
            <a:pPr marL="0" indent="0">
              <a:buNone/>
            </a:pPr>
            <a:r>
              <a:rPr lang="zh-CN" altLang="en-US" sz="2400" dirty="0">
                <a:solidFill>
                  <a:srgbClr val="FF0000"/>
                </a:solidFill>
                <a:sym typeface="黑体" pitchFamily="49" charset="-122"/>
              </a:rPr>
              <a:t>if expression1</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then</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then1-commands</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elif  expression2</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then</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then2-commands</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elif  expression3</a:t>
            </a:r>
            <a:endParaRPr lang="zh-CN" altLang="en-US" sz="2400" dirty="0">
              <a:solidFill>
                <a:srgbClr val="FF0000"/>
              </a:solidFill>
            </a:endParaRPr>
          </a:p>
          <a:p>
            <a:pPr marL="0" indent="0">
              <a:buNone/>
            </a:pPr>
            <a:r>
              <a:rPr lang="en-US" altLang="zh-CN" sz="2400" dirty="0">
                <a:solidFill>
                  <a:srgbClr val="FF0000"/>
                </a:solidFill>
                <a:sym typeface="黑体" pitchFamily="49" charset="-122"/>
              </a:rPr>
              <a:t>t</a:t>
            </a:r>
            <a:r>
              <a:rPr lang="zh-CN" altLang="en-US" sz="2400" dirty="0" smtClean="0">
                <a:solidFill>
                  <a:srgbClr val="FF0000"/>
                </a:solidFill>
                <a:sym typeface="黑体" pitchFamily="49" charset="-122"/>
              </a:rPr>
              <a:t>hen   </a:t>
            </a:r>
            <a:endParaRPr lang="en-US" altLang="zh-CN" sz="2400" dirty="0" smtClean="0">
              <a:solidFill>
                <a:srgbClr val="FF0000"/>
              </a:solidFill>
              <a:sym typeface="黑体" pitchFamily="49" charset="-122"/>
            </a:endParaRPr>
          </a:p>
          <a:p>
            <a:pPr marL="0" indent="0">
              <a:buNone/>
            </a:pPr>
            <a:endParaRPr lang="en-US" altLang="zh-CN" sz="2400" dirty="0">
              <a:solidFill>
                <a:srgbClr val="FF0000"/>
              </a:solidFill>
              <a:sym typeface="黑体" pitchFamily="49" charset="-122"/>
            </a:endParaRPr>
          </a:p>
          <a:p>
            <a:pPr marL="0" indent="0">
              <a:buNone/>
            </a:pPr>
            <a:endParaRPr lang="zh-CN" altLang="en-US" sz="2400" dirty="0">
              <a:solidFill>
                <a:srgbClr val="FF0000"/>
              </a:solidFill>
            </a:endParaRPr>
          </a:p>
          <a:p>
            <a:pPr marL="0" indent="0">
              <a:buNone/>
            </a:pPr>
            <a:r>
              <a:rPr lang="zh-CN" altLang="en-US" sz="2400" dirty="0">
                <a:solidFill>
                  <a:srgbClr val="FF0000"/>
                </a:solidFill>
                <a:sym typeface="黑体" pitchFamily="49" charset="-122"/>
              </a:rPr>
              <a:t>then3-commands</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else</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else-commands</a:t>
            </a:r>
            <a:endParaRPr lang="zh-CN" altLang="en-US" sz="2400" dirty="0">
              <a:solidFill>
                <a:srgbClr val="FF0000"/>
              </a:solidFill>
            </a:endParaRPr>
          </a:p>
          <a:p>
            <a:pPr marL="0" indent="0">
              <a:buNone/>
            </a:pPr>
            <a:r>
              <a:rPr lang="zh-CN" altLang="en-US" sz="2400" dirty="0">
                <a:solidFill>
                  <a:srgbClr val="FF0000"/>
                </a:solidFill>
                <a:sym typeface="黑体" pitchFamily="49" charset="-122"/>
              </a:rPr>
              <a:t>fi</a:t>
            </a:r>
            <a:endParaRPr lang="zh-CN" altLang="en-US" sz="2400" dirty="0">
              <a:solidFill>
                <a:srgbClr val="FF0000"/>
              </a:solidFill>
            </a:endParaRPr>
          </a:p>
          <a:p>
            <a:pPr marL="0" indent="0">
              <a:buNone/>
            </a:pPr>
            <a:endParaRPr lang="zh-CN" altLang="en-US" sz="2400" dirty="0" smtClean="0"/>
          </a:p>
        </p:txBody>
      </p:sp>
      <p:sp>
        <p:nvSpPr>
          <p:cNvPr id="32771"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042D25A-ADA4-43C1-B74B-E74BC5992AF9}" type="slidenum">
              <a:rPr lang="zh-CN" altLang="en-US"/>
              <a:pPr/>
              <a:t>75</a:t>
            </a:fld>
            <a:endParaRPr lang="zh-CN" altLang="en-US"/>
          </a:p>
        </p:txBody>
      </p:sp>
    </p:spTree>
    <p:extLst>
      <p:ext uri="{BB962C8B-B14F-4D97-AF65-F5344CB8AC3E}">
        <p14:creationId xmlns:p14="http://schemas.microsoft.com/office/powerpoint/2010/main" val="130070770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p:txBody>
          <a:bodyPr/>
          <a:lstStyle/>
          <a:p>
            <a:r>
              <a:rPr lang="zh-CN" altLang="en-US" dirty="0"/>
              <a:t>控制结构语句</a:t>
            </a:r>
            <a:endParaRPr lang="zh-CN" altLang="en-US" dirty="0" smtClean="0"/>
          </a:p>
        </p:txBody>
      </p:sp>
      <p:sp>
        <p:nvSpPr>
          <p:cNvPr id="33794" name="内容占位符 2"/>
          <p:cNvSpPr>
            <a:spLocks noGrp="1" noChangeArrowheads="1"/>
          </p:cNvSpPr>
          <p:nvPr>
            <p:ph idx="1"/>
          </p:nvPr>
        </p:nvSpPr>
        <p:spPr/>
        <p:txBody>
          <a:bodyPr/>
          <a:lstStyle/>
          <a:p>
            <a:pPr marL="0" indent="0">
              <a:buFont typeface="Wingdings" pitchFamily="2" charset="2"/>
              <a:buNone/>
            </a:pPr>
            <a:r>
              <a:rPr lang="zh-CN" altLang="en-US" sz="1800" dirty="0" smtClean="0"/>
              <a:t>例2.1</a:t>
            </a:r>
            <a:r>
              <a:rPr lang="en-US" altLang="zh-CN" sz="1800" dirty="0" smtClean="0"/>
              <a:t>1</a:t>
            </a:r>
            <a:r>
              <a:rPr lang="zh-CN" altLang="en-US" sz="1800" dirty="0" smtClean="0"/>
              <a:t> 利用内部变量和位置参数编写一个名为Shell211的简单删除程序，如删除的文件名为a，则在终端输入的命令为Shell211 a。</a:t>
            </a:r>
          </a:p>
          <a:p>
            <a:pPr marL="0" indent="0">
              <a:buFont typeface="Wingdings" pitchFamily="2" charset="2"/>
              <a:buNone/>
            </a:pPr>
            <a:r>
              <a:rPr lang="zh-CN" altLang="en-US" sz="1800" dirty="0" smtClean="0"/>
              <a:t>分析  除命令外至少还有一个位置参数，即$#不能为0，删除的文件为$1，程序设计过程为：</a:t>
            </a:r>
          </a:p>
          <a:p>
            <a:pPr marL="0" indent="0">
              <a:buFont typeface="Wingdings" pitchFamily="2" charset="2"/>
              <a:buNone/>
            </a:pPr>
            <a:r>
              <a:rPr lang="zh-CN" altLang="en-US" sz="1800" dirty="0" smtClean="0"/>
              <a:t>[root@localhost bin]# vi Shell211</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#!/bin/</a:t>
            </a:r>
            <a:r>
              <a:rPr lang="en-US" altLang="zh-CN" sz="1800" dirty="0" err="1" smtClean="0">
                <a:effectLst>
                  <a:outerShdw blurRad="38100" dist="38100" dir="2700000" algn="tl">
                    <a:srgbClr val="000000">
                      <a:alpha val="43137"/>
                    </a:srgbClr>
                  </a:outerShdw>
                </a:effectLst>
              </a:rPr>
              <a:t>sh</a:t>
            </a:r>
            <a:r>
              <a:rPr lang="zh-CN" altLang="en-US" sz="1800" dirty="0" smtClean="0">
                <a:effectLst>
                  <a:outerShdw blurRad="38100" dist="38100" dir="2700000" algn="tl">
                    <a:srgbClr val="000000">
                      <a:alpha val="43137"/>
                    </a:srgbClr>
                  </a:outerShdw>
                </a:effectLst>
              </a:rPr>
              <a:t>    </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if test $# -eq 0 </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  then</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  echo "Please specify a file!" </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else</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  gzip $1  #先对文件进行压缩</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  mv $1.gz $HOME/dustbin  #移动到回收站</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  echo "File $1 is deleted !"</a:t>
            </a:r>
          </a:p>
          <a:p>
            <a:pPr marL="0" indent="0">
              <a:buFont typeface="Wingdings" pitchFamily="2" charset="2"/>
              <a:buNone/>
            </a:pPr>
            <a:r>
              <a:rPr lang="zh-CN" altLang="en-US" sz="1800" dirty="0" smtClean="0">
                <a:effectLst>
                  <a:outerShdw blurRad="38100" dist="38100" dir="2700000" algn="tl">
                    <a:srgbClr val="000000">
                      <a:alpha val="43137"/>
                    </a:srgbClr>
                  </a:outerShdw>
                </a:effectLst>
              </a:rPr>
              <a:t>fi</a:t>
            </a:r>
          </a:p>
        </p:txBody>
      </p:sp>
      <p:sp>
        <p:nvSpPr>
          <p:cNvPr id="33795"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0C6C1E-512C-4D03-87EA-243123FDAED4}" type="slidenum">
              <a:rPr lang="zh-CN" altLang="en-US"/>
              <a:pPr/>
              <a:t>76</a:t>
            </a:fld>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764704"/>
            <a:ext cx="6984776" cy="5865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988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7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79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79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79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79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p:txBody>
          <a:bodyPr/>
          <a:lstStyle/>
          <a:p>
            <a:r>
              <a:rPr lang="zh-CN" altLang="en-US" dirty="0"/>
              <a:t>控制结构语句</a:t>
            </a:r>
            <a:endParaRPr lang="zh-CN" altLang="en-US" dirty="0" smtClean="0"/>
          </a:p>
        </p:txBody>
      </p:sp>
      <p:sp>
        <p:nvSpPr>
          <p:cNvPr id="34818" name="内容占位符 2"/>
          <p:cNvSpPr>
            <a:spLocks noGrp="1" noChangeArrowheads="1"/>
          </p:cNvSpPr>
          <p:nvPr>
            <p:ph idx="1"/>
          </p:nvPr>
        </p:nvSpPr>
        <p:spPr>
          <a:xfrm>
            <a:off x="745232" y="1196752"/>
            <a:ext cx="8229600" cy="719981"/>
          </a:xfrm>
        </p:spPr>
        <p:txBody>
          <a:bodyPr/>
          <a:lstStyle/>
          <a:p>
            <a:pPr marL="0" indent="0">
              <a:buFont typeface="Wingdings" pitchFamily="2" charset="2"/>
              <a:buNone/>
            </a:pPr>
            <a:r>
              <a:rPr lang="zh-CN" altLang="en-US" sz="1800" dirty="0" smtClean="0"/>
              <a:t>例2.1</a:t>
            </a:r>
            <a:r>
              <a:rPr lang="en-US" altLang="zh-CN" sz="1800" dirty="0" smtClean="0"/>
              <a:t>2</a:t>
            </a:r>
            <a:r>
              <a:rPr lang="zh-CN" altLang="en-US" sz="1800" dirty="0" smtClean="0"/>
              <a:t> 输入一个字符串，如果是目录，则显示目录下的信息，如为文件显示文件的内容。程序设计过程为：</a:t>
            </a:r>
          </a:p>
        </p:txBody>
      </p:sp>
      <p:sp>
        <p:nvSpPr>
          <p:cNvPr id="34819"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3FC7041-E098-4B5F-A8B5-1B1DB4C88B11}" type="slidenum">
              <a:rPr lang="zh-CN" altLang="en-US"/>
              <a:pPr/>
              <a:t>77</a:t>
            </a:fld>
            <a:endParaRPr lang="zh-CN" altLang="en-US"/>
          </a:p>
        </p:txBody>
      </p:sp>
      <p:sp>
        <p:nvSpPr>
          <p:cNvPr id="2" name="TextBox 1"/>
          <p:cNvSpPr txBox="1"/>
          <p:nvPr/>
        </p:nvSpPr>
        <p:spPr>
          <a:xfrm>
            <a:off x="755576" y="1988840"/>
            <a:ext cx="7848872" cy="3970318"/>
          </a:xfrm>
          <a:prstGeom prst="rect">
            <a:avLst/>
          </a:prstGeom>
          <a:noFill/>
        </p:spPr>
        <p:txBody>
          <a:bodyPr wrap="square" rtlCol="0">
            <a:spAutoFit/>
          </a:bodyPr>
          <a:lstStyle/>
          <a:p>
            <a:r>
              <a:rPr lang="zh-CN" altLang="en-US" dirty="0"/>
              <a:t>[root@localhost bin]# vi Shell212</a:t>
            </a:r>
          </a:p>
          <a:p>
            <a:r>
              <a:rPr lang="zh-CN" altLang="en-US" dirty="0"/>
              <a:t>#! /bin/bash</a:t>
            </a:r>
          </a:p>
          <a:p>
            <a:r>
              <a:rPr lang="en-US" altLang="zh-CN" dirty="0"/>
              <a:t>e</a:t>
            </a:r>
            <a:r>
              <a:rPr lang="zh-CN" altLang="en-US" dirty="0"/>
              <a:t>cho "Please enter the directory name or file name"</a:t>
            </a:r>
          </a:p>
          <a:p>
            <a:r>
              <a:rPr lang="zh-CN" altLang="en-US" dirty="0"/>
              <a:t>read DORF</a:t>
            </a:r>
          </a:p>
          <a:p>
            <a:r>
              <a:rPr lang="zh-CN" altLang="en-US" dirty="0"/>
              <a:t>if [ -d $DORF ]</a:t>
            </a:r>
          </a:p>
          <a:p>
            <a:r>
              <a:rPr lang="zh-CN" altLang="en-US" dirty="0"/>
              <a:t>then</a:t>
            </a:r>
          </a:p>
          <a:p>
            <a:r>
              <a:rPr lang="zh-CN" altLang="en-US" dirty="0"/>
              <a:t>ls $DORF </a:t>
            </a:r>
          </a:p>
          <a:p>
            <a:r>
              <a:rPr lang="zh-CN" altLang="en-US" dirty="0"/>
              <a:t>elif [ -f $DORF ]</a:t>
            </a:r>
          </a:p>
          <a:p>
            <a:r>
              <a:rPr lang="zh-CN" altLang="en-US" dirty="0"/>
              <a:t>then</a:t>
            </a:r>
          </a:p>
          <a:p>
            <a:r>
              <a:rPr lang="zh-CN" altLang="en-US" dirty="0" smtClean="0"/>
              <a:t>cat $DORF</a:t>
            </a:r>
          </a:p>
          <a:p>
            <a:r>
              <a:rPr lang="zh-CN" altLang="en-US" dirty="0" smtClean="0"/>
              <a:t>else</a:t>
            </a:r>
            <a:endParaRPr lang="zh-CN" altLang="en-US" dirty="0"/>
          </a:p>
          <a:p>
            <a:r>
              <a:rPr lang="zh-CN" altLang="en-US" dirty="0"/>
              <a:t>echo "input error!"</a:t>
            </a:r>
          </a:p>
          <a:p>
            <a:r>
              <a:rPr lang="zh-CN" altLang="en-US" dirty="0"/>
              <a:t>fi</a:t>
            </a:r>
          </a:p>
          <a:p>
            <a:endParaRPr lang="zh-CN" alt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12" y="1279871"/>
            <a:ext cx="6984776" cy="538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168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noChangeArrowheads="1"/>
          </p:cNvSpPr>
          <p:nvPr>
            <p:ph idx="1"/>
          </p:nvPr>
        </p:nvSpPr>
        <p:spPr>
          <a:xfrm>
            <a:off x="611560" y="1124745"/>
            <a:ext cx="8229600" cy="1368152"/>
          </a:xfrm>
        </p:spPr>
        <p:txBody>
          <a:bodyPr/>
          <a:lstStyle/>
          <a:p>
            <a:pPr marL="0" indent="0">
              <a:buFont typeface="Wingdings" pitchFamily="2" charset="2"/>
              <a:buNone/>
            </a:pPr>
            <a:r>
              <a:rPr lang="zh-CN" altLang="en-US" b="1" dirty="0" smtClean="0"/>
              <a:t>思考与实验</a:t>
            </a:r>
            <a:endParaRPr lang="en-US" altLang="zh-CN" b="1" dirty="0" smtClean="0"/>
          </a:p>
          <a:p>
            <a:pPr marL="0" indent="0">
              <a:buFont typeface="Wingdings" pitchFamily="2" charset="2"/>
              <a:buNone/>
            </a:pPr>
            <a:r>
              <a:rPr lang="en-US" altLang="zh-CN" sz="2400" dirty="0" smtClean="0"/>
              <a:t>1</a:t>
            </a:r>
            <a:r>
              <a:rPr lang="zh-CN" altLang="en-US" sz="2400" dirty="0" smtClean="0"/>
              <a:t>、用if语句修改前面的Shell212脚本，使它仅接受一个命令行参数，并检查这个参数是否是一个文件或目录。如果执行的时候没有给定参数，或者参数的个数多于1，或者这个参数不是一个普通文件，则脚本返回一个出错信息。</a:t>
            </a:r>
            <a:endParaRPr lang="en-US" altLang="zh-CN" sz="2400" dirty="0" smtClean="0"/>
          </a:p>
          <a:p>
            <a:pPr marL="0" indent="0">
              <a:buFont typeface="Wingdings" pitchFamily="2" charset="2"/>
              <a:buNone/>
            </a:pPr>
            <a:endParaRPr lang="en-US" altLang="zh-CN" sz="2400" dirty="0"/>
          </a:p>
          <a:p>
            <a:pPr marL="0" indent="0">
              <a:buFont typeface="Wingdings" pitchFamily="2" charset="2"/>
              <a:buNone/>
            </a:pPr>
            <a:r>
              <a:rPr lang="zh-CN" altLang="en-US" sz="2400" dirty="0" smtClean="0">
                <a:solidFill>
                  <a:srgbClr val="FF0000"/>
                </a:solidFill>
              </a:rPr>
              <a:t>自行编写调试</a:t>
            </a:r>
          </a:p>
          <a:p>
            <a:pPr marL="0" indent="0">
              <a:buFont typeface="Wingdings" pitchFamily="2" charset="2"/>
              <a:buNone/>
            </a:pPr>
            <a:endParaRPr lang="zh-CN" altLang="en-US" sz="1600" dirty="0" smtClean="0"/>
          </a:p>
        </p:txBody>
      </p:sp>
      <p:sp>
        <p:nvSpPr>
          <p:cNvPr id="38914"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E63BB5D-6020-42AA-8C2B-F965B6765AC8}" type="slidenum">
              <a:rPr lang="zh-CN" altLang="en-US"/>
              <a:pPr/>
              <a:t>78</a:t>
            </a:fld>
            <a:endParaRPr lang="zh-CN" altLang="en-US"/>
          </a:p>
        </p:txBody>
      </p:sp>
      <p:sp>
        <p:nvSpPr>
          <p:cNvPr id="5" name="标题 1"/>
          <p:cNvSpPr>
            <a:spLocks noGrp="1" noChangeArrowheads="1"/>
          </p:cNvSpPr>
          <p:nvPr>
            <p:ph type="title"/>
          </p:nvPr>
        </p:nvSpPr>
        <p:spPr>
          <a:xfrm>
            <a:off x="1979612" y="188913"/>
            <a:ext cx="6861175" cy="792162"/>
          </a:xfrm>
        </p:spPr>
        <p:txBody>
          <a:bodyPr/>
          <a:lstStyle/>
          <a:p>
            <a:r>
              <a:rPr lang="zh-CN" altLang="en-US" dirty="0"/>
              <a:t>控制结构语句</a:t>
            </a:r>
            <a:endParaRPr lang="zh-CN" altLang="en-US" dirty="0" smtClean="0"/>
          </a:p>
        </p:txBody>
      </p:sp>
    </p:spTree>
    <p:extLst>
      <p:ext uri="{BB962C8B-B14F-4D97-AF65-F5344CB8AC3E}">
        <p14:creationId xmlns:p14="http://schemas.microsoft.com/office/powerpoint/2010/main" val="41979245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noChangeArrowheads="1"/>
          </p:cNvSpPr>
          <p:nvPr>
            <p:ph idx="1"/>
          </p:nvPr>
        </p:nvSpPr>
        <p:spPr>
          <a:xfrm>
            <a:off x="683568" y="1124744"/>
            <a:ext cx="8229600" cy="4525963"/>
          </a:xfrm>
        </p:spPr>
        <p:txBody>
          <a:bodyPr/>
          <a:lstStyle/>
          <a:p>
            <a:pPr marL="0" indent="0">
              <a:buNone/>
            </a:pPr>
            <a:r>
              <a:rPr lang="zh-CN" altLang="en-US" sz="2400" b="1" dirty="0"/>
              <a:t>思考与实验</a:t>
            </a:r>
            <a:endParaRPr lang="en-US" altLang="zh-CN" sz="2400" b="1" dirty="0"/>
          </a:p>
          <a:p>
            <a:pPr marL="0" indent="0">
              <a:buFont typeface="Wingdings" pitchFamily="2" charset="2"/>
              <a:buNone/>
            </a:pPr>
            <a:r>
              <a:rPr lang="en-US" altLang="zh-CN" sz="2000" dirty="0" smtClean="0"/>
              <a:t>2</a:t>
            </a:r>
            <a:r>
              <a:rPr lang="zh-CN" altLang="en-US" sz="2000" dirty="0" smtClean="0"/>
              <a:t>、判断您的Linux系统是否已安装计算器程序，如已安装，执行计算器程序并进行各种算术运算。</a:t>
            </a:r>
            <a:endParaRPr lang="en-US" altLang="zh-CN" sz="2000" dirty="0" smtClean="0"/>
          </a:p>
          <a:p>
            <a:pPr marL="0" indent="0">
              <a:buNone/>
            </a:pPr>
            <a:r>
              <a:rPr lang="zh-CN" altLang="en-US" sz="2000" dirty="0" smtClean="0"/>
              <a:t>提示：</a:t>
            </a:r>
            <a:endParaRPr lang="en-US" altLang="zh-CN" sz="2000" dirty="0" smtClean="0"/>
          </a:p>
          <a:p>
            <a:pPr marL="0" indent="0">
              <a:buNone/>
            </a:pPr>
            <a:r>
              <a:rPr lang="en-US" altLang="zh-CN" sz="2000" dirty="0" smtClean="0"/>
              <a:t>1</a:t>
            </a:r>
            <a:r>
              <a:rPr lang="zh-CN" altLang="en-US" sz="2000" dirty="0"/>
              <a:t>）</a:t>
            </a:r>
            <a:r>
              <a:rPr lang="zh-CN" altLang="en-US" sz="2000" dirty="0" smtClean="0"/>
              <a:t>某个应用程序的启动命令可以通过查看此应用程序的属性来获得，比如计算器程序的启动命令是</a:t>
            </a:r>
            <a:r>
              <a:rPr lang="en-US" altLang="zh-CN" sz="2000" dirty="0" smtClean="0"/>
              <a:t>gnome-calculator</a:t>
            </a:r>
          </a:p>
          <a:p>
            <a:pPr marL="0" indent="0">
              <a:buNone/>
            </a:pPr>
            <a:r>
              <a:rPr lang="en-US" altLang="zh-CN" sz="2000" dirty="0" smtClean="0"/>
              <a:t>2</a:t>
            </a:r>
            <a:r>
              <a:rPr lang="zh-CN" altLang="en-US" sz="2000" dirty="0"/>
              <a:t>）</a:t>
            </a:r>
            <a:r>
              <a:rPr lang="zh-CN" altLang="en-US" sz="2000" dirty="0" smtClean="0"/>
              <a:t>同时可以查看到应用程序所在的位置</a:t>
            </a:r>
          </a:p>
        </p:txBody>
      </p:sp>
      <p:sp>
        <p:nvSpPr>
          <p:cNvPr id="47107"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62552B1-5D4F-493B-9B30-EFD4296192A0}" type="slidenum">
              <a:rPr lang="zh-CN" altLang="en-US"/>
              <a:pPr/>
              <a:t>79</a:t>
            </a:fld>
            <a:endParaRPr lang="zh-CN" altLang="en-US"/>
          </a:p>
        </p:txBody>
      </p:sp>
      <p:sp>
        <p:nvSpPr>
          <p:cNvPr id="5" name="标题 1"/>
          <p:cNvSpPr>
            <a:spLocks noGrp="1" noChangeArrowheads="1"/>
          </p:cNvSpPr>
          <p:nvPr>
            <p:ph type="title"/>
          </p:nvPr>
        </p:nvSpPr>
        <p:spPr/>
        <p:txBody>
          <a:bodyPr/>
          <a:lstStyle/>
          <a:p>
            <a:r>
              <a:rPr lang="zh-CN" altLang="en-US" dirty="0"/>
              <a:t>控制结构语句</a:t>
            </a:r>
            <a:endParaRPr lang="zh-CN" alt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484784"/>
            <a:ext cx="6048672" cy="496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4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noChangeArrowheads="1"/>
          </p:cNvSpPr>
          <p:nvPr>
            <p:ph type="title"/>
          </p:nvPr>
        </p:nvSpPr>
        <p:spPr/>
        <p:txBody>
          <a:bodyPr/>
          <a:lstStyle/>
          <a:p>
            <a:r>
              <a:rPr lang="en-US" altLang="zh-CN" dirty="0"/>
              <a:t>Shell</a:t>
            </a:r>
            <a:r>
              <a:rPr lang="zh-CN" altLang="en-US" dirty="0"/>
              <a:t>概述</a:t>
            </a:r>
          </a:p>
        </p:txBody>
      </p:sp>
      <p:sp>
        <p:nvSpPr>
          <p:cNvPr id="5122" name="文本占位符 5122"/>
          <p:cNvSpPr>
            <a:spLocks noGrp="1" noChangeArrowheads="1"/>
          </p:cNvSpPr>
          <p:nvPr>
            <p:ph idx="1"/>
          </p:nvPr>
        </p:nvSpPr>
        <p:spPr>
          <a:xfrm>
            <a:off x="683568" y="1236761"/>
            <a:ext cx="7632203" cy="608064"/>
          </a:xfrm>
        </p:spPr>
        <p:txBody>
          <a:bodyPr/>
          <a:lstStyle/>
          <a:p>
            <a:r>
              <a:rPr lang="zh-CN" altLang="en-US" sz="2400" dirty="0"/>
              <a:t>用</a:t>
            </a:r>
            <a:r>
              <a:rPr lang="en-US" altLang="zh-CN" sz="2400" dirty="0"/>
              <a:t>cat /</a:t>
            </a:r>
            <a:r>
              <a:rPr lang="en-US" altLang="zh-CN" sz="2400" dirty="0" err="1"/>
              <a:t>etc</a:t>
            </a:r>
            <a:r>
              <a:rPr lang="en-US" altLang="zh-CN" sz="2400" dirty="0"/>
              <a:t>/shells</a:t>
            </a:r>
            <a:r>
              <a:rPr lang="zh-CN" altLang="en-US" sz="2400" dirty="0"/>
              <a:t>可以显示系统安装的</a:t>
            </a:r>
            <a:r>
              <a:rPr lang="en-US" altLang="zh-CN" sz="2400" dirty="0"/>
              <a:t>Shell</a:t>
            </a:r>
          </a:p>
          <a:p>
            <a:endParaRPr lang="zh-CN" altLang="en-US" sz="2400" dirty="0"/>
          </a:p>
        </p:txBody>
      </p:sp>
      <p:sp>
        <p:nvSpPr>
          <p:cNvPr id="51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772EAFB-7558-45B6-B88D-8A7F4D44A77A}" type="slidenum">
              <a:rPr lang="zh-CN" altLang="en-US"/>
              <a:pPr/>
              <a:t>8</a:t>
            </a:fld>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826" y="1844824"/>
            <a:ext cx="5688632" cy="4165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形标注 5"/>
          <p:cNvSpPr/>
          <p:nvPr/>
        </p:nvSpPr>
        <p:spPr>
          <a:xfrm>
            <a:off x="3629050" y="3684983"/>
            <a:ext cx="2239094" cy="680121"/>
          </a:xfrm>
          <a:prstGeom prst="wedgeEllipseCallout">
            <a:avLst>
              <a:gd name="adj1" fmla="val -56107"/>
              <a:gd name="adj2" fmla="val 128638"/>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smtClean="0"/>
              <a:t>Shell</a:t>
            </a:r>
            <a:r>
              <a:rPr lang="zh-CN" altLang="en-US" dirty="0" smtClean="0"/>
              <a:t>及路径</a:t>
            </a:r>
            <a:endParaRPr lang="zh-CN" altLang="en-US" dirty="0"/>
          </a:p>
        </p:txBody>
      </p:sp>
      <p:sp>
        <p:nvSpPr>
          <p:cNvPr id="7" name="椭圆形标注 6"/>
          <p:cNvSpPr/>
          <p:nvPr/>
        </p:nvSpPr>
        <p:spPr>
          <a:xfrm>
            <a:off x="4748597" y="2846659"/>
            <a:ext cx="2559707" cy="510333"/>
          </a:xfrm>
          <a:prstGeom prst="wedgeEllipseCallout">
            <a:avLst>
              <a:gd name="adj1" fmla="val -28143"/>
              <a:gd name="adj2" fmla="val -80359"/>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dirty="0" smtClean="0"/>
              <a:t>查看</a:t>
            </a:r>
            <a:r>
              <a:rPr lang="en-US" altLang="zh-CN" dirty="0" smtClean="0"/>
              <a:t>shell</a:t>
            </a:r>
            <a:r>
              <a:rPr lang="zh-CN" altLang="en-US" dirty="0" smtClean="0"/>
              <a:t>的命令</a:t>
            </a:r>
            <a:endParaRPr lang="zh-CN" altLang="en-US" dirty="0"/>
          </a:p>
        </p:txBody>
      </p:sp>
    </p:spTree>
    <p:extLst>
      <p:ext uri="{BB962C8B-B14F-4D97-AF65-F5344CB8AC3E}">
        <p14:creationId xmlns:p14="http://schemas.microsoft.com/office/powerpoint/2010/main" val="62349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4817"/>
          <p:cNvSpPr>
            <a:spLocks noGrp="1" noChangeArrowheads="1"/>
          </p:cNvSpPr>
          <p:nvPr>
            <p:ph type="title"/>
          </p:nvPr>
        </p:nvSpPr>
        <p:spPr/>
        <p:txBody>
          <a:bodyPr/>
          <a:lstStyle/>
          <a:p>
            <a:r>
              <a:rPr lang="en-US" altLang="zh-CN" dirty="0" smtClean="0"/>
              <a:t>for-</a:t>
            </a:r>
            <a:r>
              <a:rPr lang="zh-CN" altLang="en-US" dirty="0" smtClean="0"/>
              <a:t>循环结构语句</a:t>
            </a:r>
          </a:p>
        </p:txBody>
      </p:sp>
      <p:sp>
        <p:nvSpPr>
          <p:cNvPr id="48130" name="文本占位符 34818"/>
          <p:cNvSpPr>
            <a:spLocks noGrp="1" noChangeArrowheads="1"/>
          </p:cNvSpPr>
          <p:nvPr>
            <p:ph idx="1"/>
          </p:nvPr>
        </p:nvSpPr>
        <p:spPr/>
        <p:txBody>
          <a:bodyPr/>
          <a:lstStyle/>
          <a:p>
            <a:pPr>
              <a:buFont typeface="Wingdings" pitchFamily="2" charset="2"/>
              <a:buNone/>
            </a:pPr>
            <a:r>
              <a:rPr lang="en-US" altLang="zh-CN" dirty="0" smtClean="0"/>
              <a:t>1.for </a:t>
            </a:r>
            <a:r>
              <a:rPr lang="zh-CN" altLang="en-US" dirty="0" smtClean="0"/>
              <a:t>循环 </a:t>
            </a:r>
          </a:p>
          <a:p>
            <a:r>
              <a:rPr lang="zh-CN" altLang="en-US" dirty="0" smtClean="0"/>
              <a:t>语法：</a:t>
            </a:r>
          </a:p>
          <a:p>
            <a:pPr lvl="1">
              <a:buFont typeface="Wingdings" pitchFamily="2" charset="2"/>
              <a:buNone/>
            </a:pPr>
            <a:r>
              <a:rPr lang="en-US" altLang="zh-CN" dirty="0" smtClean="0">
                <a:solidFill>
                  <a:srgbClr val="FF0000"/>
                </a:solidFill>
              </a:rPr>
              <a:t>for </a:t>
            </a:r>
            <a:r>
              <a:rPr lang="zh-CN" altLang="en-US" dirty="0" smtClean="0">
                <a:solidFill>
                  <a:srgbClr val="FF0000"/>
                </a:solidFill>
              </a:rPr>
              <a:t>变量 </a:t>
            </a:r>
            <a:r>
              <a:rPr lang="en-US" altLang="zh-CN" dirty="0" smtClean="0">
                <a:solidFill>
                  <a:srgbClr val="FF0000"/>
                </a:solidFill>
              </a:rPr>
              <a:t>in </a:t>
            </a:r>
            <a:r>
              <a:rPr lang="zh-CN" altLang="en-US" dirty="0" smtClean="0">
                <a:solidFill>
                  <a:srgbClr val="FF0000"/>
                </a:solidFill>
              </a:rPr>
              <a:t>列表</a:t>
            </a:r>
          </a:p>
          <a:p>
            <a:pPr lvl="1">
              <a:buFont typeface="Wingdings" pitchFamily="2" charset="2"/>
              <a:buNone/>
            </a:pPr>
            <a:r>
              <a:rPr lang="zh-CN" altLang="en-US" dirty="0" smtClean="0">
                <a:solidFill>
                  <a:srgbClr val="FF0000"/>
                </a:solidFill>
              </a:rPr>
              <a:t>  </a:t>
            </a:r>
            <a:r>
              <a:rPr lang="en-US" altLang="zh-CN" dirty="0" smtClean="0">
                <a:solidFill>
                  <a:srgbClr val="FF0000"/>
                </a:solidFill>
              </a:rPr>
              <a:t>do</a:t>
            </a:r>
          </a:p>
          <a:p>
            <a:pPr lvl="1">
              <a:buFont typeface="Wingdings" pitchFamily="2" charset="2"/>
              <a:buNone/>
            </a:pPr>
            <a:r>
              <a:rPr lang="en-US" altLang="zh-CN" dirty="0" smtClean="0">
                <a:solidFill>
                  <a:srgbClr val="FF0000"/>
                </a:solidFill>
              </a:rPr>
              <a:t>   </a:t>
            </a:r>
            <a:r>
              <a:rPr lang="zh-CN" altLang="en-US" dirty="0" smtClean="0">
                <a:solidFill>
                  <a:srgbClr val="FF0000"/>
                </a:solidFill>
              </a:rPr>
              <a:t>操作</a:t>
            </a:r>
          </a:p>
          <a:p>
            <a:pPr lvl="1">
              <a:buFont typeface="Wingdings" pitchFamily="2" charset="2"/>
              <a:buNone/>
            </a:pPr>
            <a:r>
              <a:rPr lang="zh-CN" altLang="en-US" dirty="0" smtClean="0">
                <a:solidFill>
                  <a:srgbClr val="FF0000"/>
                </a:solidFill>
              </a:rPr>
              <a:t>  </a:t>
            </a:r>
            <a:r>
              <a:rPr lang="en-US" altLang="zh-CN" dirty="0" smtClean="0">
                <a:solidFill>
                  <a:srgbClr val="FF0000"/>
                </a:solidFill>
              </a:rPr>
              <a:t>done</a:t>
            </a:r>
            <a:endParaRPr lang="en-US" altLang="zh-CN" b="1" dirty="0" smtClean="0">
              <a:solidFill>
                <a:srgbClr val="FF0000"/>
              </a:solidFill>
            </a:endParaRPr>
          </a:p>
          <a:p>
            <a:r>
              <a:rPr lang="zh-CN" altLang="en-US" dirty="0" smtClean="0"/>
              <a:t>变量是要在循环内部用来指代列表中的对象</a:t>
            </a:r>
            <a:r>
              <a:rPr lang="zh-CN" altLang="en-US" b="1" dirty="0" smtClean="0"/>
              <a:t>。</a:t>
            </a:r>
            <a:endParaRPr lang="zh-CN" altLang="en-US" dirty="0" smtClean="0"/>
          </a:p>
          <a:p>
            <a:r>
              <a:rPr lang="zh-CN" altLang="en-US" dirty="0" smtClean="0"/>
              <a:t>列表是在</a:t>
            </a:r>
            <a:r>
              <a:rPr lang="en-US" altLang="zh-CN" dirty="0" smtClean="0"/>
              <a:t>for</a:t>
            </a:r>
            <a:r>
              <a:rPr lang="zh-CN" altLang="en-US" dirty="0" smtClean="0"/>
              <a:t>循环的内部要操作的对象，可以是字符串也可以是文件，如果是文件则为文件名。</a:t>
            </a:r>
          </a:p>
        </p:txBody>
      </p:sp>
      <p:sp>
        <p:nvSpPr>
          <p:cNvPr id="48131"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50A6B2-627E-42EC-A8CD-155CF6C8E26C}" type="slidenum">
              <a:rPr lang="zh-CN" altLang="en-US"/>
              <a:pPr/>
              <a:t>80</a:t>
            </a:fld>
            <a:endParaRPr lang="zh-CN" altLang="en-US"/>
          </a:p>
        </p:txBody>
      </p:sp>
    </p:spTree>
    <p:extLst>
      <p:ext uri="{BB962C8B-B14F-4D97-AF65-F5344CB8AC3E}">
        <p14:creationId xmlns:p14="http://schemas.microsoft.com/office/powerpoint/2010/main" val="17084580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5841"/>
          <p:cNvSpPr>
            <a:spLocks noGrp="1" noChangeArrowheads="1"/>
          </p:cNvSpPr>
          <p:nvPr>
            <p:ph type="title"/>
          </p:nvPr>
        </p:nvSpPr>
        <p:spPr/>
        <p:txBody>
          <a:bodyPr/>
          <a:lstStyle/>
          <a:p>
            <a:r>
              <a:rPr lang="en-US" altLang="zh-CN" dirty="0"/>
              <a:t>for-</a:t>
            </a:r>
            <a:r>
              <a:rPr lang="zh-CN" altLang="en-US" dirty="0"/>
              <a:t>循环结构语句</a:t>
            </a:r>
            <a:endParaRPr lang="zh-CN" altLang="en-US" dirty="0" smtClean="0"/>
          </a:p>
        </p:txBody>
      </p:sp>
      <p:sp>
        <p:nvSpPr>
          <p:cNvPr id="35843" name="文本占位符 35842"/>
          <p:cNvSpPr>
            <a:spLocks noGrp="1"/>
          </p:cNvSpPr>
          <p:nvPr>
            <p:ph idx="1"/>
          </p:nvPr>
        </p:nvSpPr>
        <p:spPr>
          <a:xfrm>
            <a:off x="684213" y="1052513"/>
            <a:ext cx="8229600" cy="5329237"/>
          </a:xfrm>
        </p:spPr>
        <p:txBody>
          <a:bodyPr/>
          <a:lstStyle/>
          <a:p>
            <a:pPr marL="0" indent="0">
              <a:lnSpc>
                <a:spcPct val="90000"/>
              </a:lnSpc>
              <a:buNone/>
            </a:pPr>
            <a:r>
              <a:rPr sz="2400" noProof="1"/>
              <a:t>例2.15  在for循环中的参数列表，在通常情况下以空格符分隔，例如下列程序的输出，程序名为Shell215，程序如下：</a:t>
            </a:r>
          </a:p>
          <a:p>
            <a:pPr marL="0" indent="0">
              <a:lnSpc>
                <a:spcPct val="90000"/>
              </a:lnSpc>
              <a:buFont typeface="Wingdings" pitchFamily="2" charset="2"/>
              <a:buNone/>
            </a:pPr>
            <a:r>
              <a:rPr sz="2400" noProof="1"/>
              <a:t>#! /bin/bash</a:t>
            </a:r>
          </a:p>
          <a:p>
            <a:pPr marL="0" indent="0">
              <a:lnSpc>
                <a:spcPct val="90000"/>
              </a:lnSpc>
              <a:buFont typeface="Wingdings" pitchFamily="2" charset="2"/>
              <a:buNone/>
            </a:pPr>
            <a:r>
              <a:rPr sz="2400" noProof="1"/>
              <a:t>for foo in  bar  bie  123  four  five  888</a:t>
            </a:r>
          </a:p>
          <a:p>
            <a:pPr marL="0" indent="0">
              <a:lnSpc>
                <a:spcPct val="90000"/>
              </a:lnSpc>
              <a:buFont typeface="Wingdings" pitchFamily="2" charset="2"/>
              <a:buNone/>
            </a:pPr>
            <a:r>
              <a:rPr sz="2400" noProof="1"/>
              <a:t>do</a:t>
            </a:r>
          </a:p>
          <a:p>
            <a:pPr marL="0" indent="0">
              <a:lnSpc>
                <a:spcPct val="90000"/>
              </a:lnSpc>
              <a:buFont typeface="Wingdings" pitchFamily="2" charset="2"/>
              <a:buNone/>
            </a:pPr>
            <a:r>
              <a:rPr sz="2400" noProof="1"/>
              <a:t>echo "$foo"</a:t>
            </a:r>
          </a:p>
          <a:p>
            <a:pPr marL="0" indent="0">
              <a:lnSpc>
                <a:spcPct val="90000"/>
              </a:lnSpc>
              <a:buFont typeface="Wingdings" pitchFamily="2" charset="2"/>
              <a:buNone/>
            </a:pPr>
            <a:r>
              <a:rPr sz="2400" noProof="1"/>
              <a:t>done</a:t>
            </a:r>
          </a:p>
          <a:p>
            <a:pPr marL="0" indent="0">
              <a:lnSpc>
                <a:spcPct val="90000"/>
              </a:lnSpc>
              <a:buFont typeface="Wingdings" pitchFamily="2" charset="2"/>
              <a:buNone/>
            </a:pPr>
            <a:r>
              <a:rPr sz="2400" noProof="1"/>
              <a:t>exit 0</a:t>
            </a:r>
          </a:p>
        </p:txBody>
      </p:sp>
      <p:sp>
        <p:nvSpPr>
          <p:cNvPr id="49156"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60F3A02-B9F4-46EA-81F7-C15673FAB75E}" type="slidenum">
              <a:rPr lang="zh-CN" altLang="en-US"/>
              <a:pPr/>
              <a:t>81</a:t>
            </a:fld>
            <a:endParaRPr lang="zh-CN" altLang="en-US"/>
          </a:p>
        </p:txBody>
      </p:sp>
      <p:sp>
        <p:nvSpPr>
          <p:cNvPr id="35844" name="文本框 35843"/>
          <p:cNvSpPr txBox="1">
            <a:spLocks noChangeArrowheads="1"/>
          </p:cNvSpPr>
          <p:nvPr/>
        </p:nvSpPr>
        <p:spPr bwMode="auto">
          <a:xfrm>
            <a:off x="827584" y="4509120"/>
            <a:ext cx="705678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spcBef>
                <a:spcPct val="50000"/>
              </a:spcBef>
            </a:pPr>
            <a:r>
              <a:rPr lang="zh-CN" altLang="en-US" b="1" dirty="0" smtClean="0">
                <a:solidFill>
                  <a:srgbClr val="FF0000"/>
                </a:solidFill>
              </a:rPr>
              <a:t>注意：</a:t>
            </a:r>
            <a:endParaRPr lang="en-US" altLang="zh-CN" b="1" dirty="0" smtClean="0">
              <a:solidFill>
                <a:srgbClr val="FF0000"/>
              </a:solidFill>
            </a:endParaRPr>
          </a:p>
          <a:p>
            <a:pPr>
              <a:spcBef>
                <a:spcPct val="50000"/>
              </a:spcBef>
            </a:pPr>
            <a:r>
              <a:rPr lang="en-US" altLang="zh-CN" b="1" dirty="0" smtClean="0"/>
              <a:t>1</a:t>
            </a:r>
            <a:r>
              <a:rPr lang="zh-CN" altLang="en-US" b="1" dirty="0" smtClean="0"/>
              <a:t>、在循环列表中的空格可表示换行</a:t>
            </a:r>
            <a:endParaRPr lang="en-US" altLang="zh-CN" b="1" dirty="0" smtClean="0"/>
          </a:p>
          <a:p>
            <a:pPr>
              <a:spcBef>
                <a:spcPct val="50000"/>
              </a:spcBef>
            </a:pPr>
            <a:r>
              <a:rPr lang="en-US" altLang="zh-CN" b="1" dirty="0" smtClean="0"/>
              <a:t>2</a:t>
            </a:r>
            <a:r>
              <a:rPr lang="zh-CN" altLang="en-US" b="1" dirty="0" smtClean="0"/>
              <a:t>、如果</a:t>
            </a:r>
            <a:r>
              <a:rPr lang="zh-CN" altLang="en-US" b="1" dirty="0"/>
              <a:t>换成“</a:t>
            </a:r>
            <a:r>
              <a:rPr lang="en-US" altLang="zh-CN" noProof="1"/>
              <a:t>bar  bie  123  four  five  888</a:t>
            </a:r>
            <a:r>
              <a:rPr lang="zh-CN" altLang="en-US" b="1" dirty="0"/>
              <a:t>”</a:t>
            </a:r>
            <a:r>
              <a:rPr lang="zh-CN" altLang="en-US" b="1" dirty="0" smtClean="0"/>
              <a:t>结         果</a:t>
            </a:r>
            <a:r>
              <a:rPr lang="zh-CN" altLang="en-US" b="1" dirty="0"/>
              <a:t>是什么？</a:t>
            </a:r>
            <a:r>
              <a:rPr lang="zh-CN" altLang="en-US" b="1" dirty="0" smtClean="0"/>
              <a:t> </a:t>
            </a:r>
            <a:endParaRPr lang="zh-CN" altLang="en-US" b="1" dirty="0"/>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261"/>
          <a:stretch/>
        </p:blipFill>
        <p:spPr bwMode="auto">
          <a:xfrm>
            <a:off x="679530" y="1112768"/>
            <a:ext cx="7730205" cy="5251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56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P spid="3584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6865"/>
          <p:cNvSpPr>
            <a:spLocks noGrp="1" noChangeArrowheads="1"/>
          </p:cNvSpPr>
          <p:nvPr>
            <p:ph type="title"/>
          </p:nvPr>
        </p:nvSpPr>
        <p:spPr/>
        <p:txBody>
          <a:bodyPr/>
          <a:lstStyle/>
          <a:p>
            <a:r>
              <a:rPr lang="en-US" altLang="zh-CN" dirty="0"/>
              <a:t>for-</a:t>
            </a:r>
            <a:r>
              <a:rPr lang="zh-CN" altLang="en-US" dirty="0"/>
              <a:t>循环结构语句</a:t>
            </a:r>
            <a:endParaRPr lang="zh-CN" altLang="en-US" dirty="0" smtClean="0"/>
          </a:p>
        </p:txBody>
      </p:sp>
      <p:sp>
        <p:nvSpPr>
          <p:cNvPr id="50178" name="文本占位符 36866"/>
          <p:cNvSpPr>
            <a:spLocks noGrp="1" noChangeArrowheads="1"/>
          </p:cNvSpPr>
          <p:nvPr>
            <p:ph idx="1"/>
          </p:nvPr>
        </p:nvSpPr>
        <p:spPr>
          <a:xfrm>
            <a:off x="632708" y="1124744"/>
            <a:ext cx="8331780" cy="4525963"/>
          </a:xfrm>
        </p:spPr>
        <p:txBody>
          <a:bodyPr/>
          <a:lstStyle/>
          <a:p>
            <a:pPr marL="1588" indent="-344488">
              <a:buFont typeface="Wingdings" pitchFamily="2" charset="2"/>
              <a:buNone/>
            </a:pPr>
            <a:r>
              <a:rPr lang="zh-CN" altLang="en-US" sz="2400" dirty="0" smtClean="0"/>
              <a:t>例 </a:t>
            </a:r>
            <a:r>
              <a:rPr lang="en-US" altLang="zh-CN" sz="2400" dirty="0" smtClean="0"/>
              <a:t>2.16 </a:t>
            </a:r>
            <a:r>
              <a:rPr lang="zh-CN" altLang="en-US" sz="2400" dirty="0" smtClean="0"/>
              <a:t>将分隔符在程序中改成“ </a:t>
            </a:r>
            <a:r>
              <a:rPr lang="en-US" altLang="zh-CN" sz="2400" dirty="0" smtClean="0"/>
              <a:t>,”</a:t>
            </a:r>
            <a:r>
              <a:rPr lang="zh-CN" altLang="en-US" sz="2400" dirty="0" smtClean="0"/>
              <a:t>，完成后再改回空格</a:t>
            </a:r>
            <a:r>
              <a:rPr lang="en-US" altLang="zh-CN" sz="2400" dirty="0" smtClean="0"/>
              <a:t>,</a:t>
            </a:r>
            <a:r>
              <a:rPr lang="zh-CN" altLang="en-US" sz="2400" dirty="0" smtClean="0"/>
              <a:t>程序名为 </a:t>
            </a:r>
            <a:r>
              <a:rPr lang="en-US" altLang="zh-CN" sz="2400" dirty="0" smtClean="0"/>
              <a:t>shell216.sh</a:t>
            </a:r>
            <a:r>
              <a:rPr lang="zh-CN" altLang="en-US" sz="2400" dirty="0" smtClean="0"/>
              <a:t>。</a:t>
            </a:r>
          </a:p>
          <a:p>
            <a:pPr marL="1588" indent="-344488">
              <a:buFont typeface="Wingdings" pitchFamily="2" charset="2"/>
              <a:buNone/>
            </a:pPr>
            <a:r>
              <a:rPr lang="en-US" altLang="zh-CN" sz="1800" dirty="0" smtClean="0"/>
              <a:t>#!/bin/</a:t>
            </a:r>
            <a:r>
              <a:rPr lang="en-US" altLang="zh-CN" sz="1800" dirty="0" err="1" smtClean="0"/>
              <a:t>sh</a:t>
            </a:r>
            <a:endParaRPr lang="en-US" altLang="zh-CN" sz="1800" dirty="0" smtClean="0"/>
          </a:p>
          <a:p>
            <a:pPr marL="1588" indent="-344488">
              <a:buFont typeface="Wingdings" pitchFamily="2" charset="2"/>
              <a:buNone/>
            </a:pPr>
            <a:r>
              <a:rPr lang="en-US" altLang="zh-CN" sz="1800" dirty="0" smtClean="0"/>
              <a:t>data="</a:t>
            </a:r>
            <a:r>
              <a:rPr lang="en-US" altLang="zh-CN" sz="1800" dirty="0" err="1" smtClean="0"/>
              <a:t>a,b</a:t>
            </a:r>
            <a:r>
              <a:rPr lang="en-US" altLang="zh-CN" sz="1800" dirty="0" smtClean="0"/>
              <a:t>, </a:t>
            </a:r>
            <a:r>
              <a:rPr lang="en-US" altLang="zh-CN" sz="1800" dirty="0" err="1" smtClean="0"/>
              <a:t>c,d</a:t>
            </a:r>
            <a:r>
              <a:rPr lang="en-US" altLang="zh-CN" sz="1800" dirty="0" smtClean="0"/>
              <a:t>"</a:t>
            </a:r>
          </a:p>
          <a:p>
            <a:pPr marL="1588" indent="-344488">
              <a:buFont typeface="Wingdings" pitchFamily="2" charset="2"/>
              <a:buNone/>
            </a:pPr>
            <a:r>
              <a:rPr lang="en-US" altLang="zh-CN" sz="1800" dirty="0" smtClean="0"/>
              <a:t>IFSBAK=$IFS #</a:t>
            </a:r>
            <a:r>
              <a:rPr lang="zh-CN" altLang="en-US" sz="1800" dirty="0" smtClean="0"/>
              <a:t>备份原来的值</a:t>
            </a:r>
          </a:p>
          <a:p>
            <a:pPr marL="1588" indent="-344488">
              <a:buFont typeface="Wingdings" pitchFamily="2" charset="2"/>
              <a:buNone/>
            </a:pPr>
            <a:r>
              <a:rPr lang="en-US" altLang="zh-CN" sz="1800" dirty="0" smtClean="0"/>
              <a:t>IFS=,</a:t>
            </a:r>
          </a:p>
          <a:p>
            <a:pPr marL="1588" indent="-344488">
              <a:buFont typeface="Wingdings" pitchFamily="2" charset="2"/>
              <a:buNone/>
            </a:pPr>
            <a:r>
              <a:rPr lang="en-US" altLang="zh-CN" sz="1800" dirty="0" smtClean="0"/>
              <a:t>for item in $data</a:t>
            </a:r>
          </a:p>
          <a:p>
            <a:pPr marL="1588" indent="-344488">
              <a:buFont typeface="Wingdings" pitchFamily="2" charset="2"/>
              <a:buNone/>
            </a:pPr>
            <a:r>
              <a:rPr lang="en-US" altLang="zh-CN" sz="1800" dirty="0" smtClean="0"/>
              <a:t>do</a:t>
            </a:r>
          </a:p>
          <a:p>
            <a:pPr marL="1588" indent="-344488">
              <a:buFont typeface="Wingdings" pitchFamily="2" charset="2"/>
              <a:buNone/>
            </a:pPr>
            <a:r>
              <a:rPr lang="en-US" altLang="zh-CN" sz="1800" dirty="0" smtClean="0"/>
              <a:t>echo Item: $item</a:t>
            </a:r>
          </a:p>
          <a:p>
            <a:pPr marL="1588" indent="-344488">
              <a:buFont typeface="Wingdings" pitchFamily="2" charset="2"/>
              <a:buNone/>
            </a:pPr>
            <a:r>
              <a:rPr lang="en-US" altLang="zh-CN" sz="1800" dirty="0" smtClean="0"/>
              <a:t>done</a:t>
            </a:r>
          </a:p>
          <a:p>
            <a:pPr marL="1588" indent="-344488">
              <a:buFont typeface="Wingdings" pitchFamily="2" charset="2"/>
              <a:buNone/>
            </a:pPr>
            <a:r>
              <a:rPr lang="en-US" altLang="zh-CN" sz="1800" dirty="0" smtClean="0"/>
              <a:t>IFS=$IFSBAK #</a:t>
            </a:r>
            <a:r>
              <a:rPr lang="zh-CN" altLang="en-US" sz="1800" dirty="0" smtClean="0"/>
              <a:t>还原</a:t>
            </a:r>
            <a:endParaRPr lang="en-US" altLang="zh-CN" sz="1800" dirty="0"/>
          </a:p>
          <a:p>
            <a:pPr marL="1588" indent="-344488">
              <a:buFont typeface="Wingdings" pitchFamily="2" charset="2"/>
              <a:buNone/>
            </a:pPr>
            <a:r>
              <a:rPr lang="en-US" altLang="zh-CN" sz="1800" dirty="0" smtClean="0"/>
              <a:t>for item in $data</a:t>
            </a:r>
          </a:p>
          <a:p>
            <a:pPr marL="1588" indent="-344488">
              <a:buFont typeface="Wingdings" pitchFamily="2" charset="2"/>
              <a:buNone/>
            </a:pPr>
            <a:r>
              <a:rPr lang="en-US" altLang="zh-CN" sz="1800" dirty="0" smtClean="0"/>
              <a:t>do</a:t>
            </a:r>
          </a:p>
          <a:p>
            <a:pPr marL="1588" indent="-344488">
              <a:buFont typeface="Wingdings" pitchFamily="2" charset="2"/>
              <a:buNone/>
            </a:pPr>
            <a:r>
              <a:rPr lang="en-US" altLang="zh-CN" sz="1800" dirty="0"/>
              <a:t> </a:t>
            </a:r>
            <a:r>
              <a:rPr lang="en-US" altLang="zh-CN" sz="1800" dirty="0" smtClean="0"/>
              <a:t>echo Item: $item</a:t>
            </a:r>
          </a:p>
          <a:p>
            <a:pPr marL="1588" indent="-344488">
              <a:buFont typeface="Wingdings" pitchFamily="2" charset="2"/>
              <a:buNone/>
            </a:pPr>
            <a:r>
              <a:rPr lang="en-US" altLang="zh-CN" sz="1800" dirty="0" smtClean="0"/>
              <a:t>done </a:t>
            </a:r>
            <a:endParaRPr lang="zh-CN" altLang="en-US" sz="1800" dirty="0" smtClean="0"/>
          </a:p>
          <a:p>
            <a:pPr marL="1588" indent="-344488">
              <a:buFont typeface="Wingdings" pitchFamily="2" charset="2"/>
              <a:buNone/>
            </a:pPr>
            <a:endParaRPr lang="zh-CN" altLang="en-US" sz="1800" dirty="0" smtClean="0"/>
          </a:p>
        </p:txBody>
      </p:sp>
      <p:sp>
        <p:nvSpPr>
          <p:cNvPr id="5017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6388927-B534-48FB-BB04-E12759529863}" type="slidenum">
              <a:rPr lang="zh-CN" altLang="en-US"/>
              <a:pPr/>
              <a:t>82</a:t>
            </a:fld>
            <a:endParaRPr lang="zh-CN" altLang="en-US" dirty="0"/>
          </a:p>
        </p:txBody>
      </p:sp>
      <p:sp>
        <p:nvSpPr>
          <p:cNvPr id="3" name="TextBox 2"/>
          <p:cNvSpPr txBox="1"/>
          <p:nvPr/>
        </p:nvSpPr>
        <p:spPr>
          <a:xfrm>
            <a:off x="3833565" y="5762873"/>
            <a:ext cx="3851920" cy="461665"/>
          </a:xfrm>
          <a:prstGeom prst="rect">
            <a:avLst/>
          </a:prstGeom>
          <a:noFill/>
        </p:spPr>
        <p:txBody>
          <a:bodyPr wrap="square" rtlCol="0">
            <a:spAutoFit/>
          </a:bodyPr>
          <a:lstStyle/>
          <a:p>
            <a:r>
              <a:rPr lang="zh-CN" altLang="en-US" sz="2400" b="1" dirty="0" smtClean="0">
                <a:solidFill>
                  <a:srgbClr val="FF0000"/>
                </a:solidFill>
              </a:rPr>
              <a:t>这</a:t>
            </a:r>
            <a:r>
              <a:rPr lang="zh-CN" altLang="en-US" sz="2400" b="1" dirty="0">
                <a:solidFill>
                  <a:srgbClr val="FF0000"/>
                </a:solidFill>
              </a:rPr>
              <a:t>也</a:t>
            </a:r>
            <a:r>
              <a:rPr lang="zh-CN" altLang="en-US" sz="2400" b="1" dirty="0" smtClean="0">
                <a:solidFill>
                  <a:srgbClr val="FF0000"/>
                </a:solidFill>
              </a:rPr>
              <a:t>是</a:t>
            </a:r>
            <a:r>
              <a:rPr lang="en-US" altLang="zh-CN" sz="2400" b="1" dirty="0" smtClean="0">
                <a:solidFill>
                  <a:srgbClr val="FF0000"/>
                </a:solidFill>
              </a:rPr>
              <a:t>IFS</a:t>
            </a:r>
            <a:r>
              <a:rPr lang="zh-CN" altLang="en-US" sz="2400" b="1" dirty="0" smtClean="0">
                <a:solidFill>
                  <a:srgbClr val="FF0000"/>
                </a:solidFill>
              </a:rPr>
              <a:t>的使用</a:t>
            </a:r>
            <a:endParaRPr lang="zh-CN" altLang="en-US" sz="2400" b="1"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695324"/>
            <a:ext cx="5544228" cy="267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67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37889"/>
          <p:cNvSpPr>
            <a:spLocks noGrp="1" noChangeArrowheads="1"/>
          </p:cNvSpPr>
          <p:nvPr>
            <p:ph type="title"/>
          </p:nvPr>
        </p:nvSpPr>
        <p:spPr/>
        <p:txBody>
          <a:bodyPr/>
          <a:lstStyle/>
          <a:p>
            <a:r>
              <a:rPr lang="en-US" altLang="zh-CN" dirty="0"/>
              <a:t>for-</a:t>
            </a:r>
            <a:r>
              <a:rPr lang="zh-CN" altLang="en-US" dirty="0"/>
              <a:t>循环结构语句</a:t>
            </a:r>
            <a:endParaRPr lang="zh-CN" altLang="en-US" dirty="0" smtClean="0"/>
          </a:p>
        </p:txBody>
      </p:sp>
      <p:sp>
        <p:nvSpPr>
          <p:cNvPr id="52226" name="文本占位符 37890"/>
          <p:cNvSpPr>
            <a:spLocks noGrp="1" noChangeArrowheads="1"/>
          </p:cNvSpPr>
          <p:nvPr>
            <p:ph idx="1"/>
          </p:nvPr>
        </p:nvSpPr>
        <p:spPr>
          <a:xfrm>
            <a:off x="612011" y="1124744"/>
            <a:ext cx="8518277" cy="4248472"/>
          </a:xfrm>
        </p:spPr>
        <p:txBody>
          <a:bodyPr/>
          <a:lstStyle/>
          <a:p>
            <a:pPr marL="0" indent="0">
              <a:lnSpc>
                <a:spcPct val="80000"/>
              </a:lnSpc>
              <a:buNone/>
            </a:pPr>
            <a:r>
              <a:rPr lang="zh-CN" altLang="en-US" sz="2400" dirty="0" smtClean="0"/>
              <a:t>例：删除垃圾箱中的所有文件</a:t>
            </a:r>
          </a:p>
          <a:p>
            <a:pPr>
              <a:lnSpc>
                <a:spcPct val="80000"/>
              </a:lnSpc>
              <a:buFont typeface="Wingdings" pitchFamily="2" charset="2"/>
              <a:buNone/>
            </a:pPr>
            <a:r>
              <a:rPr lang="zh-CN" altLang="en-US" sz="2400" dirty="0" smtClean="0"/>
              <a:t>分析：在本机中拉圾箱的位置在</a:t>
            </a:r>
            <a:r>
              <a:rPr lang="en-US" altLang="zh-CN" sz="2400" dirty="0" smtClean="0"/>
              <a:t>$HOME/.Trash</a:t>
            </a:r>
            <a:r>
              <a:rPr lang="zh-CN" altLang="en-US" sz="2400" dirty="0" smtClean="0"/>
              <a:t>中，因而是删除</a:t>
            </a:r>
            <a:r>
              <a:rPr lang="en-US" altLang="zh-CN" sz="2400" dirty="0" smtClean="0"/>
              <a:t>$HOME/.Trash</a:t>
            </a:r>
            <a:r>
              <a:rPr lang="zh-CN" altLang="en-US" sz="2400" dirty="0" smtClean="0"/>
              <a:t>列表中的所有文件，程序脚本如下：</a:t>
            </a:r>
          </a:p>
          <a:p>
            <a:pPr>
              <a:lnSpc>
                <a:spcPct val="80000"/>
              </a:lnSpc>
              <a:buFont typeface="Wingdings" pitchFamily="2" charset="2"/>
              <a:buNone/>
            </a:pPr>
            <a:r>
              <a:rPr lang="en-US" altLang="zh-CN" sz="2400" dirty="0" smtClean="0"/>
              <a:t>(1)</a:t>
            </a:r>
            <a:r>
              <a:rPr lang="zh-CN" altLang="en-US" sz="2400" dirty="0" smtClean="0"/>
              <a:t>用</a:t>
            </a:r>
            <a:r>
              <a:rPr lang="en-US" altLang="zh-CN" sz="2400" dirty="0" err="1" smtClean="0"/>
              <a:t>gedit</a:t>
            </a:r>
            <a:r>
              <a:rPr lang="zh-CN" altLang="en-US" sz="2400" dirty="0" smtClean="0"/>
              <a:t>或者</a:t>
            </a:r>
            <a:r>
              <a:rPr lang="en-US" altLang="zh-CN" sz="2400" dirty="0" smtClean="0"/>
              <a:t>vi</a:t>
            </a:r>
            <a:r>
              <a:rPr lang="zh-CN" altLang="en-US" sz="2400" dirty="0" smtClean="0"/>
              <a:t>编辑脚本程序</a:t>
            </a:r>
            <a:r>
              <a:rPr lang="en-US" altLang="zh-CN" sz="2400" dirty="0" smtClean="0"/>
              <a:t>shell217.sh</a:t>
            </a:r>
          </a:p>
          <a:p>
            <a:pPr>
              <a:lnSpc>
                <a:spcPct val="80000"/>
              </a:lnSpc>
              <a:buFont typeface="Wingdings" pitchFamily="2" charset="2"/>
              <a:buNone/>
            </a:pPr>
            <a:r>
              <a:rPr lang="en-US" altLang="zh-CN" sz="2400" dirty="0" smtClean="0"/>
              <a:t>[</a:t>
            </a:r>
            <a:r>
              <a:rPr lang="en-US" altLang="zh-CN" sz="2400" dirty="0" err="1" smtClean="0"/>
              <a:t>root@localhost</a:t>
            </a:r>
            <a:r>
              <a:rPr lang="en-US" altLang="zh-CN" sz="2400" dirty="0" smtClean="0"/>
              <a:t> bin]# </a:t>
            </a:r>
            <a:r>
              <a:rPr lang="en-US" altLang="zh-CN" sz="2400" dirty="0" err="1" smtClean="0"/>
              <a:t>gedit</a:t>
            </a:r>
            <a:r>
              <a:rPr lang="en-US" altLang="zh-CN" sz="2400" dirty="0" smtClean="0"/>
              <a:t> shell217.sh</a:t>
            </a:r>
          </a:p>
          <a:p>
            <a:pPr>
              <a:lnSpc>
                <a:spcPct val="80000"/>
              </a:lnSpc>
              <a:buFont typeface="Wingdings" pitchFamily="2" charset="2"/>
              <a:buNone/>
            </a:pPr>
            <a:r>
              <a:rPr lang="en-US" altLang="zh-CN" sz="2400" dirty="0"/>
              <a:t> </a:t>
            </a:r>
            <a:r>
              <a:rPr lang="en-US" altLang="zh-CN" sz="2400" dirty="0" smtClean="0"/>
              <a:t>     #!/bin/</a:t>
            </a:r>
            <a:r>
              <a:rPr lang="en-US" altLang="zh-CN" sz="2400" dirty="0" err="1" smtClean="0"/>
              <a:t>sh</a:t>
            </a:r>
            <a:endParaRPr lang="en-US" altLang="zh-CN" sz="2400" dirty="0" smtClean="0"/>
          </a:p>
          <a:p>
            <a:pPr lvl="1">
              <a:lnSpc>
                <a:spcPct val="80000"/>
              </a:lnSpc>
              <a:buFont typeface="Wingdings" pitchFamily="2" charset="2"/>
              <a:buNone/>
            </a:pPr>
            <a:r>
              <a:rPr lang="en-US" altLang="zh-CN" dirty="0" smtClean="0"/>
              <a:t>for </a:t>
            </a:r>
            <a:r>
              <a:rPr lang="en-US" altLang="zh-CN" dirty="0" err="1" smtClean="0"/>
              <a:t>i</a:t>
            </a:r>
            <a:r>
              <a:rPr lang="en-US" altLang="zh-CN" dirty="0" smtClean="0"/>
              <a:t> in $HOME/.Trash/*</a:t>
            </a:r>
          </a:p>
          <a:p>
            <a:pPr lvl="1">
              <a:lnSpc>
                <a:spcPct val="80000"/>
              </a:lnSpc>
              <a:buFont typeface="Wingdings" pitchFamily="2" charset="2"/>
              <a:buNone/>
            </a:pPr>
            <a:r>
              <a:rPr lang="en-US" altLang="zh-CN" dirty="0" smtClean="0"/>
              <a:t> do</a:t>
            </a:r>
          </a:p>
          <a:p>
            <a:pPr lvl="1">
              <a:lnSpc>
                <a:spcPct val="80000"/>
              </a:lnSpc>
              <a:buFont typeface="Wingdings" pitchFamily="2" charset="2"/>
              <a:buNone/>
            </a:pPr>
            <a:r>
              <a:rPr lang="en-US" altLang="zh-CN" dirty="0" smtClean="0"/>
              <a:t>  </a:t>
            </a:r>
            <a:r>
              <a:rPr lang="en-US" altLang="zh-CN" dirty="0" err="1" smtClean="0"/>
              <a:t>rm</a:t>
            </a:r>
            <a:r>
              <a:rPr lang="en-US" altLang="zh-CN" dirty="0" smtClean="0"/>
              <a:t>  $</a:t>
            </a:r>
            <a:r>
              <a:rPr lang="en-US" altLang="zh-CN" dirty="0" err="1" smtClean="0"/>
              <a:t>i</a:t>
            </a:r>
            <a:endParaRPr lang="en-US" altLang="zh-CN" dirty="0" smtClean="0"/>
          </a:p>
          <a:p>
            <a:pPr lvl="1">
              <a:lnSpc>
                <a:spcPct val="80000"/>
              </a:lnSpc>
              <a:buFont typeface="Wingdings" pitchFamily="2" charset="2"/>
              <a:buNone/>
            </a:pPr>
            <a:r>
              <a:rPr lang="en-US" altLang="zh-CN" dirty="0" smtClean="0"/>
              <a:t>  echo "$</a:t>
            </a:r>
            <a:r>
              <a:rPr lang="en-US" altLang="zh-CN" dirty="0" err="1" smtClean="0"/>
              <a:t>i</a:t>
            </a:r>
            <a:r>
              <a:rPr lang="en-US" altLang="zh-CN" dirty="0" smtClean="0"/>
              <a:t> has been deleted!"</a:t>
            </a:r>
          </a:p>
          <a:p>
            <a:pPr lvl="1">
              <a:lnSpc>
                <a:spcPct val="80000"/>
              </a:lnSpc>
              <a:buFont typeface="Wingdings" pitchFamily="2" charset="2"/>
              <a:buNone/>
            </a:pPr>
            <a:r>
              <a:rPr lang="en-US" altLang="zh-CN" dirty="0" smtClean="0"/>
              <a:t> done</a:t>
            </a:r>
          </a:p>
          <a:p>
            <a:pPr>
              <a:lnSpc>
                <a:spcPct val="80000"/>
              </a:lnSpc>
              <a:buFont typeface="Wingdings" pitchFamily="2" charset="2"/>
              <a:buNone/>
            </a:pPr>
            <a:r>
              <a:rPr lang="en-US" altLang="zh-CN" sz="2400" dirty="0" smtClean="0"/>
              <a:t>(2)</a:t>
            </a:r>
            <a:r>
              <a:rPr lang="zh-CN" altLang="en-US" sz="2400" dirty="0" smtClean="0"/>
              <a:t>设置权限：</a:t>
            </a:r>
          </a:p>
          <a:p>
            <a:pPr lvl="1">
              <a:lnSpc>
                <a:spcPct val="80000"/>
              </a:lnSpc>
              <a:buFont typeface="Wingdings" pitchFamily="2" charset="2"/>
              <a:buNone/>
            </a:pPr>
            <a:r>
              <a:rPr lang="en-US" altLang="zh-CN" dirty="0" smtClean="0"/>
              <a:t>[</a:t>
            </a:r>
            <a:r>
              <a:rPr lang="en-US" altLang="zh-CN" dirty="0" err="1" smtClean="0"/>
              <a:t>root@localhost</a:t>
            </a:r>
            <a:r>
              <a:rPr lang="en-US" altLang="zh-CN" dirty="0" smtClean="0"/>
              <a:t> bin]#</a:t>
            </a:r>
            <a:r>
              <a:rPr lang="en-US" altLang="zh-CN" dirty="0" err="1" smtClean="0"/>
              <a:t>chmod</a:t>
            </a:r>
            <a:r>
              <a:rPr lang="en-US" altLang="zh-CN" dirty="0" smtClean="0"/>
              <a:t> +x test10</a:t>
            </a:r>
          </a:p>
          <a:p>
            <a:pPr>
              <a:lnSpc>
                <a:spcPct val="80000"/>
              </a:lnSpc>
              <a:buFont typeface="Wingdings" pitchFamily="2" charset="2"/>
              <a:buNone/>
            </a:pPr>
            <a:r>
              <a:rPr lang="en-US" altLang="zh-CN" sz="2400" dirty="0" smtClean="0"/>
              <a:t>(3)</a:t>
            </a:r>
            <a:r>
              <a:rPr lang="zh-CN" altLang="en-US" sz="2400" dirty="0" smtClean="0"/>
              <a:t>执行：</a:t>
            </a:r>
          </a:p>
        </p:txBody>
      </p:sp>
      <p:sp>
        <p:nvSpPr>
          <p:cNvPr id="5222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A3DAC99-1E4D-4F31-864D-E7FD31CCF71F}" type="slidenum">
              <a:rPr lang="zh-CN" altLang="en-US"/>
              <a:pPr/>
              <a:t>83</a:t>
            </a:fld>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84784"/>
            <a:ext cx="7998334" cy="432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7027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2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226">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22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22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22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222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22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222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46081"/>
          <p:cNvSpPr>
            <a:spLocks noGrp="1" noChangeArrowheads="1"/>
          </p:cNvSpPr>
          <p:nvPr>
            <p:ph type="title"/>
          </p:nvPr>
        </p:nvSpPr>
        <p:spPr/>
        <p:txBody>
          <a:bodyPr/>
          <a:lstStyle/>
          <a:p>
            <a:r>
              <a:rPr lang="en-US" altLang="zh-CN" dirty="0"/>
              <a:t>for-</a:t>
            </a:r>
            <a:r>
              <a:rPr lang="zh-CN" altLang="en-US" dirty="0"/>
              <a:t>循环结构语句</a:t>
            </a:r>
            <a:endParaRPr lang="zh-CN" altLang="en-US" dirty="0" smtClean="0"/>
          </a:p>
        </p:txBody>
      </p:sp>
      <p:sp>
        <p:nvSpPr>
          <p:cNvPr id="51202" name="文本占位符 46082"/>
          <p:cNvSpPr>
            <a:spLocks noGrp="1" noChangeArrowheads="1"/>
          </p:cNvSpPr>
          <p:nvPr>
            <p:ph idx="1"/>
          </p:nvPr>
        </p:nvSpPr>
        <p:spPr>
          <a:xfrm>
            <a:off x="684213" y="1125538"/>
            <a:ext cx="8229600" cy="5256212"/>
          </a:xfrm>
        </p:spPr>
        <p:txBody>
          <a:bodyPr/>
          <a:lstStyle/>
          <a:p>
            <a:pPr marL="0" indent="0">
              <a:lnSpc>
                <a:spcPct val="80000"/>
              </a:lnSpc>
              <a:buNone/>
            </a:pPr>
            <a:r>
              <a:rPr lang="zh-CN" altLang="en-US" sz="2400" dirty="0" smtClean="0"/>
              <a:t>例：用</a:t>
            </a:r>
            <a:r>
              <a:rPr lang="en-US" altLang="zh-CN" sz="2400" dirty="0" smtClean="0"/>
              <a:t>for</a:t>
            </a:r>
            <a:r>
              <a:rPr lang="zh-CN" altLang="en-US" sz="2400" dirty="0" smtClean="0"/>
              <a:t>循环输出</a:t>
            </a:r>
            <a:r>
              <a:rPr lang="en-US" altLang="zh-CN" sz="2400" dirty="0" smtClean="0"/>
              <a:t>1</a:t>
            </a:r>
            <a:r>
              <a:rPr lang="zh-CN" altLang="en-US" sz="2400" dirty="0" smtClean="0"/>
              <a:t>到</a:t>
            </a:r>
            <a:r>
              <a:rPr lang="en-US" altLang="zh-CN" sz="2400" dirty="0" smtClean="0"/>
              <a:t>10</a:t>
            </a:r>
            <a:r>
              <a:rPr lang="zh-CN" altLang="en-US" sz="2400" dirty="0" smtClean="0"/>
              <a:t>间的奇数。</a:t>
            </a:r>
          </a:p>
          <a:p>
            <a:pPr>
              <a:lnSpc>
                <a:spcPct val="80000"/>
              </a:lnSpc>
              <a:buFont typeface="Wingdings" pitchFamily="2" charset="2"/>
              <a:buNone/>
            </a:pPr>
            <a:r>
              <a:rPr lang="en-US" altLang="zh-CN" sz="2400" dirty="0" smtClean="0"/>
              <a:t>(1)</a:t>
            </a:r>
            <a:r>
              <a:rPr lang="zh-CN" altLang="en-US" sz="2400" dirty="0" smtClean="0"/>
              <a:t>用</a:t>
            </a:r>
            <a:r>
              <a:rPr lang="en-US" altLang="zh-CN" sz="2400" dirty="0" err="1" smtClean="0"/>
              <a:t>gedit</a:t>
            </a:r>
            <a:r>
              <a:rPr lang="zh-CN" altLang="en-US" sz="2400" dirty="0" smtClean="0"/>
              <a:t>或者</a:t>
            </a:r>
            <a:r>
              <a:rPr lang="en-US" altLang="zh-CN" sz="2400" dirty="0" smtClean="0"/>
              <a:t>vi</a:t>
            </a:r>
            <a:r>
              <a:rPr lang="zh-CN" altLang="en-US" sz="2400" dirty="0" smtClean="0"/>
              <a:t>编辑脚本程序</a:t>
            </a:r>
            <a:r>
              <a:rPr lang="en-US" altLang="zh-CN" sz="2400" dirty="0" smtClean="0"/>
              <a:t>test1</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bin]#</a:t>
            </a:r>
            <a:r>
              <a:rPr lang="en-US" altLang="zh-CN" sz="2000" dirty="0" err="1" smtClean="0"/>
              <a:t>gedit</a:t>
            </a:r>
            <a:r>
              <a:rPr lang="en-US" altLang="zh-CN" sz="2000" dirty="0" smtClean="0"/>
              <a:t> test1</a:t>
            </a:r>
          </a:p>
          <a:p>
            <a:pPr lvl="1">
              <a:lnSpc>
                <a:spcPct val="80000"/>
              </a:lnSpc>
              <a:buFont typeface="Wingdings" pitchFamily="2" charset="2"/>
              <a:buNone/>
            </a:pPr>
            <a:r>
              <a:rPr lang="en-US" altLang="zh-CN" sz="2000" dirty="0" smtClean="0">
                <a:solidFill>
                  <a:srgbClr val="FF0000"/>
                </a:solidFill>
              </a:rPr>
              <a:t>for((j=0;j&lt;=10;j++))</a:t>
            </a:r>
          </a:p>
          <a:p>
            <a:pPr lvl="1">
              <a:lnSpc>
                <a:spcPct val="80000"/>
              </a:lnSpc>
              <a:buFont typeface="Wingdings" pitchFamily="2" charset="2"/>
              <a:buNone/>
            </a:pPr>
            <a:r>
              <a:rPr lang="en-US" altLang="zh-CN" sz="2000" dirty="0" smtClean="0"/>
              <a:t>  do</a:t>
            </a:r>
          </a:p>
          <a:p>
            <a:pPr lvl="1">
              <a:lnSpc>
                <a:spcPct val="80000"/>
              </a:lnSpc>
              <a:buFont typeface="Wingdings" pitchFamily="2" charset="2"/>
              <a:buNone/>
            </a:pPr>
            <a:r>
              <a:rPr lang="en-US" altLang="zh-CN" sz="2000" dirty="0" smtClean="0"/>
              <a:t>   </a:t>
            </a:r>
            <a:r>
              <a:rPr lang="en-US" altLang="zh-CN" sz="2000" dirty="0" smtClean="0">
                <a:solidFill>
                  <a:srgbClr val="FF0000"/>
                </a:solidFill>
              </a:rPr>
              <a:t> if(($j%2==1))  #</a:t>
            </a:r>
            <a:r>
              <a:rPr lang="zh-CN" altLang="en-US" sz="2000" dirty="0" smtClean="0">
                <a:solidFill>
                  <a:srgbClr val="FF0000"/>
                </a:solidFill>
              </a:rPr>
              <a:t>相当于</a:t>
            </a:r>
            <a:r>
              <a:rPr lang="en-US" altLang="zh-CN" sz="2000" dirty="0">
                <a:solidFill>
                  <a:srgbClr val="FF0000"/>
                </a:solidFill>
              </a:rPr>
              <a:t> </a:t>
            </a:r>
            <a:r>
              <a:rPr lang="en-US" altLang="zh-CN" sz="2000" dirty="0" smtClean="0">
                <a:solidFill>
                  <a:srgbClr val="FF0000"/>
                </a:solidFill>
              </a:rPr>
              <a:t>test  $((j%2))  = 1</a:t>
            </a:r>
          </a:p>
          <a:p>
            <a:pPr lvl="1">
              <a:lnSpc>
                <a:spcPct val="80000"/>
              </a:lnSpc>
              <a:buFont typeface="Wingdings" pitchFamily="2" charset="2"/>
              <a:buNone/>
            </a:pPr>
            <a:r>
              <a:rPr lang="en-US" altLang="zh-CN" sz="2000" dirty="0" smtClean="0"/>
              <a:t>    then</a:t>
            </a:r>
          </a:p>
          <a:p>
            <a:pPr lvl="1">
              <a:lnSpc>
                <a:spcPct val="80000"/>
              </a:lnSpc>
              <a:buFont typeface="Wingdings" pitchFamily="2" charset="2"/>
              <a:buNone/>
            </a:pPr>
            <a:r>
              <a:rPr lang="en-US" altLang="zh-CN" sz="2000" dirty="0" smtClean="0"/>
              <a:t>      echo "$j"</a:t>
            </a:r>
          </a:p>
          <a:p>
            <a:pPr lvl="1">
              <a:lnSpc>
                <a:spcPct val="80000"/>
              </a:lnSpc>
              <a:buFont typeface="Wingdings" pitchFamily="2" charset="2"/>
              <a:buNone/>
            </a:pPr>
            <a:r>
              <a:rPr lang="en-US" altLang="zh-CN" sz="2000" dirty="0" smtClean="0"/>
              <a:t>    fi</a:t>
            </a:r>
          </a:p>
          <a:p>
            <a:pPr lvl="1">
              <a:lnSpc>
                <a:spcPct val="80000"/>
              </a:lnSpc>
              <a:buFont typeface="Wingdings" pitchFamily="2" charset="2"/>
              <a:buNone/>
            </a:pPr>
            <a:r>
              <a:rPr lang="en-US" altLang="zh-CN" sz="2000" dirty="0" smtClean="0"/>
              <a:t> done</a:t>
            </a:r>
          </a:p>
          <a:p>
            <a:pPr>
              <a:lnSpc>
                <a:spcPct val="80000"/>
              </a:lnSpc>
              <a:buFont typeface="Wingdings" pitchFamily="2" charset="2"/>
              <a:buNone/>
            </a:pPr>
            <a:r>
              <a:rPr lang="en-US" altLang="zh-CN" sz="2400" dirty="0" smtClean="0"/>
              <a:t>(2)</a:t>
            </a:r>
            <a:r>
              <a:rPr lang="zh-CN" altLang="en-US" sz="2400" dirty="0" smtClean="0"/>
              <a:t>设置权限：</a:t>
            </a:r>
          </a:p>
          <a:p>
            <a:pPr>
              <a:lnSpc>
                <a:spcPct val="80000"/>
              </a:lnSpc>
              <a:buFont typeface="Wingdings" pitchFamily="2" charset="2"/>
              <a:buNone/>
            </a:pPr>
            <a:r>
              <a:rPr lang="zh-CN" altLang="en-US" sz="2400" dirty="0" smtClean="0"/>
              <a:t>	</a:t>
            </a:r>
            <a:r>
              <a:rPr lang="en-US" altLang="zh-CN" sz="2400" dirty="0" smtClean="0"/>
              <a:t>[</a:t>
            </a:r>
            <a:r>
              <a:rPr lang="en-US" altLang="zh-CN" sz="2400" dirty="0" err="1" smtClean="0"/>
              <a:t>root@localhost</a:t>
            </a:r>
            <a:r>
              <a:rPr lang="en-US" altLang="zh-CN" sz="2400" dirty="0" smtClean="0"/>
              <a:t> bin]#</a:t>
            </a:r>
            <a:r>
              <a:rPr lang="en-US" altLang="zh-CN" sz="2400" dirty="0" err="1" smtClean="0"/>
              <a:t>chmod</a:t>
            </a:r>
            <a:r>
              <a:rPr lang="en-US" altLang="zh-CN" sz="2400" dirty="0" smtClean="0"/>
              <a:t> +x test1</a:t>
            </a:r>
          </a:p>
          <a:p>
            <a:pPr>
              <a:lnSpc>
                <a:spcPct val="80000"/>
              </a:lnSpc>
              <a:buFont typeface="Wingdings" pitchFamily="2" charset="2"/>
              <a:buNone/>
            </a:pPr>
            <a:r>
              <a:rPr lang="en-US" altLang="zh-CN" sz="2400" dirty="0" smtClean="0"/>
              <a:t>(3)</a:t>
            </a:r>
            <a:r>
              <a:rPr lang="zh-CN" altLang="en-US" sz="2400" dirty="0" smtClean="0"/>
              <a:t>执行：</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bin]#./test1</a:t>
            </a:r>
          </a:p>
          <a:p>
            <a:pPr lvl="1">
              <a:lnSpc>
                <a:spcPct val="80000"/>
              </a:lnSpc>
              <a:buFont typeface="Wingdings" pitchFamily="2" charset="2"/>
              <a:buNone/>
            </a:pPr>
            <a:r>
              <a:rPr lang="en-US" altLang="zh-CN" sz="2000" dirty="0" smtClean="0"/>
              <a:t>13579</a:t>
            </a:r>
          </a:p>
        </p:txBody>
      </p:sp>
      <p:sp>
        <p:nvSpPr>
          <p:cNvPr id="5120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2E59CA5-1458-4EF6-9B25-BCED971E66D0}" type="slidenum">
              <a:rPr lang="zh-CN" altLang="en-US"/>
              <a:pPr/>
              <a:t>84</a:t>
            </a:fld>
            <a:endParaRPr lang="zh-CN" altLang="en-US"/>
          </a:p>
        </p:txBody>
      </p:sp>
      <p:sp>
        <p:nvSpPr>
          <p:cNvPr id="2" name="椭圆形标注 1"/>
          <p:cNvSpPr/>
          <p:nvPr/>
        </p:nvSpPr>
        <p:spPr>
          <a:xfrm>
            <a:off x="4211960" y="1783769"/>
            <a:ext cx="3168352" cy="1152128"/>
          </a:xfrm>
          <a:prstGeom prst="wedgeEllipseCallout">
            <a:avLst>
              <a:gd name="adj1" fmla="val -75387"/>
              <a:gd name="adj2" fmla="val -7796"/>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注意这个</a:t>
            </a:r>
            <a:r>
              <a:rPr lang="en-US" altLang="zh-CN" dirty="0" smtClean="0"/>
              <a:t>for</a:t>
            </a:r>
            <a:r>
              <a:rPr lang="zh-CN" altLang="en-US" dirty="0" smtClean="0"/>
              <a:t>的用法，没有关键字</a:t>
            </a:r>
            <a:r>
              <a:rPr lang="en-US" altLang="zh-CN" dirty="0" smtClean="0"/>
              <a:t>in</a:t>
            </a:r>
            <a:r>
              <a:rPr lang="zh-CN" altLang="en-US" dirty="0" smtClean="0"/>
              <a:t>，但注意是</a:t>
            </a:r>
            <a:r>
              <a:rPr lang="en-US" altLang="zh-CN" dirty="0" smtClean="0"/>
              <a:t>(( ))</a:t>
            </a:r>
            <a:endParaRPr lang="zh-CN" altLang="en-US" dirty="0"/>
          </a:p>
        </p:txBody>
      </p:sp>
    </p:spTree>
    <p:extLst>
      <p:ext uri="{BB962C8B-B14F-4D97-AF65-F5344CB8AC3E}">
        <p14:creationId xmlns:p14="http://schemas.microsoft.com/office/powerpoint/2010/main" val="152858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0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0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0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0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02">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02">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02">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38913"/>
          <p:cNvSpPr>
            <a:spLocks noGrp="1" noChangeArrowheads="1"/>
          </p:cNvSpPr>
          <p:nvPr>
            <p:ph type="title"/>
          </p:nvPr>
        </p:nvSpPr>
        <p:spPr/>
        <p:txBody>
          <a:bodyPr/>
          <a:lstStyle/>
          <a:p>
            <a:r>
              <a:rPr lang="en-US" altLang="zh-CN" dirty="0"/>
              <a:t>for-</a:t>
            </a:r>
            <a:r>
              <a:rPr lang="zh-CN" altLang="en-US" dirty="0"/>
              <a:t>循环结构语句</a:t>
            </a:r>
            <a:endParaRPr lang="zh-CN" altLang="en-US" dirty="0" smtClean="0"/>
          </a:p>
        </p:txBody>
      </p:sp>
      <p:sp>
        <p:nvSpPr>
          <p:cNvPr id="54274" name="文本占位符 38914"/>
          <p:cNvSpPr>
            <a:spLocks noGrp="1" noChangeArrowheads="1"/>
          </p:cNvSpPr>
          <p:nvPr>
            <p:ph idx="1"/>
          </p:nvPr>
        </p:nvSpPr>
        <p:spPr>
          <a:xfrm>
            <a:off x="684213" y="1125538"/>
            <a:ext cx="8229600" cy="5327650"/>
          </a:xfrm>
        </p:spPr>
        <p:txBody>
          <a:bodyPr/>
          <a:lstStyle/>
          <a:p>
            <a:pPr marL="0" indent="0">
              <a:lnSpc>
                <a:spcPct val="90000"/>
              </a:lnSpc>
              <a:buNone/>
            </a:pPr>
            <a:r>
              <a:rPr lang="zh-CN" altLang="en-US" sz="2400" dirty="0" smtClean="0"/>
              <a:t>例</a:t>
            </a:r>
            <a:r>
              <a:rPr lang="en-US" altLang="zh-CN" sz="2400" dirty="0" smtClean="0"/>
              <a:t>:</a:t>
            </a:r>
            <a:r>
              <a:rPr lang="zh-CN" altLang="en-US" sz="2400" dirty="0" smtClean="0"/>
              <a:t>求从</a:t>
            </a:r>
            <a:r>
              <a:rPr lang="en-US" altLang="zh-CN" sz="2400" dirty="0" smtClean="0"/>
              <a:t>1</a:t>
            </a:r>
            <a:r>
              <a:rPr lang="zh-CN" altLang="en-US" sz="2400" dirty="0" smtClean="0"/>
              <a:t>到</a:t>
            </a:r>
            <a:r>
              <a:rPr lang="en-US" altLang="zh-CN" sz="2400" dirty="0" smtClean="0"/>
              <a:t>100</a:t>
            </a:r>
            <a:r>
              <a:rPr lang="zh-CN" altLang="en-US" sz="2400" dirty="0" smtClean="0"/>
              <a:t>的和。</a:t>
            </a:r>
          </a:p>
          <a:p>
            <a:pPr marL="457200" indent="-457200">
              <a:lnSpc>
                <a:spcPct val="90000"/>
              </a:lnSpc>
              <a:buFont typeface="Wingdings" pitchFamily="2" charset="2"/>
              <a:buNone/>
            </a:pPr>
            <a:r>
              <a:rPr lang="en-US" altLang="zh-CN" sz="2400" dirty="0" smtClean="0"/>
              <a:t>(1)</a:t>
            </a:r>
            <a:r>
              <a:rPr lang="zh-CN" altLang="en-US" sz="2400" dirty="0" smtClean="0"/>
              <a:t>用</a:t>
            </a:r>
            <a:r>
              <a:rPr lang="en-US" altLang="zh-CN" sz="2400" dirty="0" err="1" smtClean="0"/>
              <a:t>gedit</a:t>
            </a:r>
            <a:r>
              <a:rPr lang="zh-CN" altLang="en-US" sz="2400" dirty="0" smtClean="0"/>
              <a:t>编辑脚本程序</a:t>
            </a:r>
            <a:r>
              <a:rPr lang="en-US" altLang="zh-CN" sz="2400" dirty="0" smtClean="0"/>
              <a:t>test2</a:t>
            </a:r>
          </a:p>
          <a:p>
            <a:pPr marL="838200" lvl="1" indent="-381000">
              <a:lnSpc>
                <a:spcPct val="90000"/>
              </a:lnSpc>
              <a:buFont typeface="Wingdings" pitchFamily="2" charset="2"/>
              <a:buNone/>
            </a:pPr>
            <a:r>
              <a:rPr lang="en-US" altLang="zh-CN" sz="2000" dirty="0" smtClean="0"/>
              <a:t>[</a:t>
            </a:r>
            <a:r>
              <a:rPr lang="en-US" altLang="zh-CN" sz="2000" dirty="0" err="1" smtClean="0"/>
              <a:t>root@localhost</a:t>
            </a:r>
            <a:r>
              <a:rPr lang="en-US" altLang="zh-CN" sz="2000" dirty="0" smtClean="0"/>
              <a:t> bin]# </a:t>
            </a:r>
            <a:r>
              <a:rPr lang="en-US" altLang="zh-CN" sz="2000" dirty="0" err="1" smtClean="0"/>
              <a:t>gedit</a:t>
            </a:r>
            <a:r>
              <a:rPr lang="en-US" altLang="zh-CN" sz="2000" dirty="0" smtClean="0"/>
              <a:t> test2</a:t>
            </a:r>
          </a:p>
          <a:p>
            <a:pPr marL="838200" lvl="1" indent="-381000">
              <a:lnSpc>
                <a:spcPct val="90000"/>
              </a:lnSpc>
              <a:buFont typeface="Wingdings" pitchFamily="2" charset="2"/>
              <a:buNone/>
            </a:pPr>
            <a:r>
              <a:rPr lang="en-US" altLang="zh-CN" sz="2000" dirty="0" smtClean="0"/>
              <a:t>#!/bin/</a:t>
            </a:r>
            <a:r>
              <a:rPr lang="en-US" altLang="zh-CN" sz="2000" dirty="0" err="1" smtClean="0"/>
              <a:t>sh</a:t>
            </a:r>
            <a:endParaRPr lang="en-US" altLang="zh-CN" sz="2000" dirty="0" smtClean="0"/>
          </a:p>
          <a:p>
            <a:pPr marL="838200" lvl="1" indent="-381000">
              <a:lnSpc>
                <a:spcPct val="90000"/>
              </a:lnSpc>
              <a:buFont typeface="Wingdings" pitchFamily="2" charset="2"/>
              <a:buNone/>
            </a:pPr>
            <a:r>
              <a:rPr lang="en-US" altLang="zh-CN" sz="2000" dirty="0" smtClean="0"/>
              <a:t>total=0</a:t>
            </a:r>
          </a:p>
          <a:p>
            <a:pPr marL="838200" lvl="1" indent="-381000">
              <a:lnSpc>
                <a:spcPct val="90000"/>
              </a:lnSpc>
              <a:buFont typeface="Wingdings" pitchFamily="2" charset="2"/>
              <a:buNone/>
            </a:pPr>
            <a:r>
              <a:rPr lang="en-US" altLang="zh-CN" sz="2000" dirty="0" smtClean="0"/>
              <a:t>for ((j=1;j&lt;=100;j++));</a:t>
            </a:r>
          </a:p>
          <a:p>
            <a:pPr marL="838200" lvl="1" indent="-381000">
              <a:lnSpc>
                <a:spcPct val="90000"/>
              </a:lnSpc>
              <a:buFont typeface="Wingdings" pitchFamily="2" charset="2"/>
              <a:buNone/>
            </a:pPr>
            <a:r>
              <a:rPr lang="en-US" altLang="zh-CN" sz="2000" dirty="0" smtClean="0"/>
              <a:t>  do</a:t>
            </a:r>
          </a:p>
          <a:p>
            <a:pPr marL="838200" lvl="1" indent="-381000">
              <a:lnSpc>
                <a:spcPct val="90000"/>
              </a:lnSpc>
              <a:buFont typeface="Wingdings" pitchFamily="2" charset="2"/>
              <a:buNone/>
            </a:pPr>
            <a:r>
              <a:rPr lang="en-US" altLang="zh-CN" sz="2000" dirty="0" smtClean="0"/>
              <a:t>     total=`expr $total  +  $j`</a:t>
            </a:r>
          </a:p>
          <a:p>
            <a:pPr marL="838200" lvl="1" indent="-381000">
              <a:lnSpc>
                <a:spcPct val="90000"/>
              </a:lnSpc>
              <a:buFont typeface="Wingdings" pitchFamily="2" charset="2"/>
              <a:buNone/>
            </a:pPr>
            <a:r>
              <a:rPr lang="en-US" altLang="zh-CN" sz="2000" dirty="0" smtClean="0"/>
              <a:t>  done</a:t>
            </a:r>
          </a:p>
          <a:p>
            <a:pPr marL="838200" lvl="1" indent="-381000">
              <a:lnSpc>
                <a:spcPct val="90000"/>
              </a:lnSpc>
              <a:buFont typeface="Wingdings" pitchFamily="2" charset="2"/>
              <a:buNone/>
            </a:pPr>
            <a:r>
              <a:rPr lang="en-US" altLang="zh-CN" sz="2000" dirty="0" smtClean="0"/>
              <a:t>echo "The result is $total"</a:t>
            </a:r>
          </a:p>
          <a:p>
            <a:pPr marL="457200" indent="-457200">
              <a:lnSpc>
                <a:spcPct val="90000"/>
              </a:lnSpc>
              <a:buFont typeface="Wingdings" pitchFamily="2" charset="2"/>
              <a:buNone/>
            </a:pPr>
            <a:r>
              <a:rPr lang="en-US" altLang="zh-CN" sz="2400" dirty="0" smtClean="0"/>
              <a:t>(2)</a:t>
            </a:r>
            <a:r>
              <a:rPr lang="zh-CN" altLang="en-US" sz="2400" dirty="0" smtClean="0"/>
              <a:t>设置权限：</a:t>
            </a:r>
          </a:p>
          <a:p>
            <a:pPr marL="838200" lvl="1" indent="-381000">
              <a:lnSpc>
                <a:spcPct val="90000"/>
              </a:lnSpc>
              <a:buFont typeface="Wingdings" pitchFamily="2" charset="2"/>
              <a:buNone/>
            </a:pPr>
            <a:r>
              <a:rPr lang="en-US" altLang="zh-CN" sz="2000" dirty="0" smtClean="0"/>
              <a:t>[</a:t>
            </a:r>
            <a:r>
              <a:rPr lang="en-US" altLang="zh-CN" sz="2000" dirty="0" err="1" smtClean="0"/>
              <a:t>root@localhost</a:t>
            </a:r>
            <a:r>
              <a:rPr lang="en-US" altLang="zh-CN" sz="2000" dirty="0" smtClean="0"/>
              <a:t> bin]#</a:t>
            </a:r>
            <a:r>
              <a:rPr lang="en-US" altLang="zh-CN" sz="2000" dirty="0" err="1" smtClean="0"/>
              <a:t>chmod</a:t>
            </a:r>
            <a:r>
              <a:rPr lang="en-US" altLang="zh-CN" sz="2000" dirty="0" smtClean="0"/>
              <a:t> +x test2</a:t>
            </a:r>
          </a:p>
          <a:p>
            <a:pPr marL="457200" indent="-457200">
              <a:lnSpc>
                <a:spcPct val="90000"/>
              </a:lnSpc>
              <a:buFont typeface="Wingdings" pitchFamily="2" charset="2"/>
              <a:buNone/>
            </a:pPr>
            <a:r>
              <a:rPr lang="en-US" altLang="zh-CN" sz="2400" dirty="0" smtClean="0"/>
              <a:t>(3)</a:t>
            </a:r>
            <a:r>
              <a:rPr lang="zh-CN" altLang="en-US" sz="2400" dirty="0" smtClean="0"/>
              <a:t>执行：</a:t>
            </a:r>
          </a:p>
          <a:p>
            <a:pPr marL="838200" lvl="1" indent="-381000">
              <a:lnSpc>
                <a:spcPct val="90000"/>
              </a:lnSpc>
              <a:buFont typeface="Wingdings" pitchFamily="2" charset="2"/>
              <a:buNone/>
            </a:pPr>
            <a:r>
              <a:rPr lang="en-US" altLang="zh-CN" sz="2000" dirty="0" smtClean="0"/>
              <a:t>[</a:t>
            </a:r>
            <a:r>
              <a:rPr lang="en-US" altLang="zh-CN" sz="2000" dirty="0" err="1" smtClean="0"/>
              <a:t>root@localhost</a:t>
            </a:r>
            <a:r>
              <a:rPr lang="en-US" altLang="zh-CN" sz="2000" dirty="0" smtClean="0"/>
              <a:t> bin]# ./test2</a:t>
            </a:r>
          </a:p>
          <a:p>
            <a:pPr marL="838200" lvl="1" indent="-381000">
              <a:lnSpc>
                <a:spcPct val="90000"/>
              </a:lnSpc>
              <a:buFont typeface="Wingdings" pitchFamily="2" charset="2"/>
              <a:buNone/>
            </a:pPr>
            <a:r>
              <a:rPr lang="en-US" altLang="zh-CN" sz="2000" dirty="0" smtClean="0"/>
              <a:t>The result is 5050</a:t>
            </a:r>
          </a:p>
        </p:txBody>
      </p:sp>
      <p:sp>
        <p:nvSpPr>
          <p:cNvPr id="54276"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C34110-ACBA-400B-BF68-EEB64FADD943}" type="slidenum">
              <a:rPr lang="zh-CN" altLang="en-US"/>
              <a:pPr/>
              <a:t>85</a:t>
            </a:fld>
            <a:endParaRPr lang="zh-CN" altLang="en-US"/>
          </a:p>
        </p:txBody>
      </p:sp>
      <p:sp>
        <p:nvSpPr>
          <p:cNvPr id="38916" name="文本框 38915"/>
          <p:cNvSpPr txBox="1">
            <a:spLocks noChangeArrowheads="1"/>
          </p:cNvSpPr>
          <p:nvPr/>
        </p:nvSpPr>
        <p:spPr bwMode="auto">
          <a:xfrm>
            <a:off x="4643438" y="2852738"/>
            <a:ext cx="450056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pPr>
              <a:spcBef>
                <a:spcPct val="50000"/>
              </a:spcBef>
            </a:pPr>
            <a:r>
              <a:rPr lang="zh-CN" altLang="en-US" b="1">
                <a:solidFill>
                  <a:srgbClr val="FF0000"/>
                </a:solidFill>
              </a:rPr>
              <a:t>注意：</a:t>
            </a:r>
            <a:r>
              <a:rPr lang="en-US" altLang="zh-CN" b="1">
                <a:solidFill>
                  <a:srgbClr val="FF0000"/>
                </a:solidFill>
              </a:rPr>
              <a:t>for</a:t>
            </a:r>
            <a:r>
              <a:rPr lang="zh-CN" altLang="en-US" b="1">
                <a:solidFill>
                  <a:srgbClr val="FF0000"/>
                </a:solidFill>
              </a:rPr>
              <a:t>语句中的双括号不能省，最后的分号可有可无，表达式</a:t>
            </a:r>
            <a:r>
              <a:rPr lang="en-US" altLang="zh-CN" b="1">
                <a:solidFill>
                  <a:srgbClr val="FF0000"/>
                </a:solidFill>
              </a:rPr>
              <a:t>total=`expr $total + $j`</a:t>
            </a:r>
            <a:r>
              <a:rPr lang="zh-CN" altLang="en-US" b="1">
                <a:solidFill>
                  <a:srgbClr val="FF0000"/>
                </a:solidFill>
              </a:rPr>
              <a:t>的加号两边的空格不能省，否则会成为字符串的连接。</a:t>
            </a:r>
          </a:p>
        </p:txBody>
      </p:sp>
    </p:spTree>
    <p:extLst>
      <p:ext uri="{BB962C8B-B14F-4D97-AF65-F5344CB8AC3E}">
        <p14:creationId xmlns:p14="http://schemas.microsoft.com/office/powerpoint/2010/main" val="1517444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1000" fill="hold"/>
                                        <p:tgtEl>
                                          <p:spTgt spid="38916"/>
                                        </p:tgtEl>
                                        <p:attrNameLst>
                                          <p:attrName>ppt_x</p:attrName>
                                        </p:attrNameLst>
                                      </p:cBhvr>
                                      <p:tavLst>
                                        <p:tav tm="0">
                                          <p:val>
                                            <p:strVal val="#ppt_x"/>
                                          </p:val>
                                        </p:tav>
                                        <p:tav tm="100000">
                                          <p:val>
                                            <p:strVal val="#ppt_x"/>
                                          </p:val>
                                        </p:tav>
                                      </p:tavLst>
                                    </p:anim>
                                    <p:anim calcmode="lin" valueType="num">
                                      <p:cBhvr additive="base">
                                        <p:cTn id="8" dur="1000" fill="hold"/>
                                        <p:tgtEl>
                                          <p:spTgt spid="3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内容占位符 2"/>
          <p:cNvSpPr>
            <a:spLocks noGrp="1" noChangeArrowheads="1"/>
          </p:cNvSpPr>
          <p:nvPr>
            <p:ph idx="1"/>
          </p:nvPr>
        </p:nvSpPr>
        <p:spPr>
          <a:xfrm>
            <a:off x="611560" y="1124744"/>
            <a:ext cx="8352928" cy="936104"/>
          </a:xfrm>
        </p:spPr>
        <p:txBody>
          <a:bodyPr/>
          <a:lstStyle/>
          <a:p>
            <a:pPr marL="0" indent="0">
              <a:buFont typeface="Wingdings" pitchFamily="2" charset="2"/>
              <a:buNone/>
            </a:pPr>
            <a:r>
              <a:rPr lang="zh-CN" altLang="en-US" sz="2400" dirty="0" smtClean="0"/>
              <a:t>例2.19  根据指定目录，输出该目录及子目录大小，并将目录中的文件都改变为可执行。Shell219程序代码如下：</a:t>
            </a:r>
          </a:p>
        </p:txBody>
      </p:sp>
      <p:sp>
        <p:nvSpPr>
          <p:cNvPr id="55298"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5E54DA-48F2-4191-83DC-C22D2EB83346}" type="slidenum">
              <a:rPr lang="zh-CN" altLang="en-US"/>
              <a:pPr/>
              <a:t>86</a:t>
            </a:fld>
            <a:endParaRPr lang="zh-CN" altLang="en-US"/>
          </a:p>
        </p:txBody>
      </p:sp>
      <p:sp>
        <p:nvSpPr>
          <p:cNvPr id="5" name="标题 38913"/>
          <p:cNvSpPr>
            <a:spLocks noGrp="1" noChangeArrowheads="1"/>
          </p:cNvSpPr>
          <p:nvPr>
            <p:ph type="title"/>
          </p:nvPr>
        </p:nvSpPr>
        <p:spPr>
          <a:xfrm>
            <a:off x="1979612" y="188913"/>
            <a:ext cx="6861175" cy="792162"/>
          </a:xfrm>
        </p:spPr>
        <p:txBody>
          <a:bodyPr/>
          <a:lstStyle/>
          <a:p>
            <a:r>
              <a:rPr lang="en-US" altLang="zh-CN" dirty="0"/>
              <a:t>for-</a:t>
            </a:r>
            <a:r>
              <a:rPr lang="zh-CN" altLang="en-US" dirty="0"/>
              <a:t>循环结构语句</a:t>
            </a:r>
            <a:endParaRPr lang="zh-CN" altLang="en-US" dirty="0" smtClean="0"/>
          </a:p>
        </p:txBody>
      </p:sp>
      <p:sp>
        <p:nvSpPr>
          <p:cNvPr id="6" name="TextBox 5"/>
          <p:cNvSpPr txBox="1"/>
          <p:nvPr/>
        </p:nvSpPr>
        <p:spPr>
          <a:xfrm>
            <a:off x="683568" y="2348880"/>
            <a:ext cx="4824536" cy="2862322"/>
          </a:xfrm>
          <a:prstGeom prst="rect">
            <a:avLst/>
          </a:prstGeom>
          <a:noFill/>
        </p:spPr>
        <p:txBody>
          <a:bodyPr wrap="square" rtlCol="0">
            <a:spAutoFit/>
          </a:bodyPr>
          <a:lstStyle/>
          <a:p>
            <a:r>
              <a:rPr lang="zh-CN" altLang="en-US" dirty="0"/>
              <a:t>#! /bin/sh</a:t>
            </a:r>
          </a:p>
          <a:p>
            <a:r>
              <a:rPr lang="zh-CN" altLang="en-US" dirty="0"/>
              <a:t>echo "请输入目录的地址："</a:t>
            </a:r>
          </a:p>
          <a:p>
            <a:r>
              <a:rPr lang="zh-CN" altLang="en-US" dirty="0"/>
              <a:t>read DIR            </a:t>
            </a:r>
          </a:p>
          <a:p>
            <a:r>
              <a:rPr lang="zh-CN" altLang="en-US" dirty="0"/>
              <a:t>echo "目录总大小: "</a:t>
            </a:r>
          </a:p>
          <a:p>
            <a:r>
              <a:rPr lang="zh-CN" altLang="en-US" dirty="0"/>
              <a:t>du -s $DIR</a:t>
            </a:r>
          </a:p>
          <a:p>
            <a:r>
              <a:rPr lang="zh-CN" altLang="en-US" dirty="0"/>
              <a:t>cd $DIR</a:t>
            </a:r>
          </a:p>
          <a:p>
            <a:r>
              <a:rPr lang="zh-CN" altLang="en-US" dirty="0"/>
              <a:t>for f in $(ls $DIR)     </a:t>
            </a:r>
            <a:r>
              <a:rPr lang="en-US" altLang="zh-CN" dirty="0"/>
              <a:t>/*</a:t>
            </a:r>
            <a:r>
              <a:rPr lang="zh-CN" altLang="en-US" dirty="0"/>
              <a:t>使用通配符扩展的</a:t>
            </a:r>
            <a:r>
              <a:rPr lang="en-US" altLang="zh-CN" dirty="0"/>
              <a:t>for</a:t>
            </a:r>
            <a:r>
              <a:rPr lang="zh-CN" altLang="en-US" dirty="0"/>
              <a:t>循环应用</a:t>
            </a:r>
            <a:r>
              <a:rPr lang="en-US" altLang="zh-CN" dirty="0"/>
              <a:t>*/</a:t>
            </a:r>
            <a:r>
              <a:rPr lang="zh-CN" altLang="en-US" dirty="0"/>
              <a:t>  </a:t>
            </a:r>
          </a:p>
          <a:p>
            <a:r>
              <a:rPr lang="zh-CN" altLang="en-US" dirty="0"/>
              <a:t>do</a:t>
            </a:r>
          </a:p>
          <a:p>
            <a:endParaRPr lang="zh-CN" altLang="en-US" dirty="0"/>
          </a:p>
        </p:txBody>
      </p:sp>
      <p:sp>
        <p:nvSpPr>
          <p:cNvPr id="7" name="TextBox 6"/>
          <p:cNvSpPr txBox="1"/>
          <p:nvPr/>
        </p:nvSpPr>
        <p:spPr>
          <a:xfrm>
            <a:off x="5540464" y="2348880"/>
            <a:ext cx="3024336" cy="3170099"/>
          </a:xfrm>
          <a:prstGeom prst="rect">
            <a:avLst/>
          </a:prstGeom>
          <a:noFill/>
        </p:spPr>
        <p:txBody>
          <a:bodyPr wrap="square" rtlCol="0">
            <a:spAutoFit/>
          </a:bodyPr>
          <a:lstStyle/>
          <a:p>
            <a:r>
              <a:rPr lang="zh-CN" altLang="en-US" sz="2000" dirty="0"/>
              <a:t>if [ -f $f ]             </a:t>
            </a:r>
          </a:p>
          <a:p>
            <a:r>
              <a:rPr lang="zh-CN" altLang="en-US" dirty="0"/>
              <a:t>then</a:t>
            </a:r>
          </a:p>
          <a:p>
            <a:r>
              <a:rPr lang="zh-CN" altLang="en-US" dirty="0"/>
              <a:t>   chmod +x $f       </a:t>
            </a:r>
          </a:p>
          <a:p>
            <a:r>
              <a:rPr lang="zh-CN" altLang="en-US" dirty="0"/>
              <a:t>elif [ -d $f ]          </a:t>
            </a:r>
          </a:p>
          <a:p>
            <a:r>
              <a:rPr lang="zh-CN" altLang="en-US" dirty="0"/>
              <a:t>then</a:t>
            </a:r>
          </a:p>
          <a:p>
            <a:r>
              <a:rPr lang="zh-CN" altLang="en-US" dirty="0"/>
              <a:t>   echo " 子目录 "</a:t>
            </a:r>
          </a:p>
          <a:p>
            <a:r>
              <a:rPr lang="zh-CN" altLang="en-US" dirty="0"/>
              <a:t>   du -s $f             </a:t>
            </a:r>
          </a:p>
          <a:p>
            <a:r>
              <a:rPr lang="zh-CN" altLang="en-US" dirty="0"/>
              <a:t>fi</a:t>
            </a:r>
          </a:p>
          <a:p>
            <a:r>
              <a:rPr lang="zh-CN" altLang="en-US" dirty="0"/>
              <a:t>done</a:t>
            </a:r>
          </a:p>
          <a:p>
            <a:r>
              <a:rPr lang="zh-CN" altLang="en-US" dirty="0"/>
              <a:t>ls –l</a:t>
            </a:r>
          </a:p>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966" y="1151749"/>
            <a:ext cx="8770986"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72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 grpId="0" build="p"/>
      <p:bldP spid="6" grpId="0"/>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内容占位符 2"/>
          <p:cNvSpPr>
            <a:spLocks noGrp="1" noChangeArrowheads="1"/>
          </p:cNvSpPr>
          <p:nvPr>
            <p:ph idx="1"/>
          </p:nvPr>
        </p:nvSpPr>
        <p:spPr>
          <a:xfrm>
            <a:off x="684213" y="1073150"/>
            <a:ext cx="8229600" cy="4525963"/>
          </a:xfrm>
        </p:spPr>
        <p:txBody>
          <a:bodyPr/>
          <a:lstStyle/>
          <a:p>
            <a:pPr marL="0" indent="0">
              <a:buFont typeface="Wingdings" pitchFamily="2" charset="2"/>
              <a:buNone/>
            </a:pPr>
            <a:r>
              <a:rPr lang="zh-CN" altLang="en-US" b="1" dirty="0" smtClean="0"/>
              <a:t>思考与实验</a:t>
            </a:r>
            <a:endParaRPr lang="en-US" altLang="zh-CN" b="1" dirty="0" smtClean="0"/>
          </a:p>
          <a:p>
            <a:pPr marL="0" indent="0">
              <a:buFont typeface="Wingdings" pitchFamily="2" charset="2"/>
              <a:buNone/>
            </a:pPr>
            <a:r>
              <a:rPr lang="zh-CN" altLang="en-US" dirty="0" smtClean="0"/>
              <a:t>程序在for语句中应用bc命令进行表达式1+1/2+1/3+1/4+...+1/n浮点数计算，scale=3表示小数点的位数。</a:t>
            </a:r>
          </a:p>
          <a:p>
            <a:pPr marL="0" indent="0">
              <a:buFont typeface="Wingdings" pitchFamily="2" charset="2"/>
              <a:buNone/>
            </a:pPr>
            <a:r>
              <a:rPr lang="zh-CN" altLang="en-US" dirty="0" smtClean="0"/>
              <a:t>提示：要作小数运算需要使用bc计算器命令，计算的小数点用参数scale=3设定。</a:t>
            </a:r>
          </a:p>
        </p:txBody>
      </p:sp>
      <p:sp>
        <p:nvSpPr>
          <p:cNvPr id="56322"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7B4489B-E6A7-4905-B30A-9058C539C18A}" type="slidenum">
              <a:rPr lang="zh-CN" altLang="en-US"/>
              <a:pPr/>
              <a:t>87</a:t>
            </a:fld>
            <a:endParaRPr lang="zh-CN" altLang="en-US"/>
          </a:p>
        </p:txBody>
      </p:sp>
      <p:sp>
        <p:nvSpPr>
          <p:cNvPr id="4" name="标题 38913"/>
          <p:cNvSpPr>
            <a:spLocks noGrp="1" noChangeArrowheads="1"/>
          </p:cNvSpPr>
          <p:nvPr>
            <p:ph type="title"/>
          </p:nvPr>
        </p:nvSpPr>
        <p:spPr>
          <a:xfrm>
            <a:off x="1979612" y="188913"/>
            <a:ext cx="6861175" cy="792162"/>
          </a:xfrm>
        </p:spPr>
        <p:txBody>
          <a:bodyPr/>
          <a:lstStyle/>
          <a:p>
            <a:r>
              <a:rPr lang="en-US" altLang="zh-CN" dirty="0"/>
              <a:t>for-</a:t>
            </a:r>
            <a:r>
              <a:rPr lang="zh-CN" altLang="en-US" dirty="0"/>
              <a:t>循环结构语句</a:t>
            </a:r>
            <a:endParaRPr lang="zh-CN" altLang="en-US" dirty="0" smtClean="0"/>
          </a:p>
        </p:txBody>
      </p:sp>
    </p:spTree>
    <p:extLst>
      <p:ext uri="{BB962C8B-B14F-4D97-AF65-F5344CB8AC3E}">
        <p14:creationId xmlns:p14="http://schemas.microsoft.com/office/powerpoint/2010/main" val="290681248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9937"/>
          <p:cNvSpPr>
            <a:spLocks noGrp="1" noChangeArrowheads="1"/>
          </p:cNvSpPr>
          <p:nvPr>
            <p:ph type="title"/>
          </p:nvPr>
        </p:nvSpPr>
        <p:spPr/>
        <p:txBody>
          <a:bodyPr/>
          <a:lstStyle/>
          <a:p>
            <a:r>
              <a:rPr lang="en-US" altLang="zh-CN" dirty="0" smtClean="0"/>
              <a:t>while-</a:t>
            </a:r>
            <a:r>
              <a:rPr lang="zh-CN" altLang="en-US" dirty="0" smtClean="0"/>
              <a:t>循环结构语句</a:t>
            </a:r>
          </a:p>
        </p:txBody>
      </p:sp>
      <p:sp>
        <p:nvSpPr>
          <p:cNvPr id="57346" name="文本占位符 39938"/>
          <p:cNvSpPr>
            <a:spLocks noGrp="1" noChangeArrowheads="1"/>
          </p:cNvSpPr>
          <p:nvPr>
            <p:ph idx="1"/>
          </p:nvPr>
        </p:nvSpPr>
        <p:spPr>
          <a:xfrm>
            <a:off x="683568" y="1196752"/>
            <a:ext cx="8229600" cy="4525963"/>
          </a:xfrm>
        </p:spPr>
        <p:txBody>
          <a:bodyPr/>
          <a:lstStyle/>
          <a:p>
            <a:pPr>
              <a:buFont typeface="Wingdings" pitchFamily="2" charset="2"/>
              <a:buNone/>
            </a:pPr>
            <a:r>
              <a:rPr lang="en-US" altLang="zh-CN" b="1" dirty="0" smtClean="0"/>
              <a:t>2.while</a:t>
            </a:r>
            <a:r>
              <a:rPr lang="zh-CN" altLang="en-US" b="1" dirty="0" smtClean="0"/>
              <a:t>循环 </a:t>
            </a:r>
          </a:p>
          <a:p>
            <a:r>
              <a:rPr lang="zh-CN" altLang="en-US" dirty="0" smtClean="0"/>
              <a:t>语法：</a:t>
            </a:r>
          </a:p>
          <a:p>
            <a:pPr lvl="1">
              <a:buFont typeface="Wingdings" pitchFamily="2" charset="2"/>
              <a:buNone/>
            </a:pPr>
            <a:r>
              <a:rPr lang="en-US" altLang="zh-CN" dirty="0" smtClean="0"/>
              <a:t>while </a:t>
            </a:r>
            <a:r>
              <a:rPr lang="zh-CN" altLang="en-US" dirty="0" smtClean="0"/>
              <a:t>表达式</a:t>
            </a:r>
          </a:p>
          <a:p>
            <a:pPr lvl="1">
              <a:buFont typeface="Wingdings" pitchFamily="2" charset="2"/>
              <a:buNone/>
            </a:pPr>
            <a:r>
              <a:rPr lang="zh-CN" altLang="en-US" dirty="0" smtClean="0"/>
              <a:t>  </a:t>
            </a:r>
            <a:r>
              <a:rPr lang="en-US" altLang="zh-CN" dirty="0" smtClean="0"/>
              <a:t>do</a:t>
            </a:r>
          </a:p>
          <a:p>
            <a:pPr lvl="1">
              <a:buFont typeface="Wingdings" pitchFamily="2" charset="2"/>
              <a:buNone/>
            </a:pPr>
            <a:r>
              <a:rPr lang="en-US" altLang="zh-CN" dirty="0" smtClean="0"/>
              <a:t>    </a:t>
            </a:r>
            <a:r>
              <a:rPr lang="zh-CN" altLang="en-US" dirty="0" smtClean="0"/>
              <a:t>操作</a:t>
            </a:r>
          </a:p>
          <a:p>
            <a:pPr lvl="1">
              <a:buFont typeface="Wingdings" pitchFamily="2" charset="2"/>
              <a:buNone/>
            </a:pPr>
            <a:r>
              <a:rPr lang="zh-CN" altLang="en-US" dirty="0" smtClean="0"/>
              <a:t>  </a:t>
            </a:r>
            <a:r>
              <a:rPr lang="en-US" altLang="zh-CN" dirty="0" smtClean="0"/>
              <a:t>done</a:t>
            </a:r>
          </a:p>
          <a:p>
            <a:r>
              <a:rPr lang="zh-CN" altLang="en-US" dirty="0" smtClean="0"/>
              <a:t>只要</a:t>
            </a:r>
            <a:r>
              <a:rPr lang="en-US" altLang="zh-CN" dirty="0" smtClean="0"/>
              <a:t>while</a:t>
            </a:r>
            <a:r>
              <a:rPr lang="zh-CN" altLang="en-US" dirty="0" smtClean="0"/>
              <a:t>表达式为真，</a:t>
            </a:r>
            <a:r>
              <a:rPr lang="en-US" altLang="zh-CN" dirty="0" smtClean="0"/>
              <a:t>do</a:t>
            </a:r>
            <a:r>
              <a:rPr lang="zh-CN" altLang="en-US" dirty="0" smtClean="0"/>
              <a:t>和</a:t>
            </a:r>
            <a:r>
              <a:rPr lang="en-US" altLang="zh-CN" dirty="0" smtClean="0"/>
              <a:t>done</a:t>
            </a:r>
            <a:r>
              <a:rPr lang="zh-CN" altLang="en-US" dirty="0" smtClean="0"/>
              <a:t>之间的操作就一直会进行。</a:t>
            </a:r>
          </a:p>
        </p:txBody>
      </p:sp>
      <p:sp>
        <p:nvSpPr>
          <p:cNvPr id="5734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6994B8B-5009-4DC5-A043-62820D556EB3}" type="slidenum">
              <a:rPr lang="zh-CN" altLang="en-US"/>
              <a:pPr/>
              <a:t>88</a:t>
            </a:fld>
            <a:endParaRPr lang="zh-CN" altLang="en-US"/>
          </a:p>
        </p:txBody>
      </p:sp>
    </p:spTree>
    <p:extLst>
      <p:ext uri="{BB962C8B-B14F-4D97-AF65-F5344CB8AC3E}">
        <p14:creationId xmlns:p14="http://schemas.microsoft.com/office/powerpoint/2010/main" val="125372712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41985"/>
          <p:cNvSpPr>
            <a:spLocks noGrp="1" noChangeArrowheads="1"/>
          </p:cNvSpPr>
          <p:nvPr>
            <p:ph type="title"/>
          </p:nvPr>
        </p:nvSpPr>
        <p:spPr/>
        <p:txBody>
          <a:bodyPr/>
          <a:lstStyle/>
          <a:p>
            <a:r>
              <a:rPr lang="en-US" altLang="zh-CN" dirty="0"/>
              <a:t>while-</a:t>
            </a:r>
            <a:r>
              <a:rPr lang="zh-CN" altLang="en-US" dirty="0"/>
              <a:t>循环结构语句</a:t>
            </a:r>
            <a:endParaRPr lang="zh-CN" altLang="en-US" dirty="0" smtClean="0"/>
          </a:p>
        </p:txBody>
      </p:sp>
      <p:sp>
        <p:nvSpPr>
          <p:cNvPr id="59394" name="文本占位符 41986"/>
          <p:cNvSpPr>
            <a:spLocks noGrp="1" noChangeArrowheads="1"/>
          </p:cNvSpPr>
          <p:nvPr>
            <p:ph idx="1"/>
          </p:nvPr>
        </p:nvSpPr>
        <p:spPr>
          <a:xfrm>
            <a:off x="684213" y="1125538"/>
            <a:ext cx="8229600" cy="5327650"/>
          </a:xfrm>
        </p:spPr>
        <p:txBody>
          <a:bodyPr/>
          <a:lstStyle/>
          <a:p>
            <a:pPr marL="0" indent="0">
              <a:lnSpc>
                <a:spcPct val="80000"/>
              </a:lnSpc>
              <a:buNone/>
            </a:pPr>
            <a:r>
              <a:rPr lang="zh-CN" altLang="en-US" sz="2400" dirty="0" smtClean="0"/>
              <a:t>例：用</a:t>
            </a:r>
            <a:r>
              <a:rPr lang="en-US" altLang="zh-CN" sz="2400" dirty="0" smtClean="0"/>
              <a:t>while</a:t>
            </a:r>
            <a:r>
              <a:rPr lang="zh-CN" altLang="en-US" sz="2400" dirty="0" smtClean="0"/>
              <a:t>循环求</a:t>
            </a:r>
            <a:r>
              <a:rPr lang="en-US" altLang="zh-CN" sz="2400" dirty="0" smtClean="0"/>
              <a:t>1</a:t>
            </a:r>
            <a:r>
              <a:rPr lang="zh-CN" altLang="en-US" sz="2400" dirty="0" smtClean="0"/>
              <a:t>到</a:t>
            </a:r>
            <a:r>
              <a:rPr lang="en-US" altLang="zh-CN" sz="2400" dirty="0" smtClean="0"/>
              <a:t>100</a:t>
            </a:r>
            <a:r>
              <a:rPr lang="zh-CN" altLang="en-US" sz="2400" dirty="0" smtClean="0"/>
              <a:t>的和。</a:t>
            </a:r>
          </a:p>
          <a:p>
            <a:pPr>
              <a:lnSpc>
                <a:spcPct val="80000"/>
              </a:lnSpc>
              <a:buFont typeface="Wingdings" pitchFamily="2" charset="2"/>
              <a:buNone/>
            </a:pPr>
            <a:r>
              <a:rPr lang="zh-CN" altLang="en-US" sz="2400" dirty="0" smtClean="0"/>
              <a:t>  </a:t>
            </a:r>
            <a:r>
              <a:rPr lang="en-US" altLang="zh-CN" sz="2400" dirty="0" smtClean="0"/>
              <a:t>(1)</a:t>
            </a:r>
            <a:r>
              <a:rPr lang="zh-CN" altLang="en-US" sz="2400" dirty="0" smtClean="0"/>
              <a:t>用</a:t>
            </a:r>
            <a:r>
              <a:rPr lang="en-US" altLang="zh-CN" sz="2400" dirty="0" err="1" smtClean="0"/>
              <a:t>gedit</a:t>
            </a:r>
            <a:r>
              <a:rPr lang="zh-CN" altLang="en-US" sz="2400" dirty="0" smtClean="0"/>
              <a:t>编辑脚本程序</a:t>
            </a:r>
            <a:r>
              <a:rPr lang="en-US" altLang="zh-CN" sz="2400" dirty="0" smtClean="0"/>
              <a:t>test3</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bin]#</a:t>
            </a:r>
            <a:r>
              <a:rPr lang="en-US" altLang="zh-CN" sz="2000" dirty="0" err="1" smtClean="0"/>
              <a:t>gedit</a:t>
            </a:r>
            <a:r>
              <a:rPr lang="en-US" altLang="zh-CN" sz="2000" dirty="0" smtClean="0"/>
              <a:t> test3</a:t>
            </a:r>
          </a:p>
          <a:p>
            <a:pPr lvl="1">
              <a:lnSpc>
                <a:spcPct val="80000"/>
              </a:lnSpc>
              <a:buFont typeface="Wingdings" pitchFamily="2" charset="2"/>
              <a:buNone/>
            </a:pPr>
            <a:r>
              <a:rPr lang="en-US" altLang="zh-CN" sz="2000" dirty="0" smtClean="0"/>
              <a:t>    total=0</a:t>
            </a:r>
          </a:p>
          <a:p>
            <a:pPr lvl="1">
              <a:lnSpc>
                <a:spcPct val="80000"/>
              </a:lnSpc>
              <a:buFont typeface="Wingdings" pitchFamily="2" charset="2"/>
              <a:buNone/>
            </a:pPr>
            <a:r>
              <a:rPr lang="en-US" altLang="zh-CN" sz="2000" dirty="0" smtClean="0"/>
              <a:t>    </a:t>
            </a:r>
            <a:r>
              <a:rPr lang="en-US" altLang="zh-CN" sz="2000" dirty="0" err="1" smtClean="0"/>
              <a:t>num</a:t>
            </a:r>
            <a:r>
              <a:rPr lang="en-US" altLang="zh-CN" sz="2000" dirty="0" smtClean="0"/>
              <a:t>=0</a:t>
            </a:r>
          </a:p>
          <a:p>
            <a:pPr lvl="1">
              <a:lnSpc>
                <a:spcPct val="80000"/>
              </a:lnSpc>
              <a:buFont typeface="Wingdings" pitchFamily="2" charset="2"/>
              <a:buNone/>
            </a:pPr>
            <a:r>
              <a:rPr lang="en-US" altLang="zh-CN" sz="2000" dirty="0" smtClean="0"/>
              <a:t>    while((</a:t>
            </a:r>
            <a:r>
              <a:rPr lang="en-US" altLang="zh-CN" sz="2000" dirty="0" err="1" smtClean="0"/>
              <a:t>num</a:t>
            </a:r>
            <a:r>
              <a:rPr lang="en-US" altLang="zh-CN" sz="2000" dirty="0" smtClean="0"/>
              <a:t>&lt;=100));do</a:t>
            </a:r>
          </a:p>
          <a:p>
            <a:pPr lvl="1">
              <a:lnSpc>
                <a:spcPct val="80000"/>
              </a:lnSpc>
              <a:buNone/>
            </a:pPr>
            <a:r>
              <a:rPr lang="en-US" altLang="zh-CN" sz="2000" dirty="0" smtClean="0"/>
              <a:t>    total=`expr  $total  +  </a:t>
            </a:r>
            <a:r>
              <a:rPr lang="en-US" altLang="zh-CN" sz="2000" dirty="0"/>
              <a:t>$</a:t>
            </a:r>
            <a:r>
              <a:rPr lang="en-US" altLang="zh-CN" sz="2000" dirty="0" err="1"/>
              <a:t>num</a:t>
            </a:r>
            <a:r>
              <a:rPr lang="en-US" altLang="zh-CN" sz="2000" dirty="0"/>
              <a:t>`</a:t>
            </a:r>
            <a:endParaRPr lang="en-US" altLang="zh-CN" sz="2000" dirty="0" smtClean="0"/>
          </a:p>
          <a:p>
            <a:pPr lvl="1">
              <a:lnSpc>
                <a:spcPct val="80000"/>
              </a:lnSpc>
              <a:buFont typeface="Wingdings" pitchFamily="2" charset="2"/>
              <a:buNone/>
            </a:pPr>
            <a:r>
              <a:rPr lang="en-US" altLang="zh-CN" sz="2000" dirty="0" smtClean="0"/>
              <a:t>   ((</a:t>
            </a:r>
            <a:r>
              <a:rPr lang="en-US" altLang="zh-CN" sz="2000" dirty="0" err="1" smtClean="0"/>
              <a:t>num</a:t>
            </a:r>
            <a:r>
              <a:rPr lang="en-US" altLang="zh-CN" sz="2000" dirty="0" smtClean="0"/>
              <a:t>+=1))  </a:t>
            </a:r>
          </a:p>
          <a:p>
            <a:pPr lvl="1">
              <a:lnSpc>
                <a:spcPct val="80000"/>
              </a:lnSpc>
              <a:buFont typeface="Wingdings" pitchFamily="2" charset="2"/>
              <a:buNone/>
            </a:pPr>
            <a:r>
              <a:rPr lang="en-US" altLang="zh-CN" sz="2000" dirty="0" smtClean="0"/>
              <a:t>   done</a:t>
            </a:r>
          </a:p>
          <a:p>
            <a:pPr lvl="1">
              <a:lnSpc>
                <a:spcPct val="80000"/>
              </a:lnSpc>
              <a:buFont typeface="Wingdings" pitchFamily="2" charset="2"/>
              <a:buNone/>
            </a:pPr>
            <a:r>
              <a:rPr lang="en-US" altLang="zh-CN" sz="2000" dirty="0" smtClean="0"/>
              <a:t>   echo "The result is $total"</a:t>
            </a:r>
          </a:p>
          <a:p>
            <a:pPr>
              <a:lnSpc>
                <a:spcPct val="80000"/>
              </a:lnSpc>
              <a:buFont typeface="Wingdings" pitchFamily="2" charset="2"/>
              <a:buNone/>
            </a:pPr>
            <a:r>
              <a:rPr lang="en-US" altLang="zh-CN" sz="2400" dirty="0" smtClean="0"/>
              <a:t>(2)</a:t>
            </a:r>
            <a:r>
              <a:rPr lang="zh-CN" altLang="en-US" sz="2400" dirty="0" smtClean="0"/>
              <a:t>设置权限：</a:t>
            </a:r>
          </a:p>
          <a:p>
            <a:pPr>
              <a:lnSpc>
                <a:spcPct val="80000"/>
              </a:lnSpc>
              <a:buFont typeface="Wingdings" pitchFamily="2" charset="2"/>
              <a:buNone/>
            </a:pPr>
            <a:r>
              <a:rPr lang="zh-CN" altLang="en-US" sz="2400" dirty="0" smtClean="0"/>
              <a:t>	</a:t>
            </a:r>
            <a:r>
              <a:rPr lang="en-US" altLang="zh-CN" sz="2000" dirty="0" smtClean="0"/>
              <a:t>[</a:t>
            </a:r>
            <a:r>
              <a:rPr lang="en-US" altLang="zh-CN" sz="2000" dirty="0" err="1" smtClean="0"/>
              <a:t>root@localhost</a:t>
            </a:r>
            <a:r>
              <a:rPr lang="en-US" altLang="zh-CN" sz="2000" dirty="0" smtClean="0"/>
              <a:t> bin]#</a:t>
            </a:r>
            <a:r>
              <a:rPr lang="en-US" altLang="zh-CN" sz="2000" dirty="0" err="1" smtClean="0"/>
              <a:t>chmod</a:t>
            </a:r>
            <a:r>
              <a:rPr lang="en-US" altLang="zh-CN" sz="2000" dirty="0" smtClean="0"/>
              <a:t> +x test3</a:t>
            </a:r>
          </a:p>
          <a:p>
            <a:pPr>
              <a:lnSpc>
                <a:spcPct val="80000"/>
              </a:lnSpc>
              <a:buFont typeface="Wingdings" pitchFamily="2" charset="2"/>
              <a:buNone/>
            </a:pPr>
            <a:r>
              <a:rPr lang="en-US" altLang="zh-CN" sz="2400" dirty="0" smtClean="0"/>
              <a:t>(3)</a:t>
            </a:r>
            <a:r>
              <a:rPr lang="zh-CN" altLang="en-US" sz="2400" dirty="0" smtClean="0"/>
              <a:t>执行：</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bin]# ./test3</a:t>
            </a:r>
          </a:p>
          <a:p>
            <a:pPr lvl="1">
              <a:lnSpc>
                <a:spcPct val="80000"/>
              </a:lnSpc>
              <a:buFont typeface="Wingdings" pitchFamily="2" charset="2"/>
              <a:buNone/>
            </a:pPr>
            <a:r>
              <a:rPr lang="en-US" altLang="zh-CN" sz="2000" dirty="0" smtClean="0"/>
              <a:t>The result is 5050</a:t>
            </a:r>
          </a:p>
        </p:txBody>
      </p:sp>
      <p:sp>
        <p:nvSpPr>
          <p:cNvPr id="5939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8B45FED-F7AA-47A5-9124-0A0C2274F290}" type="slidenum">
              <a:rPr lang="zh-CN" altLang="en-US"/>
              <a:pPr/>
              <a:t>89</a:t>
            </a:fld>
            <a:endParaRPr lang="zh-CN" altLang="en-US"/>
          </a:p>
        </p:txBody>
      </p:sp>
    </p:spTree>
    <p:extLst>
      <p:ext uri="{BB962C8B-B14F-4D97-AF65-F5344CB8AC3E}">
        <p14:creationId xmlns:p14="http://schemas.microsoft.com/office/powerpoint/2010/main" val="1857020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5121"/>
          <p:cNvSpPr>
            <a:spLocks noGrp="1" noChangeArrowheads="1"/>
          </p:cNvSpPr>
          <p:nvPr>
            <p:ph type="title"/>
          </p:nvPr>
        </p:nvSpPr>
        <p:spPr/>
        <p:txBody>
          <a:bodyPr/>
          <a:lstStyle/>
          <a:p>
            <a:r>
              <a:rPr lang="en-US" altLang="zh-CN" dirty="0"/>
              <a:t>Shell</a:t>
            </a:r>
            <a:r>
              <a:rPr lang="zh-CN" altLang="en-US" dirty="0"/>
              <a:t>程序的特点及用途</a:t>
            </a:r>
          </a:p>
        </p:txBody>
      </p:sp>
      <p:sp>
        <p:nvSpPr>
          <p:cNvPr id="5122" name="文本占位符 5122"/>
          <p:cNvSpPr>
            <a:spLocks noGrp="1" noChangeArrowheads="1"/>
          </p:cNvSpPr>
          <p:nvPr>
            <p:ph idx="1"/>
          </p:nvPr>
        </p:nvSpPr>
        <p:spPr>
          <a:xfrm>
            <a:off x="684213" y="1412875"/>
            <a:ext cx="7632203" cy="4896445"/>
          </a:xfrm>
        </p:spPr>
        <p:txBody>
          <a:bodyPr/>
          <a:lstStyle/>
          <a:p>
            <a:r>
              <a:rPr lang="en-US" altLang="zh-CN" dirty="0"/>
              <a:t>shell</a:t>
            </a:r>
            <a:r>
              <a:rPr lang="zh-CN" altLang="en-US" dirty="0"/>
              <a:t>程序可以认为是将</a:t>
            </a:r>
            <a:r>
              <a:rPr lang="en-US" altLang="zh-CN" dirty="0"/>
              <a:t>shell</a:t>
            </a:r>
            <a:r>
              <a:rPr lang="zh-CN" altLang="en-US" dirty="0"/>
              <a:t>命令按照控制结构组织到一个文本文件中，批量的交给</a:t>
            </a:r>
            <a:r>
              <a:rPr lang="en-US" altLang="zh-CN" dirty="0"/>
              <a:t>shell</a:t>
            </a:r>
            <a:r>
              <a:rPr lang="zh-CN" altLang="en-US" dirty="0"/>
              <a:t>去执行 </a:t>
            </a:r>
          </a:p>
          <a:p>
            <a:r>
              <a:rPr lang="zh-CN" altLang="en-US" dirty="0"/>
              <a:t>不同的</a:t>
            </a:r>
            <a:r>
              <a:rPr lang="en-US" altLang="zh-CN" dirty="0"/>
              <a:t>shell</a:t>
            </a:r>
            <a:r>
              <a:rPr lang="zh-CN" altLang="en-US" dirty="0"/>
              <a:t>解释器使用不同的</a:t>
            </a:r>
            <a:r>
              <a:rPr lang="en-US" altLang="zh-CN" dirty="0"/>
              <a:t>shell</a:t>
            </a:r>
            <a:r>
              <a:rPr lang="zh-CN" altLang="en-US" dirty="0"/>
              <a:t>命令语法</a:t>
            </a:r>
          </a:p>
          <a:p>
            <a:pPr marL="342900" lvl="1" indent="-342900"/>
            <a:r>
              <a:rPr lang="en-US" altLang="zh-CN" sz="2800" dirty="0"/>
              <a:t>shell</a:t>
            </a:r>
            <a:r>
              <a:rPr lang="zh-CN" altLang="en-US" sz="2800" dirty="0"/>
              <a:t>程序解释执行，不生成可以执行的二进制文件</a:t>
            </a:r>
          </a:p>
          <a:p>
            <a:pPr marL="342900" lvl="1" indent="-342900"/>
            <a:r>
              <a:rPr lang="zh-CN" altLang="en-US" sz="2800" dirty="0"/>
              <a:t>可以帮助用户完成特定的任务，提高使用、维护系统的效率 </a:t>
            </a:r>
          </a:p>
          <a:p>
            <a:pPr marL="342900" lvl="1" indent="-342900"/>
            <a:r>
              <a:rPr lang="zh-CN" altLang="en-US" sz="2800" dirty="0"/>
              <a:t>了解</a:t>
            </a:r>
            <a:r>
              <a:rPr lang="en-US" altLang="zh-CN" sz="2800" dirty="0"/>
              <a:t>shell</a:t>
            </a:r>
            <a:r>
              <a:rPr lang="zh-CN" altLang="en-US" sz="2800" dirty="0"/>
              <a:t>程序可以更好的配置和使用</a:t>
            </a:r>
            <a:r>
              <a:rPr lang="en-US" altLang="zh-CN" sz="2800" dirty="0" err="1"/>
              <a:t>linux</a:t>
            </a:r>
            <a:r>
              <a:rPr lang="en-US" altLang="zh-CN" sz="2800" dirty="0"/>
              <a:t> </a:t>
            </a:r>
          </a:p>
          <a:p>
            <a:endParaRPr lang="zh-CN" altLang="en-US" sz="2400" dirty="0"/>
          </a:p>
        </p:txBody>
      </p:sp>
      <p:sp>
        <p:nvSpPr>
          <p:cNvPr id="512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772EAFB-7558-45B6-B88D-8A7F4D44A77A}" type="slidenum">
              <a:rPr lang="zh-CN" altLang="en-US"/>
              <a:pPr/>
              <a:t>9</a:t>
            </a:fld>
            <a:endParaRPr lang="zh-CN" altLang="en-US"/>
          </a:p>
        </p:txBody>
      </p:sp>
    </p:spTree>
    <p:extLst>
      <p:ext uri="{BB962C8B-B14F-4D97-AF65-F5344CB8AC3E}">
        <p14:creationId xmlns:p14="http://schemas.microsoft.com/office/powerpoint/2010/main" val="404398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p:txBody>
          <a:bodyPr/>
          <a:lstStyle/>
          <a:p>
            <a:r>
              <a:rPr lang="en-US" altLang="zh-CN" dirty="0"/>
              <a:t>while-</a:t>
            </a:r>
            <a:r>
              <a:rPr lang="zh-CN" altLang="en-US" dirty="0"/>
              <a:t>循环结构</a:t>
            </a:r>
            <a:r>
              <a:rPr lang="zh-CN" altLang="en-US" dirty="0" smtClean="0"/>
              <a:t>语句</a:t>
            </a:r>
          </a:p>
        </p:txBody>
      </p:sp>
      <p:sp>
        <p:nvSpPr>
          <p:cNvPr id="60418" name="内容占位符 2"/>
          <p:cNvSpPr>
            <a:spLocks noGrp="1" noChangeArrowheads="1"/>
          </p:cNvSpPr>
          <p:nvPr>
            <p:ph idx="1"/>
          </p:nvPr>
        </p:nvSpPr>
        <p:spPr>
          <a:xfrm>
            <a:off x="684213" y="1196753"/>
            <a:ext cx="8229600" cy="792087"/>
          </a:xfrm>
        </p:spPr>
        <p:txBody>
          <a:bodyPr/>
          <a:lstStyle/>
          <a:p>
            <a:pPr marL="0" indent="0">
              <a:buNone/>
            </a:pPr>
            <a:r>
              <a:rPr lang="zh-CN" altLang="en-US" sz="2000" dirty="0"/>
              <a:t>例2.21  程序执行时提醒输入密码：secret，如果错误提示再次输入，直到输入正确程序才往下执行</a:t>
            </a:r>
            <a:r>
              <a:rPr lang="zh-CN" altLang="en-US" sz="2000" dirty="0" smtClean="0"/>
              <a:t>。</a:t>
            </a:r>
            <a:endParaRPr lang="en-US" altLang="zh-CN" sz="2000" dirty="0" smtClean="0"/>
          </a:p>
        </p:txBody>
      </p:sp>
      <p:sp>
        <p:nvSpPr>
          <p:cNvPr id="60419"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D440F03-641E-4CE9-AA91-579561AC9A23}" type="slidenum">
              <a:rPr lang="zh-CN" altLang="en-US"/>
              <a:pPr/>
              <a:t>90</a:t>
            </a:fld>
            <a:endParaRPr lang="zh-CN" altLang="en-US"/>
          </a:p>
        </p:txBody>
      </p:sp>
      <p:sp>
        <p:nvSpPr>
          <p:cNvPr id="2" name="TextBox 1"/>
          <p:cNvSpPr txBox="1"/>
          <p:nvPr/>
        </p:nvSpPr>
        <p:spPr>
          <a:xfrm>
            <a:off x="755576" y="2204318"/>
            <a:ext cx="8208912" cy="4093428"/>
          </a:xfrm>
          <a:prstGeom prst="rect">
            <a:avLst/>
          </a:prstGeom>
          <a:noFill/>
        </p:spPr>
        <p:txBody>
          <a:bodyPr wrap="square" rtlCol="0">
            <a:spAutoFit/>
          </a:bodyPr>
          <a:lstStyle/>
          <a:p>
            <a:r>
              <a:rPr lang="zh-CN" altLang="en-US" sz="2000" dirty="0"/>
              <a:t>#! /bin/bash</a:t>
            </a:r>
          </a:p>
          <a:p>
            <a:r>
              <a:rPr lang="zh-CN" altLang="en-US" sz="2000" dirty="0"/>
              <a:t>echo "Guess the password"</a:t>
            </a:r>
          </a:p>
          <a:p>
            <a:r>
              <a:rPr lang="en-US" altLang="zh-CN" sz="2000" dirty="0"/>
              <a:t>e</a:t>
            </a:r>
            <a:r>
              <a:rPr lang="zh-CN" altLang="en-US" sz="2000" dirty="0"/>
              <a:t>cho  –n "Enter your password: "</a:t>
            </a:r>
          </a:p>
          <a:p>
            <a:r>
              <a:rPr lang="zh-CN" altLang="en-US" sz="2000" dirty="0"/>
              <a:t>read yourpasswd</a:t>
            </a:r>
          </a:p>
          <a:p>
            <a:r>
              <a:rPr lang="zh-CN" altLang="en-US" sz="2000" dirty="0"/>
              <a:t>while [ "$yourpasswd" != "secret" ]</a:t>
            </a:r>
          </a:p>
          <a:p>
            <a:r>
              <a:rPr lang="zh-CN" altLang="en-US" sz="2000" dirty="0"/>
              <a:t>do</a:t>
            </a:r>
          </a:p>
          <a:p>
            <a:r>
              <a:rPr lang="zh-CN" altLang="en-US" sz="2000" dirty="0"/>
              <a:t>	echo "Sorry. Try again"</a:t>
            </a:r>
          </a:p>
          <a:p>
            <a:r>
              <a:rPr lang="zh-CN" altLang="en-US" sz="2000" dirty="0"/>
              <a:t>	echo  –n "Enter your password: "</a:t>
            </a:r>
          </a:p>
          <a:p>
            <a:r>
              <a:rPr lang="zh-CN" altLang="en-US" sz="2000" dirty="0"/>
              <a:t>	read yourpasswd</a:t>
            </a:r>
          </a:p>
          <a:p>
            <a:r>
              <a:rPr lang="zh-CN" altLang="en-US" sz="2000" dirty="0"/>
              <a:t>done</a:t>
            </a:r>
          </a:p>
          <a:p>
            <a:r>
              <a:rPr lang="zh-CN" altLang="en-US" sz="2000" dirty="0"/>
              <a:t>echo "Wow! You are a genius! "</a:t>
            </a:r>
          </a:p>
          <a:p>
            <a:r>
              <a:rPr lang="zh-CN" altLang="en-US" sz="2000" dirty="0"/>
              <a:t>exit 0</a:t>
            </a:r>
          </a:p>
          <a:p>
            <a:endParaRPr lang="zh-CN" alt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48474"/>
            <a:ext cx="7632848" cy="4460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45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p:bldP spid="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43009"/>
          <p:cNvSpPr>
            <a:spLocks noGrp="1" noChangeArrowheads="1"/>
          </p:cNvSpPr>
          <p:nvPr>
            <p:ph type="title"/>
          </p:nvPr>
        </p:nvSpPr>
        <p:spPr/>
        <p:txBody>
          <a:bodyPr/>
          <a:lstStyle/>
          <a:p>
            <a:r>
              <a:rPr lang="en-US" altLang="zh-CN" dirty="0"/>
              <a:t>u</a:t>
            </a:r>
            <a:r>
              <a:rPr lang="en-US" altLang="zh-CN" dirty="0" smtClean="0"/>
              <a:t>ntil-</a:t>
            </a:r>
            <a:r>
              <a:rPr lang="zh-CN" altLang="en-US" dirty="0" smtClean="0"/>
              <a:t>循环结构语句 </a:t>
            </a:r>
          </a:p>
        </p:txBody>
      </p:sp>
      <p:sp>
        <p:nvSpPr>
          <p:cNvPr id="61442" name="文本占位符 43010"/>
          <p:cNvSpPr>
            <a:spLocks noGrp="1" noChangeArrowheads="1"/>
          </p:cNvSpPr>
          <p:nvPr>
            <p:ph idx="1"/>
          </p:nvPr>
        </p:nvSpPr>
        <p:spPr>
          <a:xfrm>
            <a:off x="683568" y="1268760"/>
            <a:ext cx="8229600" cy="4525963"/>
          </a:xfrm>
        </p:spPr>
        <p:txBody>
          <a:bodyPr/>
          <a:lstStyle/>
          <a:p>
            <a:pPr>
              <a:buFont typeface="Wingdings" pitchFamily="2" charset="2"/>
              <a:buNone/>
            </a:pPr>
            <a:r>
              <a:rPr lang="en-US" altLang="zh-CN" b="1" dirty="0" smtClean="0"/>
              <a:t>3.until</a:t>
            </a:r>
            <a:r>
              <a:rPr lang="zh-CN" altLang="en-US" b="1" dirty="0" smtClean="0"/>
              <a:t>循环</a:t>
            </a:r>
          </a:p>
          <a:p>
            <a:r>
              <a:rPr lang="zh-CN" altLang="en-US" dirty="0" smtClean="0"/>
              <a:t>语法：</a:t>
            </a:r>
          </a:p>
          <a:p>
            <a:pPr lvl="1">
              <a:buFont typeface="Wingdings" pitchFamily="2" charset="2"/>
              <a:buNone/>
            </a:pPr>
            <a:r>
              <a:rPr lang="en-US" altLang="zh-CN" dirty="0" smtClean="0"/>
              <a:t>until </a:t>
            </a:r>
            <a:r>
              <a:rPr lang="zh-CN" altLang="en-US" dirty="0" smtClean="0"/>
              <a:t>表达式</a:t>
            </a:r>
          </a:p>
          <a:p>
            <a:pPr lvl="1">
              <a:buFont typeface="Wingdings" pitchFamily="2" charset="2"/>
              <a:buNone/>
            </a:pPr>
            <a:r>
              <a:rPr lang="en-US" altLang="zh-CN" dirty="0" smtClean="0"/>
              <a:t>do</a:t>
            </a:r>
          </a:p>
          <a:p>
            <a:pPr lvl="1">
              <a:buFont typeface="Wingdings" pitchFamily="2" charset="2"/>
              <a:buNone/>
            </a:pPr>
            <a:r>
              <a:rPr lang="zh-CN" altLang="en-US" dirty="0" smtClean="0"/>
              <a:t>操作</a:t>
            </a:r>
          </a:p>
          <a:p>
            <a:pPr lvl="1">
              <a:buFont typeface="Wingdings" pitchFamily="2" charset="2"/>
              <a:buNone/>
            </a:pPr>
            <a:r>
              <a:rPr lang="en-US" altLang="zh-CN" dirty="0" smtClean="0"/>
              <a:t>done</a:t>
            </a:r>
          </a:p>
          <a:p>
            <a:r>
              <a:rPr lang="zh-CN" altLang="en-US" dirty="0" smtClean="0"/>
              <a:t>重复</a:t>
            </a:r>
            <a:r>
              <a:rPr lang="en-US" altLang="zh-CN" dirty="0" smtClean="0"/>
              <a:t>do</a:t>
            </a:r>
            <a:r>
              <a:rPr lang="zh-CN" altLang="en-US" dirty="0" smtClean="0"/>
              <a:t>和</a:t>
            </a:r>
            <a:r>
              <a:rPr lang="en-US" altLang="zh-CN" dirty="0" smtClean="0"/>
              <a:t>done</a:t>
            </a:r>
            <a:r>
              <a:rPr lang="zh-CN" altLang="en-US" dirty="0" smtClean="0"/>
              <a:t>之间的操作直到表达式成立为止</a:t>
            </a:r>
            <a:endParaRPr lang="en-US" altLang="zh-CN" dirty="0" smtClean="0"/>
          </a:p>
          <a:p>
            <a:r>
              <a:rPr lang="en-US" altLang="zh-CN" dirty="0" smtClean="0"/>
              <a:t>until</a:t>
            </a:r>
            <a:r>
              <a:rPr lang="zh-CN" altLang="en-US" dirty="0" smtClean="0"/>
              <a:t>语句非常适合应用在需要让循环不停地执行，直到某些事情发生为止</a:t>
            </a:r>
          </a:p>
        </p:txBody>
      </p:sp>
      <p:sp>
        <p:nvSpPr>
          <p:cNvPr id="61443"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6634948-9958-4963-BEF9-2DDB03F53545}" type="slidenum">
              <a:rPr lang="zh-CN" altLang="en-US"/>
              <a:pPr/>
              <a:t>91</a:t>
            </a:fld>
            <a:endParaRPr lang="zh-CN" altLang="en-US"/>
          </a:p>
        </p:txBody>
      </p:sp>
    </p:spTree>
    <p:extLst>
      <p:ext uri="{BB962C8B-B14F-4D97-AF65-F5344CB8AC3E}">
        <p14:creationId xmlns:p14="http://schemas.microsoft.com/office/powerpoint/2010/main" val="335630940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44033"/>
          <p:cNvSpPr>
            <a:spLocks noGrp="1" noChangeArrowheads="1"/>
          </p:cNvSpPr>
          <p:nvPr>
            <p:ph type="title"/>
          </p:nvPr>
        </p:nvSpPr>
        <p:spPr/>
        <p:txBody>
          <a:bodyPr/>
          <a:lstStyle/>
          <a:p>
            <a:r>
              <a:rPr lang="en-US" altLang="zh-CN" dirty="0"/>
              <a:t>until-</a:t>
            </a:r>
            <a:r>
              <a:rPr lang="zh-CN" altLang="en-US" dirty="0"/>
              <a:t>循环结构语句 </a:t>
            </a:r>
            <a:endParaRPr lang="zh-CN" altLang="en-US" dirty="0" smtClean="0"/>
          </a:p>
        </p:txBody>
      </p:sp>
      <p:sp>
        <p:nvSpPr>
          <p:cNvPr id="62466" name="文本占位符 44034"/>
          <p:cNvSpPr>
            <a:spLocks noGrp="1" noChangeArrowheads="1"/>
          </p:cNvSpPr>
          <p:nvPr>
            <p:ph idx="1"/>
          </p:nvPr>
        </p:nvSpPr>
        <p:spPr>
          <a:xfrm>
            <a:off x="684213" y="1125538"/>
            <a:ext cx="8229600" cy="5399087"/>
          </a:xfrm>
        </p:spPr>
        <p:txBody>
          <a:bodyPr/>
          <a:lstStyle/>
          <a:p>
            <a:pPr marL="0" indent="0">
              <a:lnSpc>
                <a:spcPct val="80000"/>
              </a:lnSpc>
              <a:buNone/>
            </a:pPr>
            <a:r>
              <a:rPr lang="zh-CN" altLang="en-US" sz="2400" dirty="0" smtClean="0"/>
              <a:t>例</a:t>
            </a:r>
            <a:r>
              <a:rPr lang="en-US" altLang="zh-CN" sz="2400" dirty="0" smtClean="0"/>
              <a:t>:</a:t>
            </a:r>
            <a:r>
              <a:rPr lang="zh-CN" altLang="en-US" sz="2400" dirty="0" smtClean="0"/>
              <a:t>用</a:t>
            </a:r>
            <a:r>
              <a:rPr lang="en-US" altLang="zh-CN" sz="2400" dirty="0" smtClean="0"/>
              <a:t>until</a:t>
            </a:r>
            <a:r>
              <a:rPr lang="zh-CN" altLang="en-US" sz="2400" dirty="0" smtClean="0"/>
              <a:t>循环求</a:t>
            </a:r>
            <a:r>
              <a:rPr lang="en-US" altLang="zh-CN" sz="2400" dirty="0" smtClean="0"/>
              <a:t>1</a:t>
            </a:r>
            <a:r>
              <a:rPr lang="zh-CN" altLang="en-US" sz="2400" dirty="0" smtClean="0"/>
              <a:t>到</a:t>
            </a:r>
            <a:r>
              <a:rPr lang="en-US" altLang="zh-CN" sz="2400" dirty="0" smtClean="0"/>
              <a:t>100</a:t>
            </a:r>
            <a:r>
              <a:rPr lang="zh-CN" altLang="en-US" sz="2400" dirty="0" smtClean="0"/>
              <a:t>的和。</a:t>
            </a:r>
          </a:p>
          <a:p>
            <a:pPr>
              <a:lnSpc>
                <a:spcPct val="80000"/>
              </a:lnSpc>
              <a:buFont typeface="Wingdings" pitchFamily="2" charset="2"/>
              <a:buNone/>
            </a:pPr>
            <a:r>
              <a:rPr lang="en-US" altLang="zh-CN" sz="2400" dirty="0" smtClean="0"/>
              <a:t>(1)</a:t>
            </a:r>
            <a:r>
              <a:rPr lang="zh-CN" altLang="en-US" sz="2400" dirty="0" smtClean="0"/>
              <a:t>用</a:t>
            </a:r>
            <a:r>
              <a:rPr lang="en-US" altLang="zh-CN" sz="2400" dirty="0" err="1" smtClean="0"/>
              <a:t>gedit</a:t>
            </a:r>
            <a:r>
              <a:rPr lang="zh-CN" altLang="en-US" sz="2400" dirty="0" smtClean="0"/>
              <a:t>编辑脚本程序</a:t>
            </a:r>
            <a:r>
              <a:rPr lang="en-US" altLang="zh-CN" sz="2400" dirty="0" smtClean="0"/>
              <a:t>test4</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bin]#</a:t>
            </a:r>
            <a:r>
              <a:rPr lang="en-US" altLang="zh-CN" sz="2000" dirty="0" err="1" smtClean="0"/>
              <a:t>gedit</a:t>
            </a:r>
            <a:r>
              <a:rPr lang="en-US" altLang="zh-CN" sz="2000" dirty="0" smtClean="0"/>
              <a:t> test4</a:t>
            </a:r>
          </a:p>
          <a:p>
            <a:pPr lvl="1">
              <a:lnSpc>
                <a:spcPct val="80000"/>
              </a:lnSpc>
              <a:buFont typeface="Wingdings" pitchFamily="2" charset="2"/>
              <a:buNone/>
            </a:pPr>
            <a:r>
              <a:rPr lang="en-US" altLang="zh-CN" sz="2000" dirty="0" smtClean="0"/>
              <a:t>total=0</a:t>
            </a:r>
          </a:p>
          <a:p>
            <a:pPr lvl="1">
              <a:lnSpc>
                <a:spcPct val="80000"/>
              </a:lnSpc>
              <a:buFont typeface="Wingdings" pitchFamily="2" charset="2"/>
              <a:buNone/>
            </a:pPr>
            <a:r>
              <a:rPr lang="en-US" altLang="zh-CN" sz="2000" dirty="0" err="1" smtClean="0"/>
              <a:t>num</a:t>
            </a:r>
            <a:r>
              <a:rPr lang="en-US" altLang="zh-CN" sz="2000" dirty="0" smtClean="0"/>
              <a:t>=0</a:t>
            </a:r>
          </a:p>
          <a:p>
            <a:pPr lvl="1">
              <a:lnSpc>
                <a:spcPct val="80000"/>
              </a:lnSpc>
              <a:buFont typeface="Wingdings" pitchFamily="2" charset="2"/>
              <a:buNone/>
            </a:pPr>
            <a:r>
              <a:rPr lang="en-US" altLang="zh-CN" sz="2000" dirty="0" smtClean="0"/>
              <a:t>until [ $</a:t>
            </a:r>
            <a:r>
              <a:rPr lang="en-US" altLang="zh-CN" sz="2000" dirty="0" err="1" smtClean="0"/>
              <a:t>num</a:t>
            </a:r>
            <a:r>
              <a:rPr lang="en-US" altLang="zh-CN" sz="2000" dirty="0" smtClean="0"/>
              <a:t> -</a:t>
            </a:r>
            <a:r>
              <a:rPr lang="en-US" altLang="zh-CN" sz="2000" dirty="0" err="1" smtClean="0"/>
              <a:t>gt</a:t>
            </a:r>
            <a:r>
              <a:rPr lang="en-US" altLang="zh-CN" sz="2000" dirty="0" smtClean="0"/>
              <a:t> 100 ]</a:t>
            </a:r>
          </a:p>
          <a:p>
            <a:pPr lvl="1">
              <a:lnSpc>
                <a:spcPct val="80000"/>
              </a:lnSpc>
              <a:buFont typeface="Wingdings" pitchFamily="2" charset="2"/>
              <a:buNone/>
            </a:pPr>
            <a:r>
              <a:rPr lang="en-US" altLang="zh-CN" sz="2000" dirty="0" smtClean="0"/>
              <a:t>do</a:t>
            </a:r>
          </a:p>
          <a:p>
            <a:pPr lvl="1">
              <a:lnSpc>
                <a:spcPct val="80000"/>
              </a:lnSpc>
              <a:buFont typeface="Wingdings" pitchFamily="2" charset="2"/>
              <a:buNone/>
            </a:pPr>
            <a:r>
              <a:rPr lang="en-US" altLang="zh-CN" sz="2000" dirty="0" smtClean="0"/>
              <a:t> total=`expr $total + $</a:t>
            </a:r>
            <a:r>
              <a:rPr lang="en-US" altLang="zh-CN" sz="2000" dirty="0" err="1" smtClean="0"/>
              <a:t>num</a:t>
            </a:r>
            <a:r>
              <a:rPr lang="en-US" altLang="zh-CN" sz="2000" dirty="0" smtClean="0"/>
              <a:t>`  </a:t>
            </a:r>
          </a:p>
          <a:p>
            <a:pPr lvl="1">
              <a:lnSpc>
                <a:spcPct val="80000"/>
              </a:lnSpc>
              <a:buFont typeface="Wingdings" pitchFamily="2" charset="2"/>
              <a:buNone/>
            </a:pPr>
            <a:r>
              <a:rPr lang="en-US" altLang="zh-CN" sz="2000" dirty="0" smtClean="0"/>
              <a:t> </a:t>
            </a:r>
            <a:r>
              <a:rPr lang="en-US" altLang="zh-CN" sz="2000" dirty="0" err="1" smtClean="0"/>
              <a:t>num</a:t>
            </a:r>
            <a:r>
              <a:rPr lang="en-US" altLang="zh-CN" sz="2000" dirty="0" smtClean="0"/>
              <a:t>=`expr $</a:t>
            </a:r>
            <a:r>
              <a:rPr lang="en-US" altLang="zh-CN" sz="2000" dirty="0" err="1" smtClean="0"/>
              <a:t>num</a:t>
            </a:r>
            <a:r>
              <a:rPr lang="en-US" altLang="zh-CN" sz="2000" dirty="0" smtClean="0"/>
              <a:t> + 1`</a:t>
            </a:r>
          </a:p>
          <a:p>
            <a:pPr lvl="1">
              <a:lnSpc>
                <a:spcPct val="80000"/>
              </a:lnSpc>
              <a:buFont typeface="Wingdings" pitchFamily="2" charset="2"/>
              <a:buNone/>
            </a:pPr>
            <a:r>
              <a:rPr lang="en-US" altLang="zh-CN" sz="2000" dirty="0" smtClean="0"/>
              <a:t>done</a:t>
            </a:r>
          </a:p>
          <a:p>
            <a:pPr lvl="1">
              <a:lnSpc>
                <a:spcPct val="80000"/>
              </a:lnSpc>
              <a:buFont typeface="Wingdings" pitchFamily="2" charset="2"/>
              <a:buNone/>
            </a:pPr>
            <a:r>
              <a:rPr lang="en-US" altLang="zh-CN" sz="2000" dirty="0" smtClean="0"/>
              <a:t>echo "The result is $total"</a:t>
            </a:r>
          </a:p>
          <a:p>
            <a:pPr>
              <a:lnSpc>
                <a:spcPct val="80000"/>
              </a:lnSpc>
              <a:buFont typeface="Wingdings" pitchFamily="2" charset="2"/>
              <a:buNone/>
            </a:pPr>
            <a:r>
              <a:rPr lang="en-US" altLang="zh-CN" sz="2400" dirty="0" smtClean="0"/>
              <a:t>(2)</a:t>
            </a:r>
            <a:r>
              <a:rPr lang="zh-CN" altLang="en-US" sz="2400" dirty="0" smtClean="0"/>
              <a:t>设置权限：</a:t>
            </a:r>
          </a:p>
          <a:p>
            <a:pPr>
              <a:lnSpc>
                <a:spcPct val="80000"/>
              </a:lnSpc>
              <a:buFont typeface="Wingdings" pitchFamily="2" charset="2"/>
              <a:buNone/>
            </a:pPr>
            <a:r>
              <a:rPr lang="zh-CN" altLang="en-US" sz="2400" dirty="0" smtClean="0"/>
              <a:t>	</a:t>
            </a:r>
            <a:r>
              <a:rPr lang="en-US" altLang="zh-CN" sz="2400" dirty="0" smtClean="0"/>
              <a:t>[</a:t>
            </a:r>
            <a:r>
              <a:rPr lang="en-US" altLang="zh-CN" sz="2400" dirty="0" err="1" smtClean="0"/>
              <a:t>root@localhost</a:t>
            </a:r>
            <a:r>
              <a:rPr lang="en-US" altLang="zh-CN" sz="2400" dirty="0" smtClean="0"/>
              <a:t> bin]#</a:t>
            </a:r>
            <a:r>
              <a:rPr lang="en-US" altLang="zh-CN" sz="2400" dirty="0" err="1" smtClean="0"/>
              <a:t>chmod</a:t>
            </a:r>
            <a:r>
              <a:rPr lang="en-US" altLang="zh-CN" sz="2400" dirty="0" smtClean="0"/>
              <a:t> +x test4</a:t>
            </a:r>
          </a:p>
          <a:p>
            <a:pPr>
              <a:lnSpc>
                <a:spcPct val="80000"/>
              </a:lnSpc>
              <a:buFont typeface="Wingdings" pitchFamily="2" charset="2"/>
              <a:buNone/>
            </a:pPr>
            <a:r>
              <a:rPr lang="en-US" altLang="zh-CN" sz="2400" dirty="0" smtClean="0"/>
              <a:t>(3)</a:t>
            </a:r>
            <a:r>
              <a:rPr lang="zh-CN" altLang="en-US" sz="2400" dirty="0" smtClean="0"/>
              <a:t>执行：</a:t>
            </a:r>
          </a:p>
          <a:p>
            <a:pPr lvl="1">
              <a:lnSpc>
                <a:spcPct val="80000"/>
              </a:lnSpc>
              <a:buFont typeface="Wingdings" pitchFamily="2" charset="2"/>
              <a:buNone/>
            </a:pPr>
            <a:r>
              <a:rPr lang="en-US" altLang="zh-CN" sz="2000" dirty="0" smtClean="0"/>
              <a:t>[</a:t>
            </a:r>
            <a:r>
              <a:rPr lang="en-US" altLang="zh-CN" sz="2000" dirty="0" err="1" smtClean="0"/>
              <a:t>root@localhost</a:t>
            </a:r>
            <a:r>
              <a:rPr lang="en-US" altLang="zh-CN" sz="2000" dirty="0" smtClean="0"/>
              <a:t> bin]#./test4</a:t>
            </a:r>
          </a:p>
          <a:p>
            <a:pPr lvl="1">
              <a:lnSpc>
                <a:spcPct val="80000"/>
              </a:lnSpc>
              <a:buFont typeface="Wingdings" pitchFamily="2" charset="2"/>
              <a:buNone/>
            </a:pPr>
            <a:r>
              <a:rPr lang="en-US" altLang="zh-CN" sz="2000" dirty="0" smtClean="0"/>
              <a:t>The result is 5050</a:t>
            </a:r>
          </a:p>
        </p:txBody>
      </p:sp>
      <p:sp>
        <p:nvSpPr>
          <p:cNvPr id="62467"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B0CB3AD-7651-416A-97A3-59805C4041EE}" type="slidenum">
              <a:rPr lang="zh-CN" altLang="en-US"/>
              <a:pPr/>
              <a:t>92</a:t>
            </a:fld>
            <a:endParaRPr lang="zh-CN" altLang="en-US"/>
          </a:p>
        </p:txBody>
      </p:sp>
    </p:spTree>
    <p:extLst>
      <p:ext uri="{BB962C8B-B14F-4D97-AF65-F5344CB8AC3E}">
        <p14:creationId xmlns:p14="http://schemas.microsoft.com/office/powerpoint/2010/main" val="14359133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noChangeArrowheads="1"/>
          </p:cNvSpPr>
          <p:nvPr>
            <p:ph type="title"/>
          </p:nvPr>
        </p:nvSpPr>
        <p:spPr/>
        <p:txBody>
          <a:bodyPr/>
          <a:lstStyle/>
          <a:p>
            <a:r>
              <a:rPr lang="en-US" altLang="zh-CN" dirty="0"/>
              <a:t>until-</a:t>
            </a:r>
            <a:r>
              <a:rPr lang="zh-CN" altLang="en-US" dirty="0"/>
              <a:t>循环结构语句 </a:t>
            </a:r>
            <a:endParaRPr lang="zh-CN" altLang="en-US" dirty="0" smtClean="0"/>
          </a:p>
        </p:txBody>
      </p:sp>
      <p:sp>
        <p:nvSpPr>
          <p:cNvPr id="63490" name="内容占位符 2"/>
          <p:cNvSpPr>
            <a:spLocks noGrp="1" noChangeArrowheads="1"/>
          </p:cNvSpPr>
          <p:nvPr>
            <p:ph idx="1"/>
          </p:nvPr>
        </p:nvSpPr>
        <p:spPr>
          <a:xfrm>
            <a:off x="611560" y="1124744"/>
            <a:ext cx="8424936" cy="1656184"/>
          </a:xfrm>
        </p:spPr>
        <p:txBody>
          <a:bodyPr/>
          <a:lstStyle/>
          <a:p>
            <a:pPr marL="0" indent="0">
              <a:buFont typeface="Wingdings" pitchFamily="2" charset="2"/>
              <a:buNone/>
            </a:pPr>
            <a:r>
              <a:rPr lang="zh-CN" altLang="en-US" sz="2000" dirty="0" smtClean="0"/>
              <a:t>例2.23 设计一个程序，当某个特定的用户登录时，该警报就会开始工作，并通过命令行将用户名传递给脚本程序。</a:t>
            </a:r>
          </a:p>
          <a:p>
            <a:pPr marL="0" indent="0">
              <a:buFont typeface="Wingdings" pitchFamily="2" charset="2"/>
              <a:buNone/>
            </a:pPr>
            <a:r>
              <a:rPr lang="zh-CN" altLang="en-US" sz="2000" dirty="0" smtClean="0"/>
              <a:t>分析：在这个例子中，设置了一个警报（</a:t>
            </a:r>
            <a:r>
              <a:rPr lang="en-US" altLang="zh-CN" sz="2000" dirty="0" smtClean="0"/>
              <a:t>\a</a:t>
            </a:r>
            <a:r>
              <a:rPr lang="zh-CN" altLang="en-US" sz="2000" dirty="0" smtClean="0"/>
              <a:t>）</a:t>
            </a:r>
            <a:r>
              <a:rPr lang="en-US" altLang="zh-CN" sz="2000" dirty="0" smtClean="0"/>
              <a:t>,</a:t>
            </a:r>
            <a:r>
              <a:rPr lang="zh-CN" altLang="en-US" sz="2000" dirty="0" smtClean="0"/>
              <a:t>当某个特定用户（</a:t>
            </a:r>
            <a:r>
              <a:rPr lang="en-US" altLang="zh-CN" sz="2000" dirty="0" smtClean="0"/>
              <a:t>root</a:t>
            </a:r>
            <a:r>
              <a:rPr lang="zh-CN" altLang="en-US" sz="2000" dirty="0" smtClean="0"/>
              <a:t>）登录时，该警报就会开始工作，并通过命令行将登录用户信息</a:t>
            </a:r>
            <a:r>
              <a:rPr lang="zh-CN" altLang="en-US" sz="2000" dirty="0" smtClean="0"/>
              <a:t>通过重定向（</a:t>
            </a:r>
            <a:r>
              <a:rPr lang="en-US" altLang="zh-CN" sz="2000" dirty="0" smtClean="0"/>
              <a:t>&gt;</a:t>
            </a:r>
            <a:r>
              <a:rPr lang="zh-CN" altLang="en-US" sz="2000" dirty="0" smtClean="0"/>
              <a:t>）传递给脚本程序（</a:t>
            </a:r>
            <a:r>
              <a:rPr lang="en-US" altLang="zh-CN" sz="2000" dirty="0" smtClean="0"/>
              <a:t>/dev/aa</a:t>
            </a:r>
            <a:r>
              <a:rPr lang="zh-CN" altLang="en-US" sz="2000" dirty="0" smtClean="0"/>
              <a:t>）</a:t>
            </a:r>
            <a:endParaRPr lang="zh-CN" altLang="en-US" sz="2000" dirty="0" smtClean="0"/>
          </a:p>
        </p:txBody>
      </p:sp>
      <p:sp>
        <p:nvSpPr>
          <p:cNvPr id="63491" name="灯片编号占位符 3"/>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093E8FA-81DA-4124-8E2A-0D168346089A}" type="slidenum">
              <a:rPr lang="zh-CN" altLang="en-US"/>
              <a:pPr/>
              <a:t>93</a:t>
            </a:fld>
            <a:endParaRPr lang="zh-CN" altLang="en-US"/>
          </a:p>
        </p:txBody>
      </p:sp>
      <p:sp>
        <p:nvSpPr>
          <p:cNvPr id="2" name="TextBox 1"/>
          <p:cNvSpPr txBox="1"/>
          <p:nvPr/>
        </p:nvSpPr>
        <p:spPr>
          <a:xfrm>
            <a:off x="755576" y="2878484"/>
            <a:ext cx="8208912" cy="3693319"/>
          </a:xfrm>
          <a:prstGeom prst="rect">
            <a:avLst/>
          </a:prstGeom>
          <a:noFill/>
        </p:spPr>
        <p:txBody>
          <a:bodyPr wrap="square" rtlCol="0">
            <a:spAutoFit/>
          </a:bodyPr>
          <a:lstStyle/>
          <a:p>
            <a:r>
              <a:rPr lang="zh-CN" altLang="en-US" sz="2400" dirty="0"/>
              <a:t>Shell223程序如下：</a:t>
            </a:r>
          </a:p>
          <a:p>
            <a:r>
              <a:rPr lang="zh-CN" altLang="en-US" sz="2400" dirty="0"/>
              <a:t>#! /bin/bash</a:t>
            </a:r>
          </a:p>
          <a:p>
            <a:r>
              <a:rPr lang="zh-CN" altLang="en-US" sz="2400" dirty="0"/>
              <a:t>until who -a | grep "$1" &gt; /dev/aa</a:t>
            </a:r>
          </a:p>
          <a:p>
            <a:r>
              <a:rPr lang="zh-CN" altLang="en-US" sz="2400" dirty="0"/>
              <a:t>do</a:t>
            </a:r>
          </a:p>
          <a:p>
            <a:r>
              <a:rPr lang="zh-CN" altLang="en-US" sz="2400" dirty="0"/>
              <a:t>  sleep 60</a:t>
            </a:r>
          </a:p>
          <a:p>
            <a:r>
              <a:rPr lang="zh-CN" altLang="en-US" sz="2400" dirty="0"/>
              <a:t>done</a:t>
            </a:r>
          </a:p>
          <a:p>
            <a:r>
              <a:rPr lang="zh-CN" altLang="en-US" sz="2400" dirty="0"/>
              <a:t>echo  -e \\a</a:t>
            </a:r>
          </a:p>
          <a:p>
            <a:r>
              <a:rPr lang="zh-CN" altLang="en-US" sz="2400" dirty="0"/>
              <a:t>echo "$1 has just logged in"</a:t>
            </a:r>
          </a:p>
          <a:p>
            <a:r>
              <a:rPr lang="zh-CN" altLang="en-US" sz="2400" dirty="0"/>
              <a:t>exit 0</a:t>
            </a:r>
          </a:p>
          <a:p>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49" y="2996952"/>
            <a:ext cx="8779191" cy="285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79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47105"/>
          <p:cNvSpPr>
            <a:spLocks noGrp="1" noChangeArrowheads="1"/>
          </p:cNvSpPr>
          <p:nvPr>
            <p:ph type="title"/>
          </p:nvPr>
        </p:nvSpPr>
        <p:spPr/>
        <p:txBody>
          <a:bodyPr/>
          <a:lstStyle/>
          <a:p>
            <a:r>
              <a:rPr lang="zh-CN" altLang="en-US" b="1" dirty="0" smtClean="0"/>
              <a:t>case语句</a:t>
            </a:r>
            <a:endParaRPr lang="zh-CN" altLang="en-US" dirty="0" smtClean="0"/>
          </a:p>
        </p:txBody>
      </p:sp>
      <p:sp>
        <p:nvSpPr>
          <p:cNvPr id="64514" name="文本占位符 47106"/>
          <p:cNvSpPr>
            <a:spLocks noGrp="1" noChangeArrowheads="1"/>
          </p:cNvSpPr>
          <p:nvPr>
            <p:ph idx="1"/>
          </p:nvPr>
        </p:nvSpPr>
        <p:spPr>
          <a:xfrm>
            <a:off x="683568" y="1052736"/>
            <a:ext cx="8229600" cy="5327650"/>
          </a:xfrm>
        </p:spPr>
        <p:txBody>
          <a:bodyPr/>
          <a:lstStyle/>
          <a:p>
            <a:pPr>
              <a:lnSpc>
                <a:spcPct val="80000"/>
              </a:lnSpc>
            </a:pPr>
            <a:r>
              <a:rPr lang="zh-CN" altLang="en-US" sz="2400" dirty="0" smtClean="0"/>
              <a:t>语法：</a:t>
            </a:r>
            <a:endParaRPr lang="zh-CN" altLang="en-US" sz="2000" dirty="0" smtClean="0"/>
          </a:p>
          <a:p>
            <a:pPr lvl="1">
              <a:lnSpc>
                <a:spcPct val="80000"/>
              </a:lnSpc>
              <a:buFont typeface="Wingdings" pitchFamily="2" charset="2"/>
              <a:buNone/>
            </a:pPr>
            <a:r>
              <a:rPr lang="zh-CN" altLang="en-US" sz="2000" dirty="0" smtClean="0"/>
              <a:t>case variable in</a:t>
            </a:r>
          </a:p>
          <a:p>
            <a:pPr lvl="1">
              <a:lnSpc>
                <a:spcPct val="80000"/>
              </a:lnSpc>
              <a:buFont typeface="Wingdings" pitchFamily="2" charset="2"/>
              <a:buNone/>
            </a:pPr>
            <a:r>
              <a:rPr lang="zh-CN" altLang="en-US" sz="2000" dirty="0" smtClean="0"/>
              <a:t>  pattern1 )  command-list1</a:t>
            </a:r>
          </a:p>
          <a:p>
            <a:pPr lvl="1">
              <a:lnSpc>
                <a:spcPct val="80000"/>
              </a:lnSpc>
              <a:buFont typeface="Wingdings" pitchFamily="2" charset="2"/>
              <a:buNone/>
            </a:pPr>
            <a:r>
              <a:rPr lang="zh-CN" altLang="en-US" sz="2000" dirty="0" smtClean="0"/>
              <a:t>           </a:t>
            </a:r>
            <a:r>
              <a:rPr lang="zh-CN" altLang="en-US" sz="2000" dirty="0" smtClean="0">
                <a:solidFill>
                  <a:srgbClr val="FF0000"/>
                </a:solidFill>
              </a:rPr>
              <a:t>;;</a:t>
            </a:r>
          </a:p>
          <a:p>
            <a:pPr lvl="1">
              <a:lnSpc>
                <a:spcPct val="80000"/>
              </a:lnSpc>
              <a:buFont typeface="Wingdings" pitchFamily="2" charset="2"/>
              <a:buNone/>
            </a:pPr>
            <a:r>
              <a:rPr lang="zh-CN" altLang="en-US" sz="2000" dirty="0" smtClean="0"/>
              <a:t>  pattern2 )  command-list2</a:t>
            </a:r>
          </a:p>
          <a:p>
            <a:pPr lvl="1">
              <a:lnSpc>
                <a:spcPct val="80000"/>
              </a:lnSpc>
              <a:buFont typeface="Wingdings" pitchFamily="2" charset="2"/>
              <a:buNone/>
            </a:pPr>
            <a:r>
              <a:rPr lang="zh-CN" altLang="en-US" sz="2000" dirty="0" smtClean="0"/>
              <a:t>           </a:t>
            </a:r>
            <a:r>
              <a:rPr lang="zh-CN" altLang="en-US" sz="2000" dirty="0" smtClean="0">
                <a:solidFill>
                  <a:srgbClr val="FF0000"/>
                </a:solidFill>
              </a:rPr>
              <a:t>;;</a:t>
            </a:r>
          </a:p>
          <a:p>
            <a:pPr lvl="1">
              <a:lnSpc>
                <a:spcPct val="80000"/>
              </a:lnSpc>
              <a:buFont typeface="Wingdings" pitchFamily="2" charset="2"/>
              <a:buNone/>
            </a:pPr>
            <a:r>
              <a:rPr lang="zh-CN" altLang="en-US" sz="2000" dirty="0" smtClean="0"/>
              <a:t>  …</a:t>
            </a:r>
          </a:p>
          <a:p>
            <a:pPr lvl="1">
              <a:lnSpc>
                <a:spcPct val="80000"/>
              </a:lnSpc>
              <a:buFont typeface="Wingdings" pitchFamily="2" charset="2"/>
              <a:buNone/>
            </a:pPr>
            <a:r>
              <a:rPr lang="zh-CN" altLang="en-US" sz="2000" dirty="0" smtClean="0"/>
              <a:t>  pattern )  command-listN</a:t>
            </a:r>
          </a:p>
          <a:p>
            <a:pPr lvl="1">
              <a:lnSpc>
                <a:spcPct val="80000"/>
              </a:lnSpc>
              <a:buFont typeface="Wingdings" pitchFamily="2" charset="2"/>
              <a:buNone/>
            </a:pPr>
            <a:r>
              <a:rPr lang="zh-CN" altLang="en-US" sz="2000" dirty="0" smtClean="0"/>
              <a:t>           </a:t>
            </a:r>
            <a:r>
              <a:rPr lang="zh-CN" altLang="en-US" sz="2000" dirty="0" smtClean="0">
                <a:solidFill>
                  <a:srgbClr val="FF0000"/>
                </a:solidFill>
              </a:rPr>
              <a:t>;;</a:t>
            </a:r>
          </a:p>
          <a:p>
            <a:pPr lvl="1">
              <a:lnSpc>
                <a:spcPct val="80000"/>
              </a:lnSpc>
              <a:buFont typeface="Wingdings" pitchFamily="2" charset="2"/>
              <a:buNone/>
            </a:pPr>
            <a:r>
              <a:rPr lang="zh-CN" altLang="en-US" sz="2000" dirty="0" smtClean="0"/>
              <a:t>esac</a:t>
            </a:r>
          </a:p>
          <a:p>
            <a:pPr>
              <a:lnSpc>
                <a:spcPct val="80000"/>
              </a:lnSpc>
            </a:pPr>
            <a:r>
              <a:rPr lang="en-US" altLang="zh-CN" sz="2400" dirty="0" smtClean="0"/>
              <a:t>case</a:t>
            </a:r>
            <a:r>
              <a:rPr lang="zh-CN" altLang="en-US" sz="2400" dirty="0" smtClean="0"/>
              <a:t>的作用就是当字符串与某个值相同是就执行那个值后面的操作。如果同一个操作对于多个值，则使用</a:t>
            </a:r>
            <a:r>
              <a:rPr lang="en-US" altLang="zh-CN" sz="2400" dirty="0" smtClean="0"/>
              <a:t>"|"</a:t>
            </a:r>
            <a:r>
              <a:rPr lang="zh-CN" altLang="en-US" sz="2400" dirty="0" smtClean="0"/>
              <a:t>将各个值分开。在</a:t>
            </a:r>
            <a:r>
              <a:rPr lang="en-US" altLang="zh-CN" sz="2400" dirty="0" smtClean="0"/>
              <a:t>case</a:t>
            </a:r>
            <a:r>
              <a:rPr lang="zh-CN" altLang="en-US" sz="2400" dirty="0" smtClean="0"/>
              <a:t>的每一个操作的最后面都有两个</a:t>
            </a:r>
            <a:r>
              <a:rPr lang="en-US" altLang="zh-CN" sz="2400" dirty="0" smtClean="0"/>
              <a:t>"</a:t>
            </a:r>
            <a:r>
              <a:rPr lang="en-US" altLang="zh-CN" sz="2400" dirty="0" smtClean="0">
                <a:solidFill>
                  <a:srgbClr val="FF0000"/>
                </a:solidFill>
              </a:rPr>
              <a:t>;;</a:t>
            </a:r>
            <a:r>
              <a:rPr lang="en-US" altLang="zh-CN" sz="2400" dirty="0" smtClean="0"/>
              <a:t>"</a:t>
            </a:r>
            <a:r>
              <a:rPr lang="zh-CN" altLang="en-US" sz="2400" dirty="0" smtClean="0"/>
              <a:t>，分号是必须的</a:t>
            </a:r>
            <a:endParaRPr lang="en-US" altLang="zh-CN" sz="2400" dirty="0" smtClean="0"/>
          </a:p>
          <a:p>
            <a:pPr>
              <a:lnSpc>
                <a:spcPct val="80000"/>
              </a:lnSpc>
            </a:pPr>
            <a:r>
              <a:rPr lang="en-US" altLang="zh-CN" sz="2400" dirty="0"/>
              <a:t>c</a:t>
            </a:r>
            <a:r>
              <a:rPr lang="en-US" altLang="zh-CN" sz="2400" dirty="0" smtClean="0"/>
              <a:t>ase</a:t>
            </a:r>
            <a:r>
              <a:rPr lang="zh-CN" altLang="en-US" sz="2400" dirty="0" smtClean="0"/>
              <a:t>用于处理用户的输入非常适合</a:t>
            </a:r>
          </a:p>
        </p:txBody>
      </p:sp>
      <p:sp>
        <p:nvSpPr>
          <p:cNvPr id="64515"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055277E-0936-4076-9AE7-63FD34FC42BC}" type="slidenum">
              <a:rPr lang="zh-CN" altLang="en-US"/>
              <a:pPr/>
              <a:t>94</a:t>
            </a:fld>
            <a:endParaRPr lang="zh-CN" altLang="en-US"/>
          </a:p>
        </p:txBody>
      </p:sp>
    </p:spTree>
    <p:extLst>
      <p:ext uri="{BB962C8B-B14F-4D97-AF65-F5344CB8AC3E}">
        <p14:creationId xmlns:p14="http://schemas.microsoft.com/office/powerpoint/2010/main" val="4170725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48129"/>
          <p:cNvSpPr>
            <a:spLocks noGrp="1" noChangeArrowheads="1"/>
          </p:cNvSpPr>
          <p:nvPr>
            <p:ph type="title"/>
          </p:nvPr>
        </p:nvSpPr>
        <p:spPr/>
        <p:txBody>
          <a:bodyPr/>
          <a:lstStyle/>
          <a:p>
            <a:r>
              <a:rPr lang="zh-CN" altLang="en-US" b="1" dirty="0" smtClean="0"/>
              <a:t>case语句</a:t>
            </a:r>
            <a:endParaRPr lang="zh-CN" altLang="en-US" dirty="0" smtClean="0"/>
          </a:p>
        </p:txBody>
      </p:sp>
      <p:sp>
        <p:nvSpPr>
          <p:cNvPr id="65538" name="文本占位符 48130"/>
          <p:cNvSpPr>
            <a:spLocks noGrp="1" noChangeArrowheads="1"/>
          </p:cNvSpPr>
          <p:nvPr>
            <p:ph idx="1"/>
          </p:nvPr>
        </p:nvSpPr>
        <p:spPr>
          <a:xfrm>
            <a:off x="684213" y="1125539"/>
            <a:ext cx="8229600" cy="4391694"/>
          </a:xfrm>
        </p:spPr>
        <p:txBody>
          <a:bodyPr/>
          <a:lstStyle/>
          <a:p>
            <a:pPr marL="0" indent="0">
              <a:lnSpc>
                <a:spcPct val="80000"/>
              </a:lnSpc>
              <a:buNone/>
            </a:pPr>
            <a:r>
              <a:rPr lang="zh-CN" altLang="en-US" sz="2000" dirty="0" smtClean="0"/>
              <a:t>例：</a:t>
            </a:r>
            <a:r>
              <a:rPr lang="en-US" altLang="zh-CN" sz="2000" dirty="0" smtClean="0"/>
              <a:t>Linux</a:t>
            </a:r>
            <a:r>
              <a:rPr lang="zh-CN" altLang="en-US" sz="2000" dirty="0" smtClean="0"/>
              <a:t>是一个多用户操作系统，编写一程序根据不同的用户登录输出不同的反馈结果</a:t>
            </a:r>
            <a:r>
              <a:rPr lang="zh-CN" altLang="en-US" sz="2000" dirty="0" smtClean="0"/>
              <a:t>。</a:t>
            </a:r>
            <a:endParaRPr lang="en-US" altLang="zh-CN" sz="2000" dirty="0" smtClean="0"/>
          </a:p>
          <a:p>
            <a:pPr marL="0" indent="0">
              <a:lnSpc>
                <a:spcPct val="80000"/>
              </a:lnSpc>
              <a:buNone/>
            </a:pPr>
            <a:endParaRPr lang="zh-CN" altLang="en-US" sz="2000" dirty="0" smtClean="0"/>
          </a:p>
          <a:p>
            <a:pPr>
              <a:lnSpc>
                <a:spcPct val="80000"/>
              </a:lnSpc>
              <a:buFont typeface="Wingdings" pitchFamily="2" charset="2"/>
              <a:buNone/>
            </a:pPr>
            <a:r>
              <a:rPr lang="en-US" altLang="zh-CN" sz="2000" dirty="0" smtClean="0"/>
              <a:t>(1)</a:t>
            </a:r>
            <a:r>
              <a:rPr lang="zh-CN" altLang="en-US" sz="2000" dirty="0" smtClean="0"/>
              <a:t>用</a:t>
            </a:r>
            <a:r>
              <a:rPr lang="en-US" altLang="zh-CN" sz="2000" dirty="0" smtClean="0"/>
              <a:t>vi</a:t>
            </a:r>
            <a:r>
              <a:rPr lang="zh-CN" altLang="en-US" sz="2000" dirty="0" smtClean="0"/>
              <a:t>编辑脚本程序</a:t>
            </a:r>
            <a:r>
              <a:rPr lang="en-US" altLang="zh-CN" sz="2000" dirty="0" smtClean="0"/>
              <a:t>test5</a:t>
            </a:r>
          </a:p>
          <a:p>
            <a:pPr lvl="1">
              <a:lnSpc>
                <a:spcPct val="80000"/>
              </a:lnSpc>
              <a:buFont typeface="Wingdings" pitchFamily="2" charset="2"/>
              <a:buNone/>
            </a:pPr>
            <a:r>
              <a:rPr lang="en-US" altLang="zh-CN" sz="1800" dirty="0" smtClean="0"/>
              <a:t>[</a:t>
            </a:r>
            <a:r>
              <a:rPr lang="en-US" altLang="zh-CN" sz="1800" dirty="0" err="1" smtClean="0"/>
              <a:t>root@localhost</a:t>
            </a:r>
            <a:r>
              <a:rPr lang="en-US" altLang="zh-CN" sz="1800" dirty="0" smtClean="0"/>
              <a:t> bin]#vi test5</a:t>
            </a:r>
          </a:p>
          <a:p>
            <a:pPr lvl="1">
              <a:lnSpc>
                <a:spcPct val="80000"/>
              </a:lnSpc>
              <a:buFont typeface="Wingdings" pitchFamily="2" charset="2"/>
              <a:buNone/>
            </a:pPr>
            <a:r>
              <a:rPr lang="en-US" altLang="zh-CN" sz="1800" dirty="0" smtClean="0"/>
              <a:t>#!/bin/</a:t>
            </a:r>
            <a:r>
              <a:rPr lang="en-US" altLang="zh-CN" sz="1800" dirty="0" err="1" smtClean="0"/>
              <a:t>sh</a:t>
            </a:r>
            <a:endParaRPr lang="en-US" altLang="zh-CN" sz="1800" dirty="0" smtClean="0"/>
          </a:p>
          <a:p>
            <a:pPr lvl="1">
              <a:lnSpc>
                <a:spcPct val="80000"/>
              </a:lnSpc>
              <a:buFont typeface="Wingdings" pitchFamily="2" charset="2"/>
              <a:buNone/>
            </a:pPr>
            <a:r>
              <a:rPr lang="en-US" altLang="zh-CN" sz="1800" dirty="0" smtClean="0"/>
              <a:t>case $USER in</a:t>
            </a:r>
          </a:p>
          <a:p>
            <a:pPr lvl="1">
              <a:lnSpc>
                <a:spcPct val="80000"/>
              </a:lnSpc>
              <a:buFont typeface="Wingdings" pitchFamily="2" charset="2"/>
              <a:buNone/>
            </a:pPr>
            <a:r>
              <a:rPr lang="en-US" altLang="zh-CN" sz="1800" dirty="0" smtClean="0"/>
              <a:t> </a:t>
            </a:r>
            <a:r>
              <a:rPr lang="en-US" altLang="zh-CN" sz="1800" dirty="0" err="1" smtClean="0"/>
              <a:t>beichen</a:t>
            </a:r>
            <a:r>
              <a:rPr lang="en-US" altLang="zh-CN" sz="1800" dirty="0" smtClean="0"/>
              <a:t>)</a:t>
            </a:r>
          </a:p>
          <a:p>
            <a:pPr lvl="1">
              <a:lnSpc>
                <a:spcPct val="80000"/>
              </a:lnSpc>
              <a:buFont typeface="Wingdings" pitchFamily="2" charset="2"/>
              <a:buNone/>
            </a:pPr>
            <a:r>
              <a:rPr lang="en-US" altLang="zh-CN" sz="1800" dirty="0" smtClean="0"/>
              <a:t>   echo "You are </a:t>
            </a:r>
            <a:r>
              <a:rPr lang="en-US" altLang="zh-CN" sz="1800" dirty="0" err="1" smtClean="0"/>
              <a:t>beichen</a:t>
            </a:r>
            <a:r>
              <a:rPr lang="en-US" altLang="zh-CN" sz="1800" dirty="0" smtClean="0"/>
              <a:t>!";;</a:t>
            </a:r>
            <a:endParaRPr lang="en-US" altLang="zh-CN" sz="1800" dirty="0" smtClean="0"/>
          </a:p>
          <a:p>
            <a:pPr lvl="1">
              <a:lnSpc>
                <a:spcPct val="80000"/>
              </a:lnSpc>
              <a:buFont typeface="Wingdings" pitchFamily="2" charset="2"/>
              <a:buNone/>
            </a:pPr>
            <a:r>
              <a:rPr lang="en-US" altLang="zh-CN" sz="1800" dirty="0" smtClean="0"/>
              <a:t> </a:t>
            </a:r>
            <a:r>
              <a:rPr lang="en-US" altLang="zh-CN" sz="1800" dirty="0" err="1" smtClean="0"/>
              <a:t>liangnian</a:t>
            </a:r>
            <a:r>
              <a:rPr lang="en-US" altLang="zh-CN" sz="1800" dirty="0" smtClean="0"/>
              <a:t>)</a:t>
            </a:r>
          </a:p>
          <a:p>
            <a:pPr lvl="1">
              <a:lnSpc>
                <a:spcPct val="80000"/>
              </a:lnSpc>
              <a:buFont typeface="Wingdings" pitchFamily="2" charset="2"/>
              <a:buNone/>
            </a:pPr>
            <a:r>
              <a:rPr lang="en-US" altLang="zh-CN" sz="1800" dirty="0" smtClean="0"/>
              <a:t>   echo "You are </a:t>
            </a:r>
            <a:r>
              <a:rPr lang="en-US" altLang="zh-CN" sz="1800" dirty="0" err="1" smtClean="0"/>
              <a:t>liangnian</a:t>
            </a:r>
            <a:r>
              <a:rPr lang="en-US" altLang="zh-CN" sz="1800" dirty="0" smtClean="0"/>
              <a:t>"; //</a:t>
            </a:r>
            <a:r>
              <a:rPr lang="zh-CN" altLang="en-US" sz="1800" dirty="0" smtClean="0"/>
              <a:t>注意这里只有一个分号 </a:t>
            </a:r>
          </a:p>
          <a:p>
            <a:pPr lvl="1">
              <a:lnSpc>
                <a:spcPct val="80000"/>
              </a:lnSpc>
              <a:buFont typeface="Wingdings" pitchFamily="2" charset="2"/>
              <a:buNone/>
            </a:pPr>
            <a:r>
              <a:rPr lang="zh-CN" altLang="en-US" sz="1800" dirty="0" smtClean="0"/>
              <a:t>   </a:t>
            </a:r>
            <a:r>
              <a:rPr lang="en-US" altLang="zh-CN" sz="1800" dirty="0" smtClean="0"/>
              <a:t>echo "Welcome!";;  //</a:t>
            </a:r>
            <a:r>
              <a:rPr lang="zh-CN" altLang="en-US" sz="1800" dirty="0" smtClean="0"/>
              <a:t>这里才是两个分号</a:t>
            </a:r>
          </a:p>
          <a:p>
            <a:pPr lvl="1">
              <a:lnSpc>
                <a:spcPct val="80000"/>
              </a:lnSpc>
              <a:buFont typeface="Wingdings" pitchFamily="2" charset="2"/>
              <a:buNone/>
            </a:pPr>
            <a:r>
              <a:rPr lang="zh-CN" altLang="en-US" sz="1800" dirty="0" smtClean="0"/>
              <a:t> </a:t>
            </a:r>
            <a:r>
              <a:rPr lang="en-US" altLang="zh-CN" sz="1800" dirty="0" smtClean="0"/>
              <a:t>root)</a:t>
            </a:r>
          </a:p>
          <a:p>
            <a:pPr lvl="1">
              <a:lnSpc>
                <a:spcPct val="80000"/>
              </a:lnSpc>
              <a:buFont typeface="Wingdings" pitchFamily="2" charset="2"/>
              <a:buNone/>
            </a:pPr>
            <a:r>
              <a:rPr lang="en-US" altLang="zh-CN" sz="1800" dirty="0" smtClean="0"/>
              <a:t>   echo "You are root! "; echo "Welcome!";;</a:t>
            </a:r>
          </a:p>
          <a:p>
            <a:pPr lvl="1">
              <a:lnSpc>
                <a:spcPct val="80000"/>
              </a:lnSpc>
              <a:buFont typeface="Wingdings" pitchFamily="2" charset="2"/>
              <a:buNone/>
            </a:pPr>
            <a:r>
              <a:rPr lang="en-US" altLang="zh-CN" sz="1800" dirty="0" smtClean="0"/>
              <a:t>   </a:t>
            </a:r>
            <a:r>
              <a:rPr lang="en-US" altLang="zh-CN" sz="1800" dirty="0"/>
              <a:t>#</a:t>
            </a:r>
            <a:r>
              <a:rPr lang="zh-CN" altLang="en-US" sz="1800" dirty="0" smtClean="0"/>
              <a:t>将两命令写在一行，用一个分号作为分隔符 </a:t>
            </a:r>
            <a:endParaRPr lang="en-US" altLang="zh-CN" sz="1800" dirty="0" smtClean="0"/>
          </a:p>
          <a:p>
            <a:pPr lvl="1">
              <a:lnSpc>
                <a:spcPct val="80000"/>
              </a:lnSpc>
              <a:buFont typeface="Wingdings" pitchFamily="2" charset="2"/>
              <a:buNone/>
            </a:pPr>
            <a:r>
              <a:rPr lang="zh-CN" altLang="en-US" sz="1800" dirty="0" smtClean="0"/>
              <a:t>*</a:t>
            </a:r>
            <a:r>
              <a:rPr lang="zh-CN" altLang="en-US" sz="1800" dirty="0"/>
              <a:t>）</a:t>
            </a:r>
            <a:r>
              <a:rPr lang="en-US" altLang="zh-CN" sz="1800" dirty="0" smtClean="0"/>
              <a:t>  </a:t>
            </a:r>
          </a:p>
          <a:p>
            <a:pPr lvl="1">
              <a:lnSpc>
                <a:spcPct val="80000"/>
              </a:lnSpc>
              <a:buFont typeface="Wingdings" pitchFamily="2" charset="2"/>
              <a:buNone/>
            </a:pPr>
            <a:r>
              <a:rPr lang="en-US" altLang="zh-CN" sz="1800" dirty="0" smtClean="0"/>
              <a:t> </a:t>
            </a:r>
            <a:r>
              <a:rPr lang="en-US" altLang="zh-CN" sz="1800" dirty="0" smtClean="0"/>
              <a:t>echo "Who are you? $USER?";;</a:t>
            </a:r>
          </a:p>
          <a:p>
            <a:pPr lvl="1">
              <a:lnSpc>
                <a:spcPct val="80000"/>
              </a:lnSpc>
              <a:buFont typeface="Wingdings" pitchFamily="2" charset="2"/>
              <a:buNone/>
            </a:pPr>
            <a:r>
              <a:rPr lang="en-US" altLang="zh-CN" sz="1800" dirty="0" err="1" smtClean="0"/>
              <a:t>esac</a:t>
            </a:r>
            <a:endParaRPr lang="en-US" altLang="zh-CN" sz="1800" dirty="0" smtClean="0"/>
          </a:p>
        </p:txBody>
      </p:sp>
      <p:sp>
        <p:nvSpPr>
          <p:cNvPr id="65539" name="灯片编号占位符 1"/>
          <p:cNvSpPr>
            <a:spLocks noGrp="1" noChangeArrowheads="1"/>
          </p:cNvSpPr>
          <p:nvPr>
            <p:ph type="sldNum"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905ABDA-E0D7-4189-8009-9978C0ADF509}" type="slidenum">
              <a:rPr lang="zh-CN" altLang="en-US"/>
              <a:pPr/>
              <a:t>95</a:t>
            </a:fld>
            <a:endParaRPr lang="zh-CN" altLang="en-US"/>
          </a:p>
        </p:txBody>
      </p:sp>
      <p:sp>
        <p:nvSpPr>
          <p:cNvPr id="2" name="TextBox 1"/>
          <p:cNvSpPr txBox="1"/>
          <p:nvPr/>
        </p:nvSpPr>
        <p:spPr>
          <a:xfrm>
            <a:off x="6372200" y="1844824"/>
            <a:ext cx="2448272" cy="3693319"/>
          </a:xfrm>
          <a:prstGeom prst="rect">
            <a:avLst/>
          </a:prstGeom>
          <a:noFill/>
        </p:spPr>
        <p:txBody>
          <a:bodyPr wrap="square" rtlCol="0">
            <a:spAutoFit/>
          </a:bodyPr>
          <a:lstStyle/>
          <a:p>
            <a:pPr>
              <a:buFont typeface="Wingdings" pitchFamily="2" charset="2"/>
              <a:buNone/>
            </a:pPr>
            <a:r>
              <a:rPr lang="en-US" altLang="zh-CN" sz="2400" dirty="0"/>
              <a:t>(2)</a:t>
            </a:r>
            <a:r>
              <a:rPr lang="zh-CN" altLang="en-US" sz="2400" dirty="0"/>
              <a:t>设置权限：</a:t>
            </a:r>
          </a:p>
          <a:p>
            <a:pPr lvl="1">
              <a:buFont typeface="Wingdings" pitchFamily="2" charset="2"/>
              <a:buNone/>
            </a:pPr>
            <a:r>
              <a:rPr lang="en-US" altLang="zh-CN" sz="2400" dirty="0"/>
              <a:t>[</a:t>
            </a:r>
            <a:r>
              <a:rPr lang="en-US" altLang="zh-CN" sz="2400" dirty="0" err="1"/>
              <a:t>root@localhost</a:t>
            </a:r>
            <a:r>
              <a:rPr lang="en-US" altLang="zh-CN" sz="2400" dirty="0"/>
              <a:t> bin]#</a:t>
            </a:r>
            <a:r>
              <a:rPr lang="en-US" altLang="zh-CN" sz="2400" dirty="0" err="1"/>
              <a:t>chmod</a:t>
            </a:r>
            <a:r>
              <a:rPr lang="en-US" altLang="zh-CN" sz="2400" dirty="0"/>
              <a:t> +x test5</a:t>
            </a:r>
          </a:p>
          <a:p>
            <a:pPr>
              <a:buFont typeface="Wingdings" pitchFamily="2" charset="2"/>
              <a:buNone/>
            </a:pPr>
            <a:r>
              <a:rPr lang="en-US" altLang="zh-CN" sz="2400" dirty="0"/>
              <a:t>(3)</a:t>
            </a:r>
            <a:r>
              <a:rPr lang="zh-CN" altLang="en-US" sz="2400" dirty="0"/>
              <a:t>执行：</a:t>
            </a:r>
          </a:p>
          <a:p>
            <a:pPr lvl="1">
              <a:buFont typeface="Wingdings" pitchFamily="2" charset="2"/>
              <a:buNone/>
            </a:pPr>
            <a:r>
              <a:rPr lang="en-US" altLang="zh-CN" sz="2400" dirty="0"/>
              <a:t>[</a:t>
            </a:r>
            <a:r>
              <a:rPr lang="en-US" altLang="zh-CN" sz="2400" dirty="0" err="1"/>
              <a:t>root@localhost</a:t>
            </a:r>
            <a:r>
              <a:rPr lang="en-US" altLang="zh-CN" sz="2400" dirty="0"/>
              <a:t> bin]#./test5</a:t>
            </a:r>
          </a:p>
          <a:p>
            <a:pPr lvl="1">
              <a:buFont typeface="Wingdings" pitchFamily="2" charset="2"/>
              <a:buNone/>
            </a:pPr>
            <a:r>
              <a:rPr lang="en-US" altLang="zh-CN" sz="2400" dirty="0"/>
              <a:t>You are root</a:t>
            </a:r>
            <a:r>
              <a:rPr lang="zh-CN" altLang="en-US" sz="2400" dirty="0"/>
              <a:t>！</a:t>
            </a:r>
            <a:r>
              <a:rPr lang="en-US" altLang="zh-CN" sz="2400" dirty="0"/>
              <a:t>Welcome!</a:t>
            </a:r>
          </a:p>
          <a:p>
            <a:endParaRPr lang="zh-CN" altLang="en-US" dirty="0"/>
          </a:p>
        </p:txBody>
      </p:sp>
    </p:spTree>
    <p:extLst>
      <p:ext uri="{BB962C8B-B14F-4D97-AF65-F5344CB8AC3E}">
        <p14:creationId xmlns:p14="http://schemas.microsoft.com/office/powerpoint/2010/main" val="60191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3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3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538">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3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538">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538">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538">
                                            <p:txEl>
                                              <p:pRg st="16" end="1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50177"/>
          <p:cNvSpPr>
            <a:spLocks noGrp="1" noChangeArrowheads="1"/>
          </p:cNvSpPr>
          <p:nvPr>
            <p:ph type="title"/>
          </p:nvPr>
        </p:nvSpPr>
        <p:spPr/>
        <p:txBody>
          <a:bodyPr/>
          <a:lstStyle/>
          <a:p>
            <a:r>
              <a:rPr lang="zh-CN" altLang="en-US" b="1" dirty="0"/>
              <a:t>case语句</a:t>
            </a:r>
            <a:r>
              <a:rPr lang="zh-CN" altLang="en-US" dirty="0"/>
              <a:t> </a:t>
            </a:r>
            <a:endParaRPr lang="zh-CN" altLang="en-US" dirty="0" smtClean="0"/>
          </a:p>
        </p:txBody>
      </p:sp>
      <p:sp>
        <p:nvSpPr>
          <p:cNvPr id="67586" name="文本占位符 50178"/>
          <p:cNvSpPr>
            <a:spLocks noGrp="1" noChangeArrowheads="1"/>
          </p:cNvSpPr>
          <p:nvPr>
            <p:ph idx="1"/>
          </p:nvPr>
        </p:nvSpPr>
        <p:spPr>
          <a:xfrm>
            <a:off x="611560" y="1124744"/>
            <a:ext cx="4391025" cy="4525963"/>
          </a:xfrm>
        </p:spPr>
        <p:txBody>
          <a:bodyPr/>
          <a:lstStyle/>
          <a:p>
            <a:pPr marL="1588" indent="-344488">
              <a:buFont typeface="Wingdings" pitchFamily="2" charset="2"/>
              <a:buNone/>
            </a:pPr>
            <a:r>
              <a:rPr lang="zh-CN" altLang="en-US" sz="1800" dirty="0" smtClean="0"/>
              <a:t>例 </a:t>
            </a:r>
            <a:r>
              <a:rPr lang="en-US" altLang="zh-CN" sz="1800" dirty="0" smtClean="0"/>
              <a:t>2.25 </a:t>
            </a:r>
            <a:r>
              <a:rPr lang="zh-CN" altLang="en-US" sz="1800" dirty="0" smtClean="0"/>
              <a:t>用菜单形式完成 </a:t>
            </a:r>
            <a:r>
              <a:rPr lang="en-US" altLang="zh-CN" sz="1800" dirty="0" smtClean="0"/>
              <a:t>7 </a:t>
            </a:r>
            <a:r>
              <a:rPr lang="zh-CN" altLang="en-US" sz="1800" dirty="0" smtClean="0"/>
              <a:t>种电脑图形游戏。</a:t>
            </a:r>
          </a:p>
          <a:p>
            <a:pPr marL="1588" indent="-344488">
              <a:buFont typeface="Wingdings" pitchFamily="2" charset="2"/>
              <a:buNone/>
            </a:pPr>
            <a:r>
              <a:rPr lang="en-US" altLang="zh-CN" sz="2000" dirty="0" smtClean="0"/>
              <a:t>#! /bin/bash</a:t>
            </a:r>
          </a:p>
          <a:p>
            <a:pPr marL="1588" indent="-344488">
              <a:buFont typeface="Wingdings" pitchFamily="2" charset="2"/>
              <a:buNone/>
            </a:pPr>
            <a:r>
              <a:rPr lang="en-US" altLang="zh-CN" sz="2000" dirty="0" smtClean="0"/>
              <a:t>while true</a:t>
            </a:r>
          </a:p>
          <a:p>
            <a:pPr marL="1588" indent="-344488">
              <a:buFont typeface="Wingdings" pitchFamily="2" charset="2"/>
              <a:buNone/>
            </a:pPr>
            <a:r>
              <a:rPr lang="en-US" altLang="zh-CN" sz="2000" dirty="0" smtClean="0"/>
              <a:t>do</a:t>
            </a:r>
          </a:p>
          <a:p>
            <a:pPr marL="1588" indent="-344488">
              <a:buFont typeface="Wingdings" pitchFamily="2" charset="2"/>
              <a:buNone/>
            </a:pPr>
            <a:r>
              <a:rPr lang="en-US" altLang="zh-CN" sz="2000" dirty="0" smtClean="0"/>
              <a:t>echo "(1)GNOME Mines"</a:t>
            </a:r>
          </a:p>
          <a:p>
            <a:pPr marL="1588" indent="-344488">
              <a:buFont typeface="Wingdings" pitchFamily="2" charset="2"/>
              <a:buNone/>
            </a:pPr>
            <a:r>
              <a:rPr lang="en-US" altLang="zh-CN" sz="2000" dirty="0" smtClean="0"/>
              <a:t>echo "(2)GNOME Robots"</a:t>
            </a:r>
          </a:p>
          <a:p>
            <a:pPr marL="1588" indent="-344488">
              <a:buFont typeface="Wingdings" pitchFamily="2" charset="2"/>
              <a:buNone/>
            </a:pPr>
            <a:r>
              <a:rPr lang="en-US" altLang="zh-CN" sz="2000" dirty="0" smtClean="0"/>
              <a:t>echo "(3)</a:t>
            </a:r>
            <a:r>
              <a:rPr lang="en-US" altLang="zh-CN" sz="2000" dirty="0" err="1" smtClean="0"/>
              <a:t>GTali</a:t>
            </a:r>
            <a:r>
              <a:rPr lang="en-US" altLang="zh-CN" sz="2000" dirty="0" smtClean="0"/>
              <a:t>"</a:t>
            </a:r>
          </a:p>
          <a:p>
            <a:pPr marL="1588" indent="-344488">
              <a:buFont typeface="Wingdings" pitchFamily="2" charset="2"/>
              <a:buNone/>
            </a:pPr>
            <a:r>
              <a:rPr lang="en-US" altLang="zh-CN" sz="2000" dirty="0" smtClean="0"/>
              <a:t>echo "(4)</a:t>
            </a:r>
            <a:r>
              <a:rPr lang="en-US" altLang="zh-CN" sz="2000" dirty="0" err="1" smtClean="0"/>
              <a:t>Gnotski</a:t>
            </a:r>
            <a:r>
              <a:rPr lang="en-US" altLang="zh-CN" sz="2000" dirty="0" smtClean="0"/>
              <a:t>"</a:t>
            </a:r>
          </a:p>
          <a:p>
            <a:pPr marL="1588" indent="-344488">
              <a:buFont typeface="Wingdings" pitchFamily="2" charset="2"/>
              <a:buNone/>
            </a:pPr>
            <a:r>
              <a:rPr lang="en-US" altLang="zh-CN" sz="2000" dirty="0" smtClean="0"/>
              <a:t>echo "(5)Gnome"</a:t>
            </a:r>
          </a:p>
          <a:p>
            <a:pPr marL="1588" indent="-344488">
              <a:buFont typeface="Wingdings" pitchFamily="2" charset="2"/>
              <a:buNone/>
            </a:pPr>
            <a:r>
              <a:rPr lang="en-US" altLang="zh-CN" sz="2000" dirty="0" smtClean="0"/>
              <a:t>echo "(6)GNOME </a:t>
            </a:r>
            <a:r>
              <a:rPr lang="en-US" altLang="zh-CN" sz="2000" dirty="0" err="1" smtClean="0"/>
              <a:t>Tetravex</a:t>
            </a:r>
            <a:r>
              <a:rPr lang="en-US" altLang="zh-CN" sz="2000" dirty="0" smtClean="0"/>
              <a:t>"</a:t>
            </a:r>
          </a:p>
          <a:p>
            <a:pPr marL="1588" indent="-344488">
              <a:buFont typeface="Wingdings" pitchFamily="2" charset="2"/>
              <a:buNone/>
            </a:pPr>
            <a:r>
              <a:rPr lang="en-US" altLang="zh-CN" sz="2000" dirty="0" smtClean="0"/>
              <a:t>echo "(7)GNOME Stones"</a:t>
            </a:r>
          </a:p>
          <a:p>
            <a:pPr marL="1588" indent="-344488">
              <a:buFont typeface="Wingdings" pitchFamily="2" charset="2"/>
              <a:buNone/>
            </a:pPr>
            <a:r>
              <a:rPr lang="en-US" altLang="zh-CN" sz="2000" dirty="0" smtClean="0"/>
              <a:t>echo "(8)Exit Menu"</a:t>
            </a:r>
          </a:p>
          <a:p>
            <a:pPr marL="1588" indent="-344488">
              <a:buFont typeface="Wingdings" pitchFamily="2" charset="2"/>
              <a:buNone/>
            </a:pPr>
            <a:r>
              <a:rPr lang="en-US" altLang="zh-CN" sz="2000" dirty="0" smtClean="0"/>
              <a:t>read input</a:t>
            </a:r>
          </a:p>
          <a:p>
            <a:pPr marL="1588" indent="-344488">
              <a:buFont typeface="Wingdings" pitchFamily="2" charset="2"/>
              <a:buNone/>
            </a:pPr>
            <a:r>
              <a:rPr lang="en-US" altLang="zh-CN" sz="2000" dirty="0" smtClean="0"/>
              <a:t>if test $input = 8 ;then</a:t>
            </a:r>
          </a:p>
          <a:p>
            <a:pPr marL="1588" indent="-344488">
              <a:buFont typeface="Wingdings" pitchFamily="2" charset="2"/>
              <a:buNone/>
            </a:pPr>
            <a:r>
              <a:rPr lang="en-US" altLang="zh-CN" sz="2000" dirty="0" smtClean="0"/>
              <a:t>exit </a:t>
            </a:r>
            <a:r>
              <a:rPr lang="en-US" altLang="zh-CN" sz="2000" dirty="0"/>
              <a:t> </a:t>
            </a:r>
            <a:r>
              <a:rPr lang="en-US" altLang="zh-CN" sz="2000" dirty="0" smtClean="0"/>
              <a:t>0</a:t>
            </a:r>
          </a:p>
          <a:p>
            <a:pPr marL="1588" indent="-344488">
              <a:buFont typeface="Wingdings" pitchFamily="2" charset="2"/>
              <a:buNone/>
            </a:pPr>
            <a:r>
              <a:rPr lang="en-US" altLang="zh-CN" sz="2000" dirty="0" smtClean="0"/>
              <a:t>fi</a:t>
            </a:r>
          </a:p>
          <a:p>
            <a:pPr marL="1588" indent="-344488">
              <a:buFont typeface="Wingdings" pitchFamily="2" charset="2"/>
              <a:buNone/>
            </a:pPr>
            <a:endParaRPr lang="en-US" altLang="zh-CN" sz="700" dirty="0" smtClean="0"/>
          </a:p>
        </p:txBody>
      </p:sp>
      <p:sp>
        <p:nvSpPr>
          <p:cNvPr id="67587" name="文本框 50179"/>
          <p:cNvSpPr txBox="1">
            <a:spLocks noChangeArrowheads="1"/>
          </p:cNvSpPr>
          <p:nvPr/>
        </p:nvSpPr>
        <p:spPr bwMode="auto">
          <a:xfrm>
            <a:off x="4787900" y="1484784"/>
            <a:ext cx="41719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宋体" pitchFamily="2" charset="-122"/>
              </a:defRPr>
            </a:lvl1pPr>
            <a:lvl2pPr>
              <a:defRPr sz="24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400">
                <a:solidFill>
                  <a:schemeClr val="tx1"/>
                </a:solidFill>
                <a:latin typeface="Arial" pitchFamily="34" charset="0"/>
                <a:ea typeface="宋体" pitchFamily="2" charset="-122"/>
              </a:defRPr>
            </a:lvl4pPr>
            <a:lvl5pPr>
              <a:defRPr sz="2400">
                <a:solidFill>
                  <a:schemeClr val="tx1"/>
                </a:solidFill>
                <a:latin typeface="Arial" pitchFamily="34" charset="0"/>
                <a:ea typeface="宋体" pitchFamily="2" charset="-122"/>
              </a:defRPr>
            </a:lvl5pPr>
            <a:lvl6pPr fontAlgn="base">
              <a:spcBef>
                <a:spcPct val="0"/>
              </a:spcBef>
              <a:spcAft>
                <a:spcPct val="0"/>
              </a:spcAft>
              <a:buFont typeface="Arial" pitchFamily="34" charset="0"/>
              <a:defRPr sz="2400">
                <a:solidFill>
                  <a:schemeClr val="tx1"/>
                </a:solidFill>
                <a:latin typeface="Arial" pitchFamily="34" charset="0"/>
                <a:ea typeface="宋体" pitchFamily="2" charset="-122"/>
              </a:defRPr>
            </a:lvl6pPr>
            <a:lvl7pPr fontAlgn="base">
              <a:spcBef>
                <a:spcPct val="0"/>
              </a:spcBef>
              <a:spcAft>
                <a:spcPct val="0"/>
              </a:spcAft>
              <a:buFont typeface="Arial" pitchFamily="34" charset="0"/>
              <a:defRPr sz="2400">
                <a:solidFill>
                  <a:schemeClr val="tx1"/>
                </a:solidFill>
                <a:latin typeface="Arial" pitchFamily="34" charset="0"/>
                <a:ea typeface="宋体" pitchFamily="2" charset="-122"/>
              </a:defRPr>
            </a:lvl7pPr>
            <a:lvl8pPr fontAlgn="base">
              <a:spcBef>
                <a:spcPct val="0"/>
              </a:spcBef>
              <a:spcAft>
                <a:spcPct val="0"/>
              </a:spcAft>
              <a:buFont typeface="Arial" pitchFamily="34" charset="0"/>
              <a:defRPr sz="2400">
                <a:solidFill>
                  <a:schemeClr val="tx1"/>
                </a:solidFill>
                <a:latin typeface="Arial" pitchFamily="34" charset="0"/>
                <a:ea typeface="宋体" pitchFamily="2" charset="-122"/>
              </a:defRPr>
            </a:lvl8pPr>
            <a:lvl9pPr fontAlgn="base">
              <a:spcBef>
                <a:spcPct val="0"/>
              </a:spcBef>
              <a:spcAft>
                <a:spcPct val="0"/>
              </a:spcAft>
              <a:buFont typeface="Arial" pitchFamily="34" charset="0"/>
              <a:defRPr sz="2400">
                <a:solidFill>
                  <a:schemeClr val="tx1"/>
                </a:solidFill>
                <a:latin typeface="Arial" pitchFamily="34" charset="0"/>
                <a:ea typeface="宋体" pitchFamily="2" charset="-122"/>
              </a:defRPr>
            </a:lvl9pPr>
          </a:lstStyle>
          <a:p>
            <a:r>
              <a:rPr lang="en-US" altLang="zh-CN" dirty="0" smtClean="0">
                <a:latin typeface="Times New Roman" panose="02020603050405020304" pitchFamily="18" charset="0"/>
                <a:cs typeface="Times New Roman" panose="02020603050405020304" pitchFamily="18" charset="0"/>
              </a:rPr>
              <a:t>case </a:t>
            </a:r>
            <a:r>
              <a:rPr lang="en-US" altLang="zh-CN" dirty="0">
                <a:latin typeface="Times New Roman" panose="02020603050405020304" pitchFamily="18" charset="0"/>
                <a:cs typeface="Times New Roman" panose="02020603050405020304" pitchFamily="18" charset="0"/>
              </a:rPr>
              <a:t>$input in</a:t>
            </a:r>
          </a:p>
          <a:p>
            <a:r>
              <a:rPr lang="en-US" altLang="zh-CN" dirty="0">
                <a:latin typeface="Times New Roman" panose="02020603050405020304" pitchFamily="18" charset="0"/>
                <a:cs typeface="Times New Roman" panose="02020603050405020304" pitchFamily="18" charset="0"/>
              </a:rPr>
              <a:t>1) </a:t>
            </a:r>
            <a:r>
              <a:rPr lang="en-US" altLang="zh-CN" dirty="0" err="1">
                <a:latin typeface="Times New Roman" panose="02020603050405020304" pitchFamily="18" charset="0"/>
                <a:cs typeface="Times New Roman" panose="02020603050405020304" pitchFamily="18" charset="0"/>
              </a:rPr>
              <a:t>gnomine</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2) gnobots2;;</a:t>
            </a:r>
          </a:p>
          <a:p>
            <a:r>
              <a:rPr lang="en-US" altLang="zh-CN" dirty="0">
                <a:latin typeface="Times New Roman" panose="02020603050405020304" pitchFamily="18" charset="0"/>
                <a:cs typeface="Times New Roman" panose="02020603050405020304" pitchFamily="18" charset="0"/>
              </a:rPr>
              <a:t>3) </a:t>
            </a:r>
            <a:r>
              <a:rPr lang="en-US" altLang="zh-CN" dirty="0" err="1">
                <a:latin typeface="Times New Roman" panose="02020603050405020304" pitchFamily="18" charset="0"/>
                <a:cs typeface="Times New Roman" panose="02020603050405020304" pitchFamily="18" charset="0"/>
              </a:rPr>
              <a:t>gtali</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4) </a:t>
            </a:r>
            <a:r>
              <a:rPr lang="en-US" altLang="zh-CN" dirty="0" err="1">
                <a:latin typeface="Times New Roman" panose="02020603050405020304" pitchFamily="18" charset="0"/>
                <a:cs typeface="Times New Roman" panose="02020603050405020304" pitchFamily="18" charset="0"/>
              </a:rPr>
              <a:t>gnotski</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5) </a:t>
            </a:r>
            <a:r>
              <a:rPr lang="en-US" altLang="zh-CN" dirty="0" err="1">
                <a:latin typeface="Times New Roman" panose="02020603050405020304" pitchFamily="18" charset="0"/>
                <a:cs typeface="Times New Roman" panose="02020603050405020304" pitchFamily="18" charset="0"/>
              </a:rPr>
              <a:t>gnibbles</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6) </a:t>
            </a:r>
            <a:r>
              <a:rPr lang="en-US" altLang="zh-CN" dirty="0" err="1">
                <a:latin typeface="Times New Roman" panose="02020603050405020304" pitchFamily="18" charset="0"/>
                <a:cs typeface="Times New Roman" panose="02020603050405020304" pitchFamily="18" charset="0"/>
              </a:rPr>
              <a:t>gnotravex</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7) gnome-stones;</a:t>
            </a:r>
          </a:p>
          <a:p>
            <a:r>
              <a:rPr lang="en-US" altLang="zh-CN" dirty="0">
                <a:latin typeface="Times New Roman" panose="02020603050405020304" pitchFamily="18" charset="0"/>
                <a:cs typeface="Times New Roman" panose="02020603050405020304" pitchFamily="18" charset="0"/>
              </a:rPr>
              <a:t>*) echo "Please selected 1\2\3\4\5\6\7\8 " ;;</a:t>
            </a:r>
          </a:p>
          <a:p>
            <a:r>
              <a:rPr lang="en-US" altLang="zh-CN" dirty="0" err="1">
                <a:latin typeface="Times New Roman" panose="02020603050405020304" pitchFamily="18" charset="0"/>
                <a:cs typeface="Times New Roman" panose="02020603050405020304" pitchFamily="18" charset="0"/>
              </a:rPr>
              <a:t>esac</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done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354" y="294959"/>
            <a:ext cx="5472608" cy="656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5513" y="2852936"/>
            <a:ext cx="337185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015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ase</a:t>
            </a:r>
            <a:r>
              <a:rPr lang="zh-CN" altLang="en-US" dirty="0" smtClean="0"/>
              <a:t>语句</a:t>
            </a:r>
            <a:endParaRPr lang="zh-CN" altLang="en-US" dirty="0"/>
          </a:p>
        </p:txBody>
      </p:sp>
      <p:sp>
        <p:nvSpPr>
          <p:cNvPr id="3" name="内容占位符 2"/>
          <p:cNvSpPr>
            <a:spLocks noGrp="1"/>
          </p:cNvSpPr>
          <p:nvPr>
            <p:ph idx="1"/>
          </p:nvPr>
        </p:nvSpPr>
        <p:spPr>
          <a:xfrm>
            <a:off x="611560" y="1196752"/>
            <a:ext cx="8229600" cy="4525963"/>
          </a:xfrm>
        </p:spPr>
        <p:txBody>
          <a:bodyPr/>
          <a:lstStyle/>
          <a:p>
            <a:pPr marL="0" indent="0">
              <a:buNone/>
            </a:pPr>
            <a:r>
              <a:rPr lang="zh-CN" altLang="en-US" b="1" dirty="0" smtClean="0"/>
              <a:t>思考与实验</a:t>
            </a:r>
            <a:r>
              <a:rPr lang="en-US" altLang="zh-CN" b="1" dirty="0" smtClean="0"/>
              <a:t>(*)</a:t>
            </a:r>
          </a:p>
          <a:p>
            <a:pPr marL="0" indent="0">
              <a:buNone/>
            </a:pPr>
            <a:r>
              <a:rPr lang="zh-CN" altLang="en-US" dirty="0" smtClean="0"/>
              <a:t>在</a:t>
            </a:r>
            <a:r>
              <a:rPr lang="en-US" altLang="zh-CN" dirty="0" err="1" smtClean="0"/>
              <a:t>linux</a:t>
            </a:r>
            <a:r>
              <a:rPr lang="en-US" altLang="zh-CN" dirty="0" smtClean="0"/>
              <a:t> </a:t>
            </a:r>
            <a:r>
              <a:rPr lang="zh-CN" altLang="en-US" dirty="0" smtClean="0"/>
              <a:t>环境中显示一个简易四则运算的菜单（菜单基本如图所示），程序执行后，可以通过菜单选择实现简单的四则运算表达式的输入和结果的计算。</a:t>
            </a:r>
            <a:endParaRPr lang="en-US" altLang="zh-CN" dirty="0" smtClean="0"/>
          </a:p>
          <a:p>
            <a:pPr marL="0" indent="0">
              <a:buNone/>
            </a:pPr>
            <a:endParaRPr lang="en-US" altLang="zh-CN" dirty="0" smtClean="0"/>
          </a:p>
          <a:p>
            <a:pPr marL="0" indent="0">
              <a:buNone/>
            </a:pPr>
            <a:endParaRPr lang="en-US" altLang="zh-CN" b="1" dirty="0" smtClean="0"/>
          </a:p>
          <a:p>
            <a:pPr marL="0" indent="0">
              <a:buNone/>
            </a:pP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140968"/>
            <a:ext cx="316835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309501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188913"/>
            <a:ext cx="7380312" cy="791815"/>
          </a:xfrm>
        </p:spPr>
        <p:txBody>
          <a:bodyPr/>
          <a:lstStyle/>
          <a:p>
            <a:r>
              <a:rPr lang="zh-CN" altLang="en-US" dirty="0"/>
              <a:t>break和continue语句、exit语句</a:t>
            </a:r>
          </a:p>
        </p:txBody>
      </p:sp>
      <p:sp>
        <p:nvSpPr>
          <p:cNvPr id="3" name="内容占位符 2"/>
          <p:cNvSpPr>
            <a:spLocks noGrp="1"/>
          </p:cNvSpPr>
          <p:nvPr>
            <p:ph idx="1"/>
          </p:nvPr>
        </p:nvSpPr>
        <p:spPr/>
        <p:txBody>
          <a:bodyPr/>
          <a:lstStyle/>
          <a:p>
            <a:pPr>
              <a:lnSpc>
                <a:spcPct val="150000"/>
              </a:lnSpc>
            </a:pPr>
            <a:r>
              <a:rPr lang="zh-CN" altLang="en-US" sz="3200" dirty="0"/>
              <a:t>break命令和continue命令是用来打断循环体的执行的，功能类似于C语言中的同名</a:t>
            </a:r>
            <a:r>
              <a:rPr lang="zh-CN" altLang="en-US" sz="3200" dirty="0" smtClean="0"/>
              <a:t>语句</a:t>
            </a:r>
            <a:endParaRPr lang="en-US" altLang="zh-CN" sz="3200" dirty="0" smtClean="0"/>
          </a:p>
          <a:p>
            <a:pPr>
              <a:lnSpc>
                <a:spcPct val="150000"/>
              </a:lnSpc>
            </a:pPr>
            <a:r>
              <a:rPr lang="zh-CN" altLang="en-US" sz="3200" dirty="0" smtClean="0"/>
              <a:t>exit</a:t>
            </a:r>
            <a:r>
              <a:rPr lang="zh-CN" altLang="en-US" sz="3200" dirty="0"/>
              <a:t>命令使脚本程序结束运行，退出码为n</a:t>
            </a:r>
            <a:r>
              <a:rPr lang="zh-CN" altLang="en-US" sz="3200" dirty="0" smtClean="0"/>
              <a:t>。</a:t>
            </a:r>
            <a:endParaRPr lang="en-US" altLang="zh-CN" sz="3200" dirty="0" smtClean="0"/>
          </a:p>
          <a:p>
            <a:pPr marL="0" indent="0">
              <a:lnSpc>
                <a:spcPct val="150000"/>
              </a:lnSpc>
              <a:buNone/>
            </a:pPr>
            <a:r>
              <a:rPr lang="zh-CN" altLang="en-US" sz="3200" dirty="0" smtClean="0"/>
              <a:t>    exit</a:t>
            </a:r>
            <a:r>
              <a:rPr lang="zh-CN" altLang="en-US" sz="3200" dirty="0"/>
              <a:t>语句的语法如下： exit  n</a:t>
            </a:r>
          </a:p>
          <a:p>
            <a:endParaRPr lang="zh-CN" altLang="en-US" dirty="0"/>
          </a:p>
        </p:txBody>
      </p:sp>
    </p:spTree>
    <p:extLst>
      <p:ext uri="{BB962C8B-B14F-4D97-AF65-F5344CB8AC3E}">
        <p14:creationId xmlns:p14="http://schemas.microsoft.com/office/powerpoint/2010/main" val="331297149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88913"/>
            <a:ext cx="7308304" cy="792162"/>
          </a:xfrm>
        </p:spPr>
        <p:txBody>
          <a:bodyPr/>
          <a:lstStyle/>
          <a:p>
            <a:r>
              <a:rPr lang="zh-CN" altLang="en-US" dirty="0"/>
              <a:t>break和continue语句、exit语句</a:t>
            </a:r>
          </a:p>
        </p:txBody>
      </p:sp>
      <p:sp>
        <p:nvSpPr>
          <p:cNvPr id="3" name="内容占位符 2"/>
          <p:cNvSpPr>
            <a:spLocks noGrp="1"/>
          </p:cNvSpPr>
          <p:nvPr>
            <p:ph idx="1"/>
          </p:nvPr>
        </p:nvSpPr>
        <p:spPr>
          <a:xfrm>
            <a:off x="683568" y="1268760"/>
            <a:ext cx="8229600" cy="4525963"/>
          </a:xfrm>
        </p:spPr>
        <p:txBody>
          <a:bodyPr/>
          <a:lstStyle/>
          <a:p>
            <a:pPr marL="0" indent="0">
              <a:buNone/>
            </a:pPr>
            <a:r>
              <a:rPr lang="zh-CN" altLang="en-US" sz="2400" dirty="0">
                <a:latin typeface="黑体" pitchFamily="49" charset="-122"/>
                <a:ea typeface="黑体" pitchFamily="49" charset="-122"/>
              </a:rPr>
              <a:t>例</a:t>
            </a:r>
            <a:r>
              <a:rPr lang="en-US" altLang="zh-CN" sz="2400" dirty="0">
                <a:latin typeface="Times New Roman" pitchFamily="18" charset="0"/>
                <a:cs typeface="Times New Roman" pitchFamily="18" charset="0"/>
              </a:rPr>
              <a:t>2.27  </a:t>
            </a:r>
            <a:r>
              <a:rPr lang="zh-CN" altLang="en-US" sz="2400" dirty="0">
                <a:latin typeface="黑体" pitchFamily="49" charset="-122"/>
                <a:ea typeface="黑体" pitchFamily="49" charset="-122"/>
              </a:rPr>
              <a:t>判断当前目录下是否存在一个名为</a:t>
            </a:r>
            <a:r>
              <a:rPr lang="en-US" altLang="zh-CN" sz="2400" dirty="0">
                <a:latin typeface="Times New Roman" pitchFamily="18" charset="0"/>
                <a:cs typeface="Times New Roman" pitchFamily="18" charset="0"/>
              </a:rPr>
              <a:t>.profile</a:t>
            </a:r>
            <a:r>
              <a:rPr lang="zh-CN" altLang="en-US" sz="2400" dirty="0">
                <a:latin typeface="黑体" pitchFamily="49" charset="-122"/>
                <a:ea typeface="黑体" pitchFamily="49" charset="-122"/>
              </a:rPr>
              <a:t>的文件，如果存在就返回</a:t>
            </a:r>
            <a:r>
              <a:rPr lang="en-US" altLang="zh-CN" sz="2400" dirty="0">
                <a:latin typeface="Times New Roman" pitchFamily="18" charset="0"/>
                <a:cs typeface="Times New Roman" pitchFamily="18" charset="0"/>
              </a:rPr>
              <a:t>0</a:t>
            </a:r>
            <a:r>
              <a:rPr lang="zh-CN" altLang="en-US" sz="2400" dirty="0">
                <a:latin typeface="黑体" pitchFamily="49" charset="-122"/>
                <a:ea typeface="黑体" pitchFamily="49" charset="-122"/>
              </a:rPr>
              <a:t>，否则返回</a:t>
            </a:r>
            <a:r>
              <a:rPr lang="en-US" altLang="zh-CN" sz="2400" dirty="0">
                <a:latin typeface="Times New Roman" pitchFamily="18" charset="0"/>
                <a:cs typeface="Times New Roman" pitchFamily="18" charset="0"/>
              </a:rPr>
              <a:t>1</a:t>
            </a:r>
            <a:r>
              <a:rPr lang="zh-CN" altLang="en-US" sz="2400" dirty="0">
                <a:latin typeface="黑体" pitchFamily="49" charset="-122"/>
                <a:ea typeface="黑体" pitchFamily="49" charset="-122"/>
              </a:rPr>
              <a:t>。</a:t>
            </a:r>
            <a:r>
              <a:rPr lang="en-US" altLang="zh-CN" sz="2400" dirty="0">
                <a:latin typeface="黑体" pitchFamily="49" charset="-122"/>
                <a:ea typeface="黑体" pitchFamily="49" charset="-122"/>
              </a:rPr>
              <a:t>Shell</a:t>
            </a:r>
            <a:r>
              <a:rPr lang="en-US" altLang="zh-CN" sz="2400" dirty="0">
                <a:latin typeface="Times New Roman" pitchFamily="18" charset="0"/>
                <a:cs typeface="Times New Roman" pitchFamily="18" charset="0"/>
              </a:rPr>
              <a:t>227</a:t>
            </a:r>
            <a:r>
              <a:rPr lang="zh-CN" altLang="en-US" sz="2400" dirty="0">
                <a:latin typeface="黑体" pitchFamily="49" charset="-122"/>
                <a:ea typeface="黑体" pitchFamily="49" charset="-122"/>
              </a:rPr>
              <a:t>程序代码如下：</a:t>
            </a:r>
            <a:endParaRPr lang="zh-CN" altLang="en-US" sz="2400" dirty="0">
              <a:latin typeface="宋体" pitchFamily="2" charset="-122"/>
            </a:endParaRPr>
          </a:p>
          <a:p>
            <a:pPr marL="0" indent="0">
              <a:buNone/>
            </a:pPr>
            <a:r>
              <a:rPr lang="en-US" altLang="zh-CN" sz="2400" dirty="0">
                <a:latin typeface="宋体" pitchFamily="2" charset="-122"/>
              </a:rPr>
              <a:t>#! /bin/bash</a:t>
            </a:r>
          </a:p>
          <a:p>
            <a:pPr marL="0" indent="0">
              <a:buNone/>
            </a:pPr>
            <a:r>
              <a:rPr lang="en-US" altLang="zh-CN" sz="2400" dirty="0">
                <a:latin typeface="宋体" pitchFamily="2" charset="-122"/>
              </a:rPr>
              <a:t>if  [ -f .profile ] </a:t>
            </a:r>
          </a:p>
          <a:p>
            <a:pPr marL="0" indent="0">
              <a:buNone/>
            </a:pPr>
            <a:r>
              <a:rPr lang="en-US" altLang="zh-CN" sz="2400" dirty="0">
                <a:latin typeface="宋体" pitchFamily="2" charset="-122"/>
              </a:rPr>
              <a:t> then</a:t>
            </a:r>
          </a:p>
          <a:p>
            <a:pPr marL="0" indent="0">
              <a:buNone/>
            </a:pPr>
            <a:r>
              <a:rPr lang="en-US" altLang="zh-CN" sz="2400" dirty="0">
                <a:latin typeface="宋体" pitchFamily="2" charset="-122"/>
              </a:rPr>
              <a:t>   exit 0</a:t>
            </a:r>
          </a:p>
          <a:p>
            <a:pPr marL="0" indent="0">
              <a:buNone/>
            </a:pPr>
            <a:r>
              <a:rPr lang="en-US" altLang="zh-CN" sz="2400" dirty="0">
                <a:latin typeface="宋体" pitchFamily="2" charset="-122"/>
              </a:rPr>
              <a:t>fi</a:t>
            </a:r>
          </a:p>
          <a:p>
            <a:pPr marL="0" indent="0">
              <a:buNone/>
            </a:pPr>
            <a:r>
              <a:rPr lang="en-US" altLang="zh-CN" sz="2400" dirty="0">
                <a:latin typeface="宋体" pitchFamily="2" charset="-122"/>
              </a:rPr>
              <a:t>exit 1</a:t>
            </a:r>
          </a:p>
          <a:p>
            <a:pPr marL="0" indent="0">
              <a:buNone/>
            </a:pPr>
            <a:r>
              <a:rPr lang="zh-CN" altLang="en-US" sz="2400" dirty="0">
                <a:latin typeface="宋体" pitchFamily="2" charset="-122"/>
              </a:rPr>
              <a:t>也可以组合使用介绍过的</a:t>
            </a:r>
            <a:r>
              <a:rPr lang="en-US" altLang="zh-CN" sz="2400" dirty="0">
                <a:latin typeface="Times New Roman" pitchFamily="18" charset="0"/>
                <a:cs typeface="Times New Roman" pitchFamily="18" charset="0"/>
              </a:rPr>
              <a:t>AND</a:t>
            </a:r>
            <a:r>
              <a:rPr lang="zh-CN" altLang="en-US" sz="2400" dirty="0">
                <a:latin typeface="宋体" pitchFamily="2" charset="-122"/>
              </a:rPr>
              <a:t>和</a:t>
            </a:r>
            <a:r>
              <a:rPr lang="en-US" altLang="zh-CN" sz="2400" dirty="0">
                <a:latin typeface="Times New Roman" pitchFamily="18" charset="0"/>
                <a:cs typeface="Times New Roman" pitchFamily="18" charset="0"/>
              </a:rPr>
              <a:t>OR</a:t>
            </a:r>
            <a:r>
              <a:rPr lang="zh-CN" altLang="en-US" sz="2400" dirty="0">
                <a:latin typeface="宋体" pitchFamily="2" charset="-122"/>
              </a:rPr>
              <a:t>来重写这个脚本程序，只需要一行代码：</a:t>
            </a:r>
          </a:p>
          <a:p>
            <a:pPr marL="0" indent="0">
              <a:buNone/>
            </a:pPr>
            <a:r>
              <a:rPr lang="en-US" altLang="zh-CN" sz="2400" dirty="0">
                <a:latin typeface="宋体" pitchFamily="2" charset="-122"/>
              </a:rPr>
              <a:t>[ -f .profile ] &amp;&amp; exit 0 || exit 1</a:t>
            </a:r>
            <a:endParaRPr lang="zh-CN" altLang="en-US" sz="2400" dirty="0"/>
          </a:p>
          <a:p>
            <a:endParaRPr lang="zh-CN" altLang="en-US" dirty="0"/>
          </a:p>
        </p:txBody>
      </p:sp>
    </p:spTree>
    <p:extLst>
      <p:ext uri="{BB962C8B-B14F-4D97-AF65-F5344CB8AC3E}">
        <p14:creationId xmlns:p14="http://schemas.microsoft.com/office/powerpoint/2010/main" val="2457493999"/>
      </p:ext>
    </p:extLst>
  </p:cSld>
  <p:clrMapOvr>
    <a:masterClrMapping/>
  </p:clrMapOvr>
  <p:timing>
    <p:tnLst>
      <p:par>
        <p:cTn id="1" dur="indefinite" restart="never" nodeType="tmRoot"/>
      </p:par>
    </p:tnLst>
  </p:timing>
</p:sld>
</file>

<file path=ppt/theme/theme1.xml><?xml version="1.0" encoding="utf-8"?>
<a:theme xmlns:a="http://schemas.openxmlformats.org/drawingml/2006/main" name="linux">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Linux">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linux</Template>
  <TotalTime>4108</TotalTime>
  <Words>10731</Words>
  <Application>Microsoft Office PowerPoint</Application>
  <PresentationFormat>全屏显示(4:3)</PresentationFormat>
  <Paragraphs>1445</Paragraphs>
  <Slides>110</Slides>
  <Notes>28</Notes>
  <HiddenSlides>0</HiddenSlides>
  <MMClips>0</MMClips>
  <ScaleCrop>false</ScaleCrop>
  <HeadingPairs>
    <vt:vector size="4" baseType="variant">
      <vt:variant>
        <vt:lpstr>主题</vt:lpstr>
      </vt:variant>
      <vt:variant>
        <vt:i4>2</vt:i4>
      </vt:variant>
      <vt:variant>
        <vt:lpstr>幻灯片标题</vt:lpstr>
      </vt:variant>
      <vt:variant>
        <vt:i4>110</vt:i4>
      </vt:variant>
    </vt:vector>
  </HeadingPairs>
  <TitlesOfParts>
    <vt:vector size="112" baseType="lpstr">
      <vt:lpstr>linux</vt:lpstr>
      <vt:lpstr>1_Linux</vt:lpstr>
      <vt:lpstr> 第二章 shell程序设计</vt:lpstr>
      <vt:lpstr>本章主要内容</vt:lpstr>
      <vt:lpstr>Shell概述</vt:lpstr>
      <vt:lpstr>Shell概述</vt:lpstr>
      <vt:lpstr>Shell概述</vt:lpstr>
      <vt:lpstr>Shell概述</vt:lpstr>
      <vt:lpstr>Shell概述</vt:lpstr>
      <vt:lpstr>Shell概述</vt:lpstr>
      <vt:lpstr>Shell程序的特点及用途</vt:lpstr>
      <vt:lpstr>Shell程序的特点及用途</vt:lpstr>
      <vt:lpstr>输入输出重定向</vt:lpstr>
      <vt:lpstr>输入输出重定向</vt:lpstr>
      <vt:lpstr>输入输出重定向</vt:lpstr>
      <vt:lpstr>输入输出重定向</vt:lpstr>
      <vt:lpstr> shell命令行 </vt:lpstr>
      <vt:lpstr> shell命令行 </vt:lpstr>
      <vt:lpstr>shell命令行</vt:lpstr>
      <vt:lpstr>shell命令行</vt:lpstr>
      <vt:lpstr>shell命令行</vt:lpstr>
      <vt:lpstr>shell命令行</vt:lpstr>
      <vt:lpstr>shell命令行</vt:lpstr>
      <vt:lpstr>shell程序设计概述</vt:lpstr>
      <vt:lpstr>shell程序设计概述</vt:lpstr>
      <vt:lpstr>基于bash的shell程序</vt:lpstr>
      <vt:lpstr>Shell程序设计的步骤</vt:lpstr>
      <vt:lpstr>Shell程序设计的步骤</vt:lpstr>
      <vt:lpstr>Shell程序设计的步骤</vt:lpstr>
      <vt:lpstr>Shell程序设计的步骤</vt:lpstr>
      <vt:lpstr>Shell程序设计的步骤</vt:lpstr>
      <vt:lpstr>Shell程序设计的步骤</vt:lpstr>
      <vt:lpstr>Shell程序设计的步骤</vt:lpstr>
      <vt:lpstr>shell程序中使用的参数</vt:lpstr>
      <vt:lpstr>shell程序中使用的参数</vt:lpstr>
      <vt:lpstr>shell程序中使用的参数</vt:lpstr>
      <vt:lpstr>shell程序中使用的参数</vt:lpstr>
      <vt:lpstr>shell程序中使用的参数</vt:lpstr>
      <vt:lpstr>shell程序中使用的参数</vt:lpstr>
      <vt:lpstr>shell程序中使用的参数</vt:lpstr>
      <vt:lpstr>shell程序中使用的参数</vt:lpstr>
      <vt:lpstr>环境变量和用户定义变量</vt:lpstr>
      <vt:lpstr>环境变量和用户定义变量</vt:lpstr>
      <vt:lpstr>环境变量和用户定义变量</vt:lpstr>
      <vt:lpstr>变量声明和使用</vt:lpstr>
      <vt:lpstr>变量声明和使用</vt:lpstr>
      <vt:lpstr>变量声明和使用</vt:lpstr>
      <vt:lpstr>变量声明和使用</vt:lpstr>
      <vt:lpstr>变量声明和赋值</vt:lpstr>
      <vt:lpstr>变量声明和赋值</vt:lpstr>
      <vt:lpstr>变量声明和赋值</vt:lpstr>
      <vt:lpstr>变量声明和赋值</vt:lpstr>
      <vt:lpstr>变量声明和赋值</vt:lpstr>
      <vt:lpstr>变量声明和赋值</vt:lpstr>
      <vt:lpstr>shell中的数值处理</vt:lpstr>
      <vt:lpstr>shell中的数值处理</vt:lpstr>
      <vt:lpstr>shell中的数值处理</vt:lpstr>
      <vt:lpstr>shell中的数值处理</vt:lpstr>
      <vt:lpstr>shell中的数值处理</vt:lpstr>
      <vt:lpstr>shell中的数值处理</vt:lpstr>
      <vt:lpstr>shell中的数值处理</vt:lpstr>
      <vt:lpstr>shell中的数值处理</vt:lpstr>
      <vt:lpstr>PowerPoint 演示文稿</vt:lpstr>
      <vt:lpstr>PowerPoint 演示文稿</vt:lpstr>
      <vt:lpstr>条件判断</vt:lpstr>
      <vt:lpstr>表达式的比较</vt:lpstr>
      <vt:lpstr>表达式的比较</vt:lpstr>
      <vt:lpstr>表达式的比较</vt:lpstr>
      <vt:lpstr>表达式的比较</vt:lpstr>
      <vt:lpstr>表达式的比较</vt:lpstr>
      <vt:lpstr>表达式的比较</vt:lpstr>
      <vt:lpstr>表达式的比较</vt:lpstr>
      <vt:lpstr>表达式的比较</vt:lpstr>
      <vt:lpstr>表达式的比较</vt:lpstr>
      <vt:lpstr>控制结构语句</vt:lpstr>
      <vt:lpstr>控制结构语句</vt:lpstr>
      <vt:lpstr>控制结构语句</vt:lpstr>
      <vt:lpstr>控制结构语句</vt:lpstr>
      <vt:lpstr>控制结构语句</vt:lpstr>
      <vt:lpstr>控制结构语句</vt:lpstr>
      <vt:lpstr>控制结构语句</vt:lpstr>
      <vt:lpstr>for-循环结构语句</vt:lpstr>
      <vt:lpstr>for-循环结构语句</vt:lpstr>
      <vt:lpstr>for-循环结构语句</vt:lpstr>
      <vt:lpstr>for-循环结构语句</vt:lpstr>
      <vt:lpstr>for-循环结构语句</vt:lpstr>
      <vt:lpstr>for-循环结构语句</vt:lpstr>
      <vt:lpstr>for-循环结构语句</vt:lpstr>
      <vt:lpstr>for-循环结构语句</vt:lpstr>
      <vt:lpstr>while-循环结构语句</vt:lpstr>
      <vt:lpstr>while-循环结构语句</vt:lpstr>
      <vt:lpstr>while-循环结构语句</vt:lpstr>
      <vt:lpstr>until-循环结构语句 </vt:lpstr>
      <vt:lpstr>until-循环结构语句 </vt:lpstr>
      <vt:lpstr>until-循环结构语句 </vt:lpstr>
      <vt:lpstr>case语句</vt:lpstr>
      <vt:lpstr>case语句</vt:lpstr>
      <vt:lpstr>case语句 </vt:lpstr>
      <vt:lpstr>case语句</vt:lpstr>
      <vt:lpstr>break和continue语句、exit语句</vt:lpstr>
      <vt:lpstr>break和continue语句、exit语句</vt:lpstr>
      <vt:lpstr>PowerPoint 演示文稿</vt:lpstr>
      <vt:lpstr>shell脚本中使用函数 </vt:lpstr>
      <vt:lpstr>shell脚本中使用函数 </vt:lpstr>
      <vt:lpstr>shell脚本中使用函数 </vt:lpstr>
      <vt:lpstr>shell脚本中使用函数 </vt:lpstr>
      <vt:lpstr>shell脚本中使用函数 </vt:lpstr>
      <vt:lpstr>shell脚本中调用其他shell脚本 </vt:lpstr>
      <vt:lpstr>Shell脚本程序注意事项</vt:lpstr>
      <vt:lpstr>综合实验 </vt:lpstr>
      <vt:lpstr>综合实验</vt:lpstr>
      <vt:lpstr>课后练习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shell程序设计</dc:title>
  <dc:creator>zhuyp</dc:creator>
  <cp:lastModifiedBy>zhuyp</cp:lastModifiedBy>
  <cp:revision>157</cp:revision>
  <dcterms:created xsi:type="dcterms:W3CDTF">2018-02-22T14:24:15Z</dcterms:created>
  <dcterms:modified xsi:type="dcterms:W3CDTF">2018-04-03T07:32:39Z</dcterms:modified>
</cp:coreProperties>
</file>