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"/>
  </p:handoutMasterIdLst>
  <p:sldIdLst>
    <p:sldId id="280" r:id="rId2"/>
    <p:sldId id="282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4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24" y="312"/>
      </p:cViewPr>
      <p:guideLst>
        <p:guide orient="horz" pos="2024"/>
        <p:guide pos="44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DD5D-485A-4E27-82AA-CAF5C362467D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9BE-F24F-4F7D-B9DC-514B00039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366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5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6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0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44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3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02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39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66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52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2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674452" y="101600"/>
            <a:ext cx="223224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ja-JP" sz="16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Honda Confidential</a:t>
            </a:r>
            <a:endParaRPr lang="en-US" altLang="ja-JP" sz="16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テキスト ボックス 33"/>
          <p:cNvSpPr txBox="1">
            <a:spLocks noChangeArrowheads="1"/>
          </p:cNvSpPr>
          <p:nvPr userDrawn="1"/>
        </p:nvSpPr>
        <p:spPr bwMode="auto">
          <a:xfrm>
            <a:off x="9257201" y="407988"/>
            <a:ext cx="2674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r>
              <a:rPr kumimoji="1" lang="en-US" altLang="ja-JP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No copy, No transfer is permitted</a:t>
            </a:r>
            <a:endParaRPr kumimoji="1" lang="ja-JP" altLang="en-US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0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52937" y="23559"/>
            <a:ext cx="11124664" cy="6763292"/>
            <a:chOff x="119070" y="-704575"/>
            <a:chExt cx="11985300" cy="728651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19070" y="257169"/>
              <a:ext cx="11985300" cy="6324775"/>
              <a:chOff x="119070" y="257169"/>
              <a:chExt cx="15378304" cy="8115300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2"/>
              <a:srcRect t="10046"/>
              <a:stretch/>
            </p:blipFill>
            <p:spPr>
              <a:xfrm>
                <a:off x="119070" y="257169"/>
                <a:ext cx="11319701" cy="5501262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3"/>
              <a:srcRect t="28390" b="11569"/>
              <a:stretch/>
            </p:blipFill>
            <p:spPr>
              <a:xfrm>
                <a:off x="190507" y="4700581"/>
                <a:ext cx="11319701" cy="3671888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4"/>
              <a:srcRect l="15666" t="10569" r="6383" b="11030"/>
              <a:stretch/>
            </p:blipFill>
            <p:spPr>
              <a:xfrm>
                <a:off x="6662736" y="371481"/>
                <a:ext cx="8834638" cy="4800594"/>
              </a:xfrm>
              <a:prstGeom prst="rect">
                <a:avLst/>
              </a:prstGeom>
            </p:spPr>
          </p:pic>
        </p:grpSp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5"/>
            <a:srcRect l="8507" t="23657" r="15329" b="37805"/>
            <a:stretch/>
          </p:blipFill>
          <p:spPr>
            <a:xfrm>
              <a:off x="2582475" y="-704575"/>
              <a:ext cx="6821170" cy="1864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0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66" y="381061"/>
            <a:ext cx="8394854" cy="741680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>
          <a:xfrm>
            <a:off x="2638258" y="480794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9821255" y="480794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pic>
        <p:nvPicPr>
          <p:cNvPr id="4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66" y="1474989"/>
            <a:ext cx="8394854" cy="741680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2638258" y="157472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821255" y="157472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50" name="角丸四角形吹き出し 49"/>
          <p:cNvSpPr/>
          <p:nvPr/>
        </p:nvSpPr>
        <p:spPr bwMode="auto">
          <a:xfrm>
            <a:off x="5302784" y="1503246"/>
            <a:ext cx="870333" cy="286438"/>
          </a:xfrm>
          <a:prstGeom prst="wedgeRoundRectCallout">
            <a:avLst>
              <a:gd name="adj1" fmla="val -10706"/>
              <a:gd name="adj2" fmla="val 77885"/>
              <a:gd name="adj3" fmla="val 16667"/>
            </a:avLst>
          </a:prstGeom>
          <a:solidFill>
            <a:srgbClr val="EBD1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ステージクリア</a:t>
            </a:r>
          </a:p>
        </p:txBody>
      </p:sp>
      <p:sp>
        <p:nvSpPr>
          <p:cNvPr id="51" name="角丸四角形吹き出し 50"/>
          <p:cNvSpPr/>
          <p:nvPr/>
        </p:nvSpPr>
        <p:spPr bwMode="auto">
          <a:xfrm>
            <a:off x="9158687" y="1503246"/>
            <a:ext cx="870333" cy="286438"/>
          </a:xfrm>
          <a:prstGeom prst="wedgeRoundRectCallout">
            <a:avLst>
              <a:gd name="adj1" fmla="val -10706"/>
              <a:gd name="adj2" fmla="val 77885"/>
              <a:gd name="adj3" fmla="val 16667"/>
            </a:avLst>
          </a:prstGeom>
          <a:solidFill>
            <a:srgbClr val="EBD1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ステージクリア</a:t>
            </a:r>
          </a:p>
        </p:txBody>
      </p:sp>
      <p:pic>
        <p:nvPicPr>
          <p:cNvPr id="52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66" y="4776791"/>
            <a:ext cx="8394854" cy="741680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>
          <a:xfrm>
            <a:off x="2638258" y="4876524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821255" y="4876524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55" name="角丸四角形吹き出し 54"/>
          <p:cNvSpPr/>
          <p:nvPr/>
        </p:nvSpPr>
        <p:spPr bwMode="auto">
          <a:xfrm>
            <a:off x="7234615" y="4805048"/>
            <a:ext cx="870333" cy="286438"/>
          </a:xfrm>
          <a:prstGeom prst="wedgeRoundRectCallout">
            <a:avLst>
              <a:gd name="adj1" fmla="val -10706"/>
              <a:gd name="adj2" fmla="val 77885"/>
              <a:gd name="adj3" fmla="val 16667"/>
            </a:avLst>
          </a:prstGeom>
          <a:solidFill>
            <a:srgbClr val="EBD1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コースクリア</a:t>
            </a:r>
          </a:p>
        </p:txBody>
      </p:sp>
      <p:sp>
        <p:nvSpPr>
          <p:cNvPr id="56" name="角丸四角形吹き出し 55"/>
          <p:cNvSpPr/>
          <p:nvPr/>
        </p:nvSpPr>
        <p:spPr bwMode="auto">
          <a:xfrm>
            <a:off x="6492606" y="1494983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57" name="角丸四角形吹き出し 56"/>
          <p:cNvSpPr/>
          <p:nvPr/>
        </p:nvSpPr>
        <p:spPr bwMode="auto">
          <a:xfrm>
            <a:off x="3292749" y="423089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pic>
        <p:nvPicPr>
          <p:cNvPr id="5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66" y="3851374"/>
            <a:ext cx="3228790" cy="741680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>
            <a:off x="2638258" y="3951107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610277" y="3951107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61" name="角丸四角形吹き出し 60"/>
          <p:cNvSpPr/>
          <p:nvPr/>
        </p:nvSpPr>
        <p:spPr bwMode="auto">
          <a:xfrm>
            <a:off x="3286698" y="3871368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62" name="角丸四角形吹き出し 61"/>
          <p:cNvSpPr/>
          <p:nvPr/>
        </p:nvSpPr>
        <p:spPr bwMode="auto">
          <a:xfrm>
            <a:off x="3286698" y="1494982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pic>
        <p:nvPicPr>
          <p:cNvPr id="63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366" y="2677099"/>
            <a:ext cx="8394854" cy="741680"/>
          </a:xfrm>
          <a:prstGeom prst="rect">
            <a:avLst/>
          </a:prstGeom>
        </p:spPr>
      </p:pic>
      <p:sp>
        <p:nvSpPr>
          <p:cNvPr id="64" name="正方形/長方形 63"/>
          <p:cNvSpPr/>
          <p:nvPr/>
        </p:nvSpPr>
        <p:spPr>
          <a:xfrm>
            <a:off x="2638258" y="277683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9821255" y="277683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66" name="角丸四角形吹き出し 65"/>
          <p:cNvSpPr/>
          <p:nvPr/>
        </p:nvSpPr>
        <p:spPr bwMode="auto">
          <a:xfrm>
            <a:off x="4575671" y="2697093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67" name="角丸四角形吹き出し 66"/>
          <p:cNvSpPr/>
          <p:nvPr/>
        </p:nvSpPr>
        <p:spPr bwMode="auto">
          <a:xfrm>
            <a:off x="3286698" y="2697092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68" name="角丸四角形吹き出し 67"/>
          <p:cNvSpPr/>
          <p:nvPr/>
        </p:nvSpPr>
        <p:spPr bwMode="auto">
          <a:xfrm>
            <a:off x="6503622" y="2697093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69" name="テキスト ボックス 33"/>
          <p:cNvSpPr txBox="1"/>
          <p:nvPr/>
        </p:nvSpPr>
        <p:spPr>
          <a:xfrm>
            <a:off x="1380779" y="445204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エクサら</a:t>
            </a:r>
            <a:r>
              <a:rPr kumimoji="1" lang="ja-JP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ず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0" name="テキスト ボックス 34"/>
          <p:cNvSpPr txBox="1"/>
          <p:nvPr/>
        </p:nvSpPr>
        <p:spPr>
          <a:xfrm>
            <a:off x="1380779" y="1320998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クリアで運転終了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1" name="テキスト ボックス 35"/>
          <p:cNvSpPr txBox="1"/>
          <p:nvPr/>
        </p:nvSpPr>
        <p:spPr>
          <a:xfrm>
            <a:off x="1380779" y="2547345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ステージ途中で運転終了（クリアステージ有り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/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無し）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2" name="テキスト ボックス 36"/>
          <p:cNvSpPr txBox="1"/>
          <p:nvPr/>
        </p:nvSpPr>
        <p:spPr>
          <a:xfrm>
            <a:off x="1380779" y="369077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運転時間○分以下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3" name="テキスト ボックス 37"/>
          <p:cNvSpPr txBox="1"/>
          <p:nvPr/>
        </p:nvSpPr>
        <p:spPr>
          <a:xfrm>
            <a:off x="1380779" y="477262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コース検定合格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pic>
        <p:nvPicPr>
          <p:cNvPr id="74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366" y="5735259"/>
            <a:ext cx="8394854" cy="741680"/>
          </a:xfrm>
          <a:prstGeom prst="rect">
            <a:avLst/>
          </a:prstGeom>
        </p:spPr>
      </p:pic>
      <p:sp>
        <p:nvSpPr>
          <p:cNvPr id="75" name="正方形/長方形 74"/>
          <p:cNvSpPr/>
          <p:nvPr/>
        </p:nvSpPr>
        <p:spPr>
          <a:xfrm>
            <a:off x="2638258" y="583499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9821255" y="583499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7" name="テキスト ボックス 42"/>
          <p:cNvSpPr txBox="1"/>
          <p:nvPr/>
        </p:nvSpPr>
        <p:spPr>
          <a:xfrm>
            <a:off x="1380779" y="585448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コース検定途中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8" name="角丸四角形吹き出し 77"/>
          <p:cNvSpPr/>
          <p:nvPr/>
        </p:nvSpPr>
        <p:spPr bwMode="auto">
          <a:xfrm>
            <a:off x="4554879" y="423089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79" name="角丸四角形吹き出し 78"/>
          <p:cNvSpPr/>
          <p:nvPr/>
        </p:nvSpPr>
        <p:spPr bwMode="auto">
          <a:xfrm>
            <a:off x="6512468" y="423089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pic>
        <p:nvPicPr>
          <p:cNvPr id="80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130" y="3851374"/>
            <a:ext cx="3228790" cy="741680"/>
          </a:xfrm>
          <a:prstGeom prst="rect">
            <a:avLst/>
          </a:prstGeom>
        </p:spPr>
      </p:pic>
      <p:sp>
        <p:nvSpPr>
          <p:cNvPr id="81" name="正方形/長方形 80"/>
          <p:cNvSpPr/>
          <p:nvPr/>
        </p:nvSpPr>
        <p:spPr>
          <a:xfrm>
            <a:off x="6904022" y="3951107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876041" y="3951107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83" name="角丸四角形吹き出し 82"/>
          <p:cNvSpPr/>
          <p:nvPr/>
        </p:nvSpPr>
        <p:spPr bwMode="auto">
          <a:xfrm>
            <a:off x="7552462" y="3871368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</p:spTree>
    <p:extLst>
      <p:ext uri="{BB962C8B-B14F-4D97-AF65-F5344CB8AC3E}">
        <p14:creationId xmlns:p14="http://schemas.microsoft.com/office/powerpoint/2010/main" val="2794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5219</TotalTime>
  <Words>70</Words>
  <Application>Microsoft Macintosh PowerPoint</Application>
  <PresentationFormat>ワイド画面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HGPｺﾞｼｯｸE</vt:lpstr>
      <vt:lpstr>Meiryo UI</vt:lpstr>
      <vt:lpstr>メイリオ</vt:lpstr>
      <vt:lpstr>游ゴシック</vt:lpstr>
      <vt:lpstr>游ゴシック Light</vt:lpstr>
      <vt:lpstr>Office テーマ</vt:lpstr>
      <vt:lpstr>PowerPoint プレゼンテーション</vt:lpstr>
      <vt:lpstr>PowerPoint プレゼンテーション</vt:lpstr>
    </vt:vector>
  </TitlesOfParts>
  <Company>HONDA 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Nishioka (西岡 崇)</dc:creator>
  <cp:lastModifiedBy>tkyk0520ossc@gmail.com</cp:lastModifiedBy>
  <cp:revision>498</cp:revision>
  <cp:lastPrinted>2018-09-05T07:17:27Z</cp:lastPrinted>
  <dcterms:created xsi:type="dcterms:W3CDTF">2018-07-17T10:52:46Z</dcterms:created>
  <dcterms:modified xsi:type="dcterms:W3CDTF">2018-09-11T04:40:55Z</dcterms:modified>
</cp:coreProperties>
</file>