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5" r:id="rId1"/>
  </p:sldMasterIdLst>
  <p:notesMasterIdLst>
    <p:notesMasterId r:id="rId8"/>
  </p:notesMasterIdLst>
  <p:sldIdLst>
    <p:sldId id="258" r:id="rId2"/>
    <p:sldId id="293" r:id="rId3"/>
    <p:sldId id="294" r:id="rId4"/>
    <p:sldId id="290" r:id="rId5"/>
    <p:sldId id="292" r:id="rId6"/>
    <p:sldId id="291" r:id="rId7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6699FF"/>
    <a:srgbClr val="000026"/>
    <a:srgbClr val="3366FF"/>
    <a:srgbClr val="99CCFF"/>
    <a:srgbClr val="00FF99"/>
    <a:srgbClr val="CCECFF"/>
    <a:srgbClr val="0033CC"/>
    <a:srgbClr val="0000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1" autoAdjust="0"/>
    <p:restoredTop sz="94580" autoAdjust="0"/>
  </p:normalViewPr>
  <p:slideViewPr>
    <p:cSldViewPr>
      <p:cViewPr varScale="1">
        <p:scale>
          <a:sx n="117" d="100"/>
          <a:sy n="117" d="100"/>
        </p:scale>
        <p:origin x="14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5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defTabSz="914303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algn="r" defTabSz="914303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9" tIns="45715" rIns="91429" bIns="45715" numCol="1" anchor="b" anchorCtr="0" compatLnSpc="1">
            <a:prstTxWarp prst="textNoShape">
              <a:avLst/>
            </a:prstTxWarp>
          </a:bodyPr>
          <a:lstStyle>
            <a:lvl1pPr defTabSz="914303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9" tIns="45715" rIns="91429" bIns="45715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97524714-B455-487E-AF67-3D5D1668496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61729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663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524714-B455-487E-AF67-3D5D16684962}" type="slidenum">
              <a:rPr lang="ja-JP" altLang="en-US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531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/>
          <p:cNvSpPr>
            <a:spLocks noChangeArrowheads="1"/>
          </p:cNvSpPr>
          <p:nvPr userDrawn="1"/>
        </p:nvSpPr>
        <p:spPr bwMode="gray">
          <a:xfrm flipV="1">
            <a:off x="0" y="6165304"/>
            <a:ext cx="9144000" cy="692150"/>
          </a:xfrm>
          <a:prstGeom prst="rect">
            <a:avLst/>
          </a:prstGeom>
          <a:solidFill>
            <a:srgbClr val="000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16" name="Rectangle 12"/>
          <p:cNvSpPr>
            <a:spLocks noChangeArrowheads="1"/>
          </p:cNvSpPr>
          <p:nvPr userDrawn="1"/>
        </p:nvSpPr>
        <p:spPr bwMode="gray">
          <a:xfrm flipV="1">
            <a:off x="0" y="6146799"/>
            <a:ext cx="9144000" cy="36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619672" y="1340768"/>
            <a:ext cx="5943600" cy="1012825"/>
          </a:xfrm>
          <a:prstGeom prst="rect">
            <a:avLst/>
          </a:prstGeom>
        </p:spPr>
        <p:txBody>
          <a:bodyPr/>
          <a:lstStyle>
            <a:lvl1pPr algn="ctr">
              <a:defRPr sz="3600" i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 dirty="0" smtClean="0"/>
              <a:t>マスタ タイトルの書式設定</a:t>
            </a:r>
          </a:p>
        </p:txBody>
      </p:sp>
      <p:sp>
        <p:nvSpPr>
          <p:cNvPr id="19" name="Rectangle 7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2555776" y="2671093"/>
            <a:ext cx="4032126" cy="381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effectLst>
                  <a:outerShdw blurRad="38100" dist="38100" dir="2700000" algn="tl">
                    <a:srgbClr val="C0C0C0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endParaRPr lang="ja-JP" altLang="en-US" noProof="0" dirty="0" smtClean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732240" y="5412581"/>
            <a:ext cx="2133600" cy="320675"/>
          </a:xfrm>
          <a:prstGeom prst="rect">
            <a:avLst/>
          </a:prstGeom>
          <a:ln/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2D5CE5BE-2C97-4D68-890F-C0A2DB7C9F4C}" type="datetime5">
              <a:rPr lang="ja-JP" altLang="en-US" smtClean="0"/>
              <a:t>2016/04/18</a:t>
            </a:fld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5301208"/>
            <a:ext cx="1512168" cy="38030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 userDrawn="1"/>
        </p:nvSpPr>
        <p:spPr>
          <a:xfrm>
            <a:off x="3125365" y="5694386"/>
            <a:ext cx="2932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1" lang="ja-JP" altLang="en-US" sz="1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株式会社アウトソーシングテクノロジー</a:t>
            </a:r>
            <a:endParaRPr kumimoji="1" lang="ja-JP" alt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476" y="6693470"/>
            <a:ext cx="3539524" cy="13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78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6096000" cy="715962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8229600" cy="4717504"/>
          </a:xfrm>
          <a:prstGeom prst="rect">
            <a:avLst/>
          </a:prstGeom>
        </p:spPr>
        <p:txBody>
          <a:bodyPr vert="eaVert"/>
          <a:lstStyle>
            <a:lvl5pPr marL="989013" indent="-187325"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48685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185D9A0D-429A-401E-90B7-9BDCCADE1384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77509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2095500" cy="5890666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34100" cy="5890666"/>
          </a:xfrm>
          <a:prstGeom prst="rect">
            <a:avLst/>
          </a:prstGeom>
        </p:spPr>
        <p:txBody>
          <a:bodyPr vert="eaVert"/>
          <a:lstStyle>
            <a:lvl5pPr marL="989013" indent="-187325"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48685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113190BD-EE6C-4108-BF89-F2849B98A459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2699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6096000" cy="715962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表プレースホルダー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717504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 dirty="0" smtClean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48685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E78638B7-0227-4FD3-B7E5-55531E4F6DE7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5753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6096000" cy="715962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17504"/>
          </a:xfrm>
          <a:prstGeom prst="rect">
            <a:avLst/>
          </a:prstGeom>
        </p:spPr>
        <p:txBody>
          <a:bodyPr/>
          <a:lstStyle>
            <a:lvl5pPr marL="989013" indent="-187325"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48685"/>
            <a:ext cx="2133600" cy="320675"/>
          </a:xfrm>
          <a:prstGeom prst="rect">
            <a:avLst/>
          </a:prstGeom>
          <a:ln/>
        </p:spPr>
        <p:txBody>
          <a:bodyPr/>
          <a:lstStyle>
            <a:lvl1pPr algn="r">
              <a:defRPr sz="1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9055A9F6-2883-42BB-8C9F-0E384F7E5FB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198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48685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F84D6D8B-A947-4087-938B-94DA4D7FA3A5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5950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6096000" cy="715962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4549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 marL="989013" indent="-187325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4549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 marL="989013" indent="-187325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48685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8F094DE1-AB02-4857-8F6F-ACA643E2D5B6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12761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989013" indent="-1873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989013" indent="-1873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48685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347F58C2-DA6C-4A51-9496-A51D7B64D5E8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583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6096000" cy="715962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48685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6686CF63-A9FC-4873-ADBB-E88C53539F0E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7071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48685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093EDC21-96BE-4620-AB06-C859FC9BE965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7912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 marL="989013" indent="-187325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48685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F15531A2-7DEF-4848-BF6A-C3970DA53FC0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4772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7979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48685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B8FEB70D-B25D-4730-B538-41C9F98A90D9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19812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jpe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ChangeArrowheads="1"/>
          </p:cNvSpPr>
          <p:nvPr userDrawn="1"/>
        </p:nvSpPr>
        <p:spPr bwMode="gray">
          <a:xfrm flipV="1">
            <a:off x="0" y="6165304"/>
            <a:ext cx="9144000" cy="692150"/>
          </a:xfrm>
          <a:prstGeom prst="rect">
            <a:avLst/>
          </a:prstGeom>
          <a:solidFill>
            <a:srgbClr val="000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12" name="Rectangle 12"/>
          <p:cNvSpPr>
            <a:spLocks noChangeArrowheads="1"/>
          </p:cNvSpPr>
          <p:nvPr userDrawn="1"/>
        </p:nvSpPr>
        <p:spPr bwMode="gray">
          <a:xfrm flipV="1">
            <a:off x="0" y="6146800"/>
            <a:ext cx="9144000" cy="36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title"/>
          </p:nvPr>
        </p:nvSpPr>
        <p:spPr bwMode="blackGray">
          <a:xfrm>
            <a:off x="468313" y="274638"/>
            <a:ext cx="8207375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67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</p:txBody>
      </p:sp>
      <p:pic>
        <p:nvPicPr>
          <p:cNvPr id="16" name="図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8" y="3257550"/>
            <a:ext cx="15335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図 3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0D0D0D"/>
              </a:clrFrom>
              <a:clrTo>
                <a:srgbClr val="0D0D0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325" y="6312420"/>
            <a:ext cx="14033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309320"/>
            <a:ext cx="2133600" cy="320675"/>
          </a:xfrm>
          <a:prstGeom prst="rect">
            <a:avLst/>
          </a:prstGeom>
          <a:ln/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9055A9F6-2883-42BB-8C9F-0E384F7E5FB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476" y="6693470"/>
            <a:ext cx="3539524" cy="1384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Meiryo UI" pitchFamily="50" charset="-128"/>
          <a:ea typeface="Meiryo UI" pitchFamily="50" charset="-128"/>
          <a:cs typeface="Meiryo UI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Meiryo UI" pitchFamily="50" charset="-128"/>
          <a:ea typeface="Meiryo UI" pitchFamily="50" charset="-128"/>
          <a:cs typeface="Meiryo UI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Meiryo UI" pitchFamily="50" charset="-128"/>
          <a:ea typeface="Meiryo UI" pitchFamily="50" charset="-128"/>
          <a:cs typeface="Meiryo UI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Meiryo UI" pitchFamily="50" charset="-128"/>
          <a:ea typeface="Meiryo UI" pitchFamily="50" charset="-128"/>
          <a:cs typeface="Meiryo UI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G丸ｺﾞｼｯｸM-PRO" pitchFamily="50" charset="-128"/>
          <a:ea typeface="HG丸ｺﾞｼｯｸM-PRO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G丸ｺﾞｼｯｸM-PRO" pitchFamily="50" charset="-128"/>
          <a:ea typeface="HG丸ｺﾞｼｯｸM-PRO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G丸ｺﾞｼｯｸM-PRO" pitchFamily="50" charset="-128"/>
          <a:ea typeface="HG丸ｺﾞｼｯｸM-PRO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G丸ｺﾞｼｯｸM-PRO" pitchFamily="50" charset="-128"/>
          <a:ea typeface="HG丸ｺﾞｼｯｸM-PRO" pitchFamily="50" charset="-128"/>
        </a:defRPr>
      </a:lvl9pPr>
    </p:titleStyle>
    <p:bodyStyle>
      <a:lvl1pPr marL="263525" indent="-2635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n"/>
        <a:defRPr sz="28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450850" indent="-2762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l"/>
        <a:defRPr sz="24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627063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ＭＳ Ｐゴシック" pitchFamily="50" charset="-128"/>
        <a:buChar char="-"/>
        <a:defRPr sz="2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801688" indent="-1746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  <a:cs typeface="Meiryo UI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6732240" y="5556597"/>
            <a:ext cx="2133600" cy="320675"/>
          </a:xfrm>
        </p:spPr>
        <p:txBody>
          <a:bodyPr/>
          <a:lstStyle/>
          <a:p>
            <a:pPr>
              <a:defRPr/>
            </a:pPr>
            <a:fld id="{CDEBBE6E-F679-4A80-8A68-7AF9FD8667ED}" type="datetime5">
              <a:rPr lang="ja-JP" altLang="en-US" smtClean="0"/>
              <a:t>2016/04/18</a:t>
            </a:fld>
            <a:endParaRPr lang="en-US" altLang="ja-JP" dirty="0"/>
          </a:p>
        </p:txBody>
      </p:sp>
      <p:sp>
        <p:nvSpPr>
          <p:cNvPr id="6" name="タイトル 5"/>
          <p:cNvSpPr>
            <a:spLocks noGrp="1"/>
          </p:cNvSpPr>
          <p:nvPr>
            <p:ph type="ctrTitle" sz="quarter"/>
          </p:nvPr>
        </p:nvSpPr>
        <p:spPr>
          <a:xfrm>
            <a:off x="1043608" y="1556792"/>
            <a:ext cx="7488832" cy="1084833"/>
          </a:xfrm>
        </p:spPr>
        <p:txBody>
          <a:bodyPr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サブタイトル 6"/>
          <p:cNvSpPr>
            <a:spLocks noGrp="1"/>
          </p:cNvSpPr>
          <p:nvPr>
            <p:ph type="subTitle" sz="quarter" idx="1"/>
          </p:nvPr>
        </p:nvSpPr>
        <p:spPr>
          <a:xfrm>
            <a:off x="2555776" y="3429000"/>
            <a:ext cx="4032126" cy="381000"/>
          </a:xfrm>
        </p:spPr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4D6D8B-A947-4087-938B-94DA4D7FA3A5}" type="slidenum">
              <a:rPr lang="ja-JP" altLang="en-US" smtClean="0"/>
              <a:pPr>
                <a:defRPr/>
              </a:pPr>
              <a:t>1</a:t>
            </a:fld>
            <a:endParaRPr lang="en-US" altLang="ja-JP"/>
          </a:p>
        </p:txBody>
      </p:sp>
      <p:cxnSp>
        <p:nvCxnSpPr>
          <p:cNvPr id="5" name="直線コネクタ 4"/>
          <p:cNvCxnSpPr/>
          <p:nvPr/>
        </p:nvCxnSpPr>
        <p:spPr bwMode="auto">
          <a:xfrm>
            <a:off x="0" y="548680"/>
            <a:ext cx="9144000" cy="0"/>
          </a:xfrm>
          <a:prstGeom prst="line">
            <a:avLst/>
          </a:prstGeom>
          <a:ln w="63500">
            <a:solidFill>
              <a:srgbClr val="0066FF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251520" y="179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表題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7" name="直線コネクタ 6"/>
          <p:cNvCxnSpPr/>
          <p:nvPr/>
        </p:nvCxnSpPr>
        <p:spPr bwMode="auto">
          <a:xfrm>
            <a:off x="-384" y="3356992"/>
            <a:ext cx="9144000" cy="0"/>
          </a:xfrm>
          <a:prstGeom prst="line">
            <a:avLst/>
          </a:prstGeom>
          <a:ln w="1270000">
            <a:solidFill>
              <a:srgbClr val="3366FF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3057872"/>
            <a:ext cx="7772400" cy="587153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9552" y="4520209"/>
            <a:ext cx="15696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サブタイトル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398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4D6D8B-A947-4087-938B-94DA4D7FA3A5}" type="slidenum">
              <a:rPr lang="ja-JP" altLang="en-US" smtClean="0">
                <a:latin typeface="Meiryo" charset="-128"/>
                <a:ea typeface="Meiryo" charset="-128"/>
                <a:cs typeface="Meiryo" charset="-128"/>
              </a:rPr>
              <a:pPr>
                <a:defRPr/>
              </a:pPr>
              <a:t>2</a:t>
            </a:fld>
            <a:endParaRPr lang="en-US" altLang="ja-JP"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5" name="直線コネクタ 4"/>
          <p:cNvCxnSpPr/>
          <p:nvPr/>
        </p:nvCxnSpPr>
        <p:spPr bwMode="auto">
          <a:xfrm>
            <a:off x="0" y="548680"/>
            <a:ext cx="9144000" cy="0"/>
          </a:xfrm>
          <a:prstGeom prst="line">
            <a:avLst/>
          </a:prstGeom>
          <a:ln w="63500">
            <a:solidFill>
              <a:srgbClr val="0066FF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251520" y="1793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タイトル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cxnSp>
        <p:nvCxnSpPr>
          <p:cNvPr id="7" name="直線コネクタ 6"/>
          <p:cNvCxnSpPr/>
          <p:nvPr/>
        </p:nvCxnSpPr>
        <p:spPr bwMode="auto">
          <a:xfrm>
            <a:off x="0" y="1188369"/>
            <a:ext cx="9144000" cy="0"/>
          </a:xfrm>
          <a:prstGeom prst="line">
            <a:avLst/>
          </a:prstGeom>
          <a:ln w="1270000">
            <a:solidFill>
              <a:srgbClr val="3366FF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898656"/>
            <a:ext cx="7772400" cy="579425"/>
          </a:xfrm>
        </p:spPr>
        <p:txBody>
          <a:bodyPr/>
          <a:lstStyle/>
          <a:p>
            <a:pPr algn="ctr"/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メッセージ</a:t>
            </a:r>
            <a:endParaRPr kumimoji="1" lang="en-US" altLang="ja-JP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1520" y="211776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メッセージ詳細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163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5A9F6-2883-42BB-8C9F-0E384F7E5FB2}" type="slidenum">
              <a:rPr lang="ja-JP" altLang="en-US" smtClean="0"/>
              <a:pPr>
                <a:defRPr/>
              </a:pPr>
              <a:t>3</a:t>
            </a:fld>
            <a:endParaRPr lang="en-US" altLang="ja-JP"/>
          </a:p>
        </p:txBody>
      </p:sp>
      <p:cxnSp>
        <p:nvCxnSpPr>
          <p:cNvPr id="4" name="直線コネクタ 3"/>
          <p:cNvCxnSpPr/>
          <p:nvPr/>
        </p:nvCxnSpPr>
        <p:spPr bwMode="auto">
          <a:xfrm>
            <a:off x="0" y="548680"/>
            <a:ext cx="9144000" cy="0"/>
          </a:xfrm>
          <a:prstGeom prst="line">
            <a:avLst/>
          </a:prstGeom>
          <a:ln w="63500">
            <a:solidFill>
              <a:srgbClr val="0066FF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251520" y="1793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タイトル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7293378"/>
      </p:ext>
    </p:extLst>
  </p:cSld>
  <p:clrMapOvr>
    <a:masterClrMapping/>
  </p:clrMapOvr>
  <p:transition spd="slow" advTm="26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90800" y="805084"/>
            <a:ext cx="6096000" cy="715962"/>
          </a:xfrm>
        </p:spPr>
        <p:txBody>
          <a:bodyPr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3589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358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094DE1-AB02-4857-8F6F-ACA643E2D5B6}" type="slidenum">
              <a:rPr lang="ja-JP" altLang="en-US" smtClean="0"/>
              <a:pPr>
                <a:defRPr/>
              </a:pPr>
              <a:t>4</a:t>
            </a:fld>
            <a:endParaRPr lang="en-US" altLang="ja-JP"/>
          </a:p>
        </p:txBody>
      </p:sp>
      <p:cxnSp>
        <p:nvCxnSpPr>
          <p:cNvPr id="6" name="直線コネクタ 5"/>
          <p:cNvCxnSpPr/>
          <p:nvPr/>
        </p:nvCxnSpPr>
        <p:spPr bwMode="auto">
          <a:xfrm>
            <a:off x="0" y="548680"/>
            <a:ext cx="9144000" cy="0"/>
          </a:xfrm>
          <a:prstGeom prst="line">
            <a:avLst/>
          </a:prstGeom>
          <a:ln w="63500">
            <a:solidFill>
              <a:srgbClr val="0066FF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51520" y="1793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タイトル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874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568" y="1556793"/>
            <a:ext cx="7772400" cy="1440160"/>
          </a:xfrm>
        </p:spPr>
        <p:txBody>
          <a:bodyPr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3568" y="2996952"/>
            <a:ext cx="7772400" cy="1500187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4D6D8B-A947-4087-938B-94DA4D7FA3A5}" type="slidenum">
              <a:rPr lang="ja-JP" altLang="en-US" smtClean="0"/>
              <a:pPr>
                <a:defRPr/>
              </a:pPr>
              <a:t>5</a:t>
            </a:fld>
            <a:endParaRPr lang="en-US" altLang="ja-JP"/>
          </a:p>
        </p:txBody>
      </p:sp>
      <p:cxnSp>
        <p:nvCxnSpPr>
          <p:cNvPr id="5" name="直線コネクタ 4"/>
          <p:cNvCxnSpPr/>
          <p:nvPr/>
        </p:nvCxnSpPr>
        <p:spPr bwMode="auto">
          <a:xfrm>
            <a:off x="0" y="548680"/>
            <a:ext cx="9144000" cy="0"/>
          </a:xfrm>
          <a:prstGeom prst="line">
            <a:avLst/>
          </a:prstGeom>
          <a:ln w="63500">
            <a:solidFill>
              <a:srgbClr val="0066FF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251520" y="1793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タイトル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5643587"/>
      </p:ext>
    </p:extLst>
  </p:cSld>
  <p:clrMapOvr>
    <a:masterClrMapping/>
  </p:clrMapOvr>
</p:sld>
</file>

<file path=ppt/theme/theme1.xml><?xml version="1.0" encoding="utf-8"?>
<a:theme xmlns:a="http://schemas.openxmlformats.org/drawingml/2006/main" name="F016TGp">
  <a:themeElements>
    <a:clrScheme name="F016TGp 3">
      <a:dk1>
        <a:srgbClr val="333333"/>
      </a:dk1>
      <a:lt1>
        <a:srgbClr val="FFFFFF"/>
      </a:lt1>
      <a:dk2>
        <a:srgbClr val="FFFFFF"/>
      </a:dk2>
      <a:lt2>
        <a:srgbClr val="B2B2B2"/>
      </a:lt2>
      <a:accent1>
        <a:srgbClr val="1C40B2"/>
      </a:accent1>
      <a:accent2>
        <a:srgbClr val="E14A21"/>
      </a:accent2>
      <a:accent3>
        <a:srgbClr val="FFFFFF"/>
      </a:accent3>
      <a:accent4>
        <a:srgbClr val="2A2A2A"/>
      </a:accent4>
      <a:accent5>
        <a:srgbClr val="ABAFD5"/>
      </a:accent5>
      <a:accent6>
        <a:srgbClr val="CC421D"/>
      </a:accent6>
      <a:hlink>
        <a:srgbClr val="3392E9"/>
      </a:hlink>
      <a:folHlink>
        <a:srgbClr val="6544CE"/>
      </a:folHlink>
    </a:clrScheme>
    <a:fontScheme name="F016TGp">
      <a:majorFont>
        <a:latin typeface="HG丸ｺﾞｼｯｸM-PRO"/>
        <a:ea typeface="HG丸ｺﾞｼｯｸM-PRO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F016TGp 1">
        <a:dk1>
          <a:srgbClr val="4D4D4D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99CC00"/>
        </a:accent2>
        <a:accent3>
          <a:srgbClr val="FFFFFF"/>
        </a:accent3>
        <a:accent4>
          <a:srgbClr val="404040"/>
        </a:accent4>
        <a:accent5>
          <a:srgbClr val="AAC0C4"/>
        </a:accent5>
        <a:accent6>
          <a:srgbClr val="8AB900"/>
        </a:accent6>
        <a:hlink>
          <a:srgbClr val="3194CB"/>
        </a:hlink>
        <a:folHlink>
          <a:srgbClr val="B558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016TGp 2">
        <a:dk1>
          <a:srgbClr val="333333"/>
        </a:dk1>
        <a:lt1>
          <a:srgbClr val="FFFFFF"/>
        </a:lt1>
        <a:dk2>
          <a:srgbClr val="FFFFFF"/>
        </a:dk2>
        <a:lt2>
          <a:srgbClr val="B2B2B2"/>
        </a:lt2>
        <a:accent1>
          <a:srgbClr val="2C8EC4"/>
        </a:accent1>
        <a:accent2>
          <a:srgbClr val="CFBE6B"/>
        </a:accent2>
        <a:accent3>
          <a:srgbClr val="FFFFFF"/>
        </a:accent3>
        <a:accent4>
          <a:srgbClr val="2A2A2A"/>
        </a:accent4>
        <a:accent5>
          <a:srgbClr val="ACC6DE"/>
        </a:accent5>
        <a:accent6>
          <a:srgbClr val="BBAC60"/>
        </a:accent6>
        <a:hlink>
          <a:srgbClr val="D98445"/>
        </a:hlink>
        <a:folHlink>
          <a:srgbClr val="8A712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016TGp 3">
        <a:dk1>
          <a:srgbClr val="333333"/>
        </a:dk1>
        <a:lt1>
          <a:srgbClr val="FFFFFF"/>
        </a:lt1>
        <a:dk2>
          <a:srgbClr val="FFFFFF"/>
        </a:dk2>
        <a:lt2>
          <a:srgbClr val="B2B2B2"/>
        </a:lt2>
        <a:accent1>
          <a:srgbClr val="1C40B2"/>
        </a:accent1>
        <a:accent2>
          <a:srgbClr val="E14A21"/>
        </a:accent2>
        <a:accent3>
          <a:srgbClr val="FFFFFF"/>
        </a:accent3>
        <a:accent4>
          <a:srgbClr val="2A2A2A"/>
        </a:accent4>
        <a:accent5>
          <a:srgbClr val="ABAFD5"/>
        </a:accent5>
        <a:accent6>
          <a:srgbClr val="CC421D"/>
        </a:accent6>
        <a:hlink>
          <a:srgbClr val="3392E9"/>
        </a:hlink>
        <a:folHlink>
          <a:srgbClr val="6544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F016TGp</Template>
  <TotalTime>5408</TotalTime>
  <Words>18</Words>
  <Application>Microsoft Macintosh PowerPoint</Application>
  <PresentationFormat>画面に合わせる (4:3)</PresentationFormat>
  <Paragraphs>17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HG丸ｺﾞｼｯｸM-PRO</vt:lpstr>
      <vt:lpstr>Meiryo</vt:lpstr>
      <vt:lpstr>Meiryo UI</vt:lpstr>
      <vt:lpstr>ＭＳ Ｐゴシック</vt:lpstr>
      <vt:lpstr>Verdana</vt:lpstr>
      <vt:lpstr>Wingdings</vt:lpstr>
      <vt:lpstr>Arial</vt:lpstr>
      <vt:lpstr>F016TGp</vt:lpstr>
      <vt:lpstr>PowerPoint プレゼンテーション</vt:lpstr>
      <vt:lpstr>タイトル</vt:lpstr>
      <vt:lpstr>メッセージ</vt:lpstr>
      <vt:lpstr>PowerPoint プレゼンテーション</vt:lpstr>
      <vt:lpstr>PowerPoint プレゼンテーション</vt:lpstr>
      <vt:lpstr>PowerPoint プレゼンテーション</vt:lpstr>
    </vt:vector>
  </TitlesOfParts>
  <Company>聖翔株式会社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os000331</dc:creator>
  <cp:lastModifiedBy>たあ坊</cp:lastModifiedBy>
  <cp:revision>256</cp:revision>
  <cp:lastPrinted>2015-07-27T09:55:47Z</cp:lastPrinted>
  <dcterms:created xsi:type="dcterms:W3CDTF">2012-05-08T00:36:20Z</dcterms:created>
  <dcterms:modified xsi:type="dcterms:W3CDTF">2016-04-18T06:24:39Z</dcterms:modified>
</cp:coreProperties>
</file>