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9" r:id="rId2"/>
    <p:sldId id="256" r:id="rId3"/>
    <p:sldId id="268" r:id="rId4"/>
    <p:sldId id="273" r:id="rId5"/>
    <p:sldId id="274" r:id="rId6"/>
    <p:sldId id="275" r:id="rId7"/>
    <p:sldId id="276" r:id="rId8"/>
    <p:sldId id="277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B8"/>
    <a:srgbClr val="FD33A7"/>
    <a:srgbClr val="FFFFD7"/>
    <a:srgbClr val="EAB144"/>
    <a:srgbClr val="FFD85A"/>
    <a:srgbClr val="EAC75C"/>
    <a:srgbClr val="FFF8F2"/>
    <a:srgbClr val="FFFFDA"/>
    <a:srgbClr val="FD00B0"/>
    <a:srgbClr val="E5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2893"/>
    <p:restoredTop sz="93642"/>
  </p:normalViewPr>
  <p:slideViewPr>
    <p:cSldViewPr snapToGrid="0" snapToObjects="1">
      <p:cViewPr>
        <p:scale>
          <a:sx n="84" d="100"/>
          <a:sy n="84" d="100"/>
        </p:scale>
        <p:origin x="4360" y="1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247E9-2D07-FA49-B3F6-AF9FC014F5D0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3310B-6124-4F4F-9E78-A8B885CB58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267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施設の順番は特に指定なし</a:t>
            </a:r>
            <a:endParaRPr kumimoji="1" lang="en-US" altLang="ja-JP" dirty="0" smtClean="0"/>
          </a:p>
          <a:p>
            <a:r>
              <a:rPr kumimoji="1" lang="ja-JP" altLang="en-US" dirty="0" smtClean="0"/>
              <a:t>改行指定もなし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3310B-6124-4F4F-9E78-A8B885CB589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94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3310B-6124-4F4F-9E78-A8B885CB589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1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3310B-6124-4F4F-9E78-A8B885CB589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9831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施設の順番は特に指定なし</a:t>
            </a:r>
            <a:endParaRPr kumimoji="1" lang="en-US" altLang="ja-JP" dirty="0" smtClean="0"/>
          </a:p>
          <a:p>
            <a:r>
              <a:rPr kumimoji="1" lang="ja-JP" altLang="en-US" dirty="0" smtClean="0"/>
              <a:t>改行指定もなし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3310B-6124-4F4F-9E78-A8B885CB589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607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3310B-6124-4F4F-9E78-A8B885CB589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6706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3310B-6124-4F4F-9E78-A8B885CB589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8962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7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47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6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4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56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05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11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96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044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072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8E5A2-7AA9-7F4D-8608-D1936F45CBAE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34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テキスト ボックス 163"/>
          <p:cNvSpPr txBox="1"/>
          <p:nvPr/>
        </p:nvSpPr>
        <p:spPr>
          <a:xfrm>
            <a:off x="7710638" y="5667133"/>
            <a:ext cx="364715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HOME</a:t>
            </a:r>
            <a:r>
              <a:rPr kumimoji="1" lang="ja-JP" altLang="en-US" dirty="0" smtClean="0"/>
              <a:t>ボタン押下で</a:t>
            </a:r>
            <a:r>
              <a:rPr kumimoji="1" lang="en-US" altLang="ja-JP" dirty="0" smtClean="0"/>
              <a:t>TOP</a:t>
            </a:r>
            <a:r>
              <a:rPr kumimoji="1" lang="ja-JP" altLang="en-US" dirty="0" smtClean="0"/>
              <a:t>画面へ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戻るボタン押下で一つ前の画面へ</a:t>
            </a:r>
            <a:endParaRPr kumimoji="1" lang="ja-JP" altLang="en-US" dirty="0"/>
          </a:p>
        </p:txBody>
      </p:sp>
      <p:sp>
        <p:nvSpPr>
          <p:cNvPr id="3" name="フローチャート: 代替処理 2"/>
          <p:cNvSpPr/>
          <p:nvPr/>
        </p:nvSpPr>
        <p:spPr>
          <a:xfrm>
            <a:off x="1820745" y="1121314"/>
            <a:ext cx="1888600" cy="120664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TOP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sp>
        <p:nvSpPr>
          <p:cNvPr id="48" name="フローチャート: 代替処理 47"/>
          <p:cNvSpPr/>
          <p:nvPr/>
        </p:nvSpPr>
        <p:spPr>
          <a:xfrm>
            <a:off x="4831338" y="1127664"/>
            <a:ext cx="1888600" cy="120664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施設</a:t>
            </a:r>
            <a:r>
              <a:rPr kumimoji="1" lang="ja-JP" altLang="en-US" dirty="0" smtClean="0"/>
              <a:t>情報</a:t>
            </a:r>
            <a:endParaRPr kumimoji="1" lang="ja-JP" altLang="en-US" dirty="0"/>
          </a:p>
        </p:txBody>
      </p:sp>
      <p:sp>
        <p:nvSpPr>
          <p:cNvPr id="50" name="フローチャート: 代替処理 49"/>
          <p:cNvSpPr/>
          <p:nvPr/>
        </p:nvSpPr>
        <p:spPr>
          <a:xfrm>
            <a:off x="7829231" y="1121314"/>
            <a:ext cx="1888600" cy="120664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経路案内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>
            <a:stCxn id="3" idx="3"/>
            <a:endCxn id="48" idx="1"/>
          </p:cNvCxnSpPr>
          <p:nvPr/>
        </p:nvCxnSpPr>
        <p:spPr>
          <a:xfrm>
            <a:off x="3709345" y="1724636"/>
            <a:ext cx="1121993" cy="63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48" idx="3"/>
            <a:endCxn id="50" idx="1"/>
          </p:cNvCxnSpPr>
          <p:nvPr/>
        </p:nvCxnSpPr>
        <p:spPr>
          <a:xfrm flipV="1">
            <a:off x="6719938" y="1724636"/>
            <a:ext cx="1109293" cy="63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カギ線コネクタ 3"/>
          <p:cNvCxnSpPr>
            <a:stCxn id="50" idx="0"/>
            <a:endCxn id="3" idx="0"/>
          </p:cNvCxnSpPr>
          <p:nvPr/>
        </p:nvCxnSpPr>
        <p:spPr>
          <a:xfrm rot="16200000" flipV="1">
            <a:off x="5769288" y="-1882929"/>
            <a:ext cx="12700" cy="6008486"/>
          </a:xfrm>
          <a:prstGeom prst="bentConnector3">
            <a:avLst>
              <a:gd name="adj1" fmla="val 4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フローチャート: 代替処理 8"/>
          <p:cNvSpPr/>
          <p:nvPr/>
        </p:nvSpPr>
        <p:spPr>
          <a:xfrm>
            <a:off x="4831338" y="2931279"/>
            <a:ext cx="1888600" cy="120664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イベント選択</a:t>
            </a:r>
            <a:endParaRPr kumimoji="1" lang="ja-JP" altLang="en-US" dirty="0"/>
          </a:p>
        </p:txBody>
      </p:sp>
      <p:sp>
        <p:nvSpPr>
          <p:cNvPr id="10" name="フローチャート: 代替処理 9"/>
          <p:cNvSpPr/>
          <p:nvPr/>
        </p:nvSpPr>
        <p:spPr>
          <a:xfrm>
            <a:off x="7829231" y="2924929"/>
            <a:ext cx="1888600" cy="120664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イベント情報</a:t>
            </a:r>
            <a:endParaRPr kumimoji="1" lang="ja-JP" altLang="en-US" dirty="0"/>
          </a:p>
        </p:txBody>
      </p:sp>
      <p:sp>
        <p:nvSpPr>
          <p:cNvPr id="11" name="フローチャート: 代替処理 10"/>
          <p:cNvSpPr/>
          <p:nvPr/>
        </p:nvSpPr>
        <p:spPr>
          <a:xfrm>
            <a:off x="1820745" y="2931279"/>
            <a:ext cx="1888600" cy="1206643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イベント確認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3" idx="2"/>
            <a:endCxn id="11" idx="0"/>
          </p:cNvCxnSpPr>
          <p:nvPr/>
        </p:nvCxnSpPr>
        <p:spPr>
          <a:xfrm>
            <a:off x="2765045" y="2327957"/>
            <a:ext cx="0" cy="6033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17"/>
          <p:cNvCxnSpPr>
            <a:stCxn id="11" idx="3"/>
            <a:endCxn id="9" idx="1"/>
          </p:cNvCxnSpPr>
          <p:nvPr/>
        </p:nvCxnSpPr>
        <p:spPr>
          <a:xfrm>
            <a:off x="3709345" y="3534601"/>
            <a:ext cx="112199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9" idx="3"/>
            <a:endCxn id="10" idx="1"/>
          </p:cNvCxnSpPr>
          <p:nvPr/>
        </p:nvCxnSpPr>
        <p:spPr>
          <a:xfrm flipV="1">
            <a:off x="6719938" y="3528251"/>
            <a:ext cx="1109293" cy="63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>
            <a:stCxn id="10" idx="3"/>
            <a:endCxn id="50" idx="3"/>
          </p:cNvCxnSpPr>
          <p:nvPr/>
        </p:nvCxnSpPr>
        <p:spPr>
          <a:xfrm flipV="1">
            <a:off x="9717831" y="1724636"/>
            <a:ext cx="12700" cy="1803615"/>
          </a:xfrm>
          <a:prstGeom prst="bentConnector3">
            <a:avLst>
              <a:gd name="adj1" fmla="val 42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43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0"/>
            <a:ext cx="121932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b="1" dirty="0" smtClean="0"/>
              <a:t>探している施設を選んでね？</a:t>
            </a:r>
            <a:endParaRPr lang="en-US" altLang="ja-JP" sz="3600" b="1" dirty="0" smtClean="0"/>
          </a:p>
        </p:txBody>
      </p:sp>
      <p:sp>
        <p:nvSpPr>
          <p:cNvPr id="2" name="フローチャート: 代替処理 1"/>
          <p:cNvSpPr/>
          <p:nvPr/>
        </p:nvSpPr>
        <p:spPr>
          <a:xfrm>
            <a:off x="6745184" y="44977"/>
            <a:ext cx="5411190" cy="794084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u="sng" dirty="0" smtClean="0"/>
              <a:t>▶日本語</a:t>
            </a:r>
            <a:r>
              <a:rPr lang="en-US" altLang="ja-JP" sz="2000" dirty="0" smtClean="0"/>
              <a:t> </a:t>
            </a:r>
            <a:r>
              <a:rPr lang="ja-JP" altLang="en-US" sz="2000" u="sng" dirty="0" smtClean="0"/>
              <a:t>▶</a:t>
            </a:r>
            <a:r>
              <a:rPr lang="en-US" altLang="ja-JP" sz="2000" u="sng" dirty="0" smtClean="0"/>
              <a:t>ENGLISH</a:t>
            </a:r>
            <a:r>
              <a:rPr lang="en-US" altLang="ja-JP" sz="2000" dirty="0" smtClean="0"/>
              <a:t> </a:t>
            </a:r>
            <a:r>
              <a:rPr lang="ja-JP" altLang="en-US" sz="2000" u="sng" dirty="0" smtClean="0"/>
              <a:t>▶簡体中文</a:t>
            </a:r>
            <a:r>
              <a:rPr lang="en-US" altLang="ja-JP" sz="2000" dirty="0" smtClean="0"/>
              <a:t> </a:t>
            </a:r>
            <a:r>
              <a:rPr lang="ja-JP" altLang="en-US" sz="2000" u="sng" dirty="0" smtClean="0"/>
              <a:t>▶繁体中文</a:t>
            </a:r>
            <a:endParaRPr kumimoji="1" lang="ja-JP" altLang="en-US" sz="2000" u="sng" dirty="0"/>
          </a:p>
        </p:txBody>
      </p:sp>
      <p:sp>
        <p:nvSpPr>
          <p:cNvPr id="29" name="正方形/長方形 28"/>
          <p:cNvSpPr/>
          <p:nvPr/>
        </p:nvSpPr>
        <p:spPr>
          <a:xfrm>
            <a:off x="0" y="914594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アルパ</a:t>
            </a:r>
            <a:endParaRPr lang="en-US" altLang="ja-JP" sz="3600" b="1" dirty="0" smtClean="0"/>
          </a:p>
        </p:txBody>
      </p:sp>
      <p:sp>
        <p:nvSpPr>
          <p:cNvPr id="41" name="正方形/長方形 40"/>
          <p:cNvSpPr/>
          <p:nvPr/>
        </p:nvSpPr>
        <p:spPr>
          <a:xfrm>
            <a:off x="6076800" y="2909188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水族館</a:t>
            </a:r>
            <a:endParaRPr lang="en-US" altLang="ja-JP" sz="3600" b="1" dirty="0" smtClean="0"/>
          </a:p>
        </p:txBody>
      </p:sp>
      <p:sp>
        <p:nvSpPr>
          <p:cNvPr id="42" name="正方形/長方形 41"/>
          <p:cNvSpPr/>
          <p:nvPr/>
        </p:nvSpPr>
        <p:spPr>
          <a:xfrm>
            <a:off x="3038400" y="2909188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展望台</a:t>
            </a:r>
            <a:endParaRPr lang="en-US" altLang="ja-JP" sz="3600" b="1" dirty="0" smtClean="0"/>
          </a:p>
        </p:txBody>
      </p:sp>
      <p:sp>
        <p:nvSpPr>
          <p:cNvPr id="43" name="正方形/長方形 42"/>
          <p:cNvSpPr/>
          <p:nvPr/>
        </p:nvSpPr>
        <p:spPr>
          <a:xfrm>
            <a:off x="0" y="4878000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b="1" dirty="0" smtClean="0"/>
              <a:t>J-WORLD</a:t>
            </a:r>
          </a:p>
        </p:txBody>
      </p:sp>
      <p:sp>
        <p:nvSpPr>
          <p:cNvPr id="44" name="正方形/長方形 43"/>
          <p:cNvSpPr/>
          <p:nvPr/>
        </p:nvSpPr>
        <p:spPr>
          <a:xfrm>
            <a:off x="0" y="2909188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プリンス</a:t>
            </a:r>
            <a:r>
              <a:rPr lang="en-US" altLang="ja-JP" sz="3600" b="1" dirty="0" smtClean="0"/>
              <a:t/>
            </a:r>
            <a:br>
              <a:rPr lang="en-US" altLang="ja-JP" sz="3600" b="1" dirty="0" smtClean="0"/>
            </a:br>
            <a:r>
              <a:rPr lang="ja-JP" altLang="en-US" sz="3600" b="1" dirty="0" smtClean="0"/>
              <a:t>ホテル</a:t>
            </a:r>
            <a:endParaRPr lang="en-US" altLang="ja-JP" sz="3600" b="1" dirty="0" smtClean="0"/>
          </a:p>
        </p:txBody>
      </p:sp>
      <p:sp>
        <p:nvSpPr>
          <p:cNvPr id="45" name="正方形/長方形 44"/>
          <p:cNvSpPr/>
          <p:nvPr/>
        </p:nvSpPr>
        <p:spPr>
          <a:xfrm>
            <a:off x="9136080" y="914594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展示ホール</a:t>
            </a:r>
            <a:endParaRPr lang="en-US" altLang="ja-JP" sz="3600" b="1" dirty="0" smtClean="0"/>
          </a:p>
        </p:txBody>
      </p:sp>
      <p:sp>
        <p:nvSpPr>
          <p:cNvPr id="46" name="正方形/長方形 45"/>
          <p:cNvSpPr/>
          <p:nvPr/>
        </p:nvSpPr>
        <p:spPr>
          <a:xfrm>
            <a:off x="6096600" y="914594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スカイ</a:t>
            </a:r>
            <a:r>
              <a:rPr lang="en-US" altLang="ja-JP" sz="3600" b="1" dirty="0" smtClean="0"/>
              <a:t/>
            </a:r>
            <a:br>
              <a:rPr lang="en-US" altLang="ja-JP" sz="3600" b="1" dirty="0" smtClean="0"/>
            </a:br>
            <a:r>
              <a:rPr lang="ja-JP" altLang="en-US" sz="3600" b="1" dirty="0" smtClean="0"/>
              <a:t>レストラン</a:t>
            </a:r>
            <a:endParaRPr lang="en-US" altLang="ja-JP" sz="3600" b="1" dirty="0" smtClean="0"/>
          </a:p>
        </p:txBody>
      </p:sp>
      <p:sp>
        <p:nvSpPr>
          <p:cNvPr id="47" name="正方形/長方形 46"/>
          <p:cNvSpPr/>
          <p:nvPr/>
        </p:nvSpPr>
        <p:spPr>
          <a:xfrm>
            <a:off x="3038400" y="914594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アルタ</a:t>
            </a:r>
            <a:endParaRPr lang="en-US" altLang="ja-JP" sz="3600" b="1" dirty="0" smtClean="0"/>
          </a:p>
        </p:txBody>
      </p:sp>
      <p:sp>
        <p:nvSpPr>
          <p:cNvPr id="48" name="正方形/長方形 47"/>
          <p:cNvSpPr/>
          <p:nvPr/>
        </p:nvSpPr>
        <p:spPr>
          <a:xfrm>
            <a:off x="9135000" y="2909188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プラネタリウム</a:t>
            </a:r>
            <a:endParaRPr lang="en-US" altLang="ja-JP" sz="3200" b="1" dirty="0" smtClean="0"/>
          </a:p>
        </p:txBody>
      </p:sp>
      <p:sp>
        <p:nvSpPr>
          <p:cNvPr id="49" name="正方形/長方形 48"/>
          <p:cNvSpPr/>
          <p:nvPr/>
        </p:nvSpPr>
        <p:spPr>
          <a:xfrm>
            <a:off x="6096600" y="4889188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サンシャイン劇場</a:t>
            </a:r>
            <a:endParaRPr lang="en-US" altLang="ja-JP" sz="3600" b="1" dirty="0" smtClean="0"/>
          </a:p>
        </p:txBody>
      </p:sp>
      <p:sp>
        <p:nvSpPr>
          <p:cNvPr id="50" name="正方形/長方形 49"/>
          <p:cNvSpPr/>
          <p:nvPr/>
        </p:nvSpPr>
        <p:spPr>
          <a:xfrm>
            <a:off x="3038400" y="4889188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ナンジャタウン</a:t>
            </a:r>
            <a:endParaRPr lang="en-US" altLang="ja-JP" sz="3200" b="1" dirty="0" smtClean="0"/>
          </a:p>
        </p:txBody>
      </p:sp>
      <p:sp>
        <p:nvSpPr>
          <p:cNvPr id="51" name="正方形/長方形 50"/>
          <p:cNvSpPr/>
          <p:nvPr/>
        </p:nvSpPr>
        <p:spPr>
          <a:xfrm>
            <a:off x="9135000" y="4903782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古代オリエント</a:t>
            </a:r>
            <a:r>
              <a:rPr lang="en-US" altLang="ja-JP" sz="3200" b="1" dirty="0" smtClean="0"/>
              <a:t/>
            </a:r>
            <a:br>
              <a:rPr lang="en-US" altLang="ja-JP" sz="3200" b="1" dirty="0" smtClean="0"/>
            </a:br>
            <a:r>
              <a:rPr lang="ja-JP" altLang="en-US" sz="3200" b="1" dirty="0" smtClean="0"/>
              <a:t>博物館</a:t>
            </a:r>
            <a:endParaRPr lang="en-US" altLang="ja-JP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62045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0"/>
            <a:ext cx="12192000" cy="9000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サンシャイン水族館</a:t>
            </a:r>
            <a:endParaRPr kumimoji="1" lang="ja-JP" altLang="en-US" sz="3200" b="1" dirty="0"/>
          </a:p>
        </p:txBody>
      </p:sp>
      <p:sp>
        <p:nvSpPr>
          <p:cNvPr id="7" name="動作設定ボタン: ホーム 6">
            <a:hlinkClick r:id="" action="ppaction://hlinkshowjump?jump=firstslide" highlightClick="1"/>
          </p:cNvPr>
          <p:cNvSpPr/>
          <p:nvPr/>
        </p:nvSpPr>
        <p:spPr>
          <a:xfrm>
            <a:off x="11055450" y="1050"/>
            <a:ext cx="1136549" cy="897900"/>
          </a:xfrm>
          <a:prstGeom prst="actionButtonHom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動作設定ボタン: 戻る 7">
            <a:hlinkClick r:id="" action="ppaction://hlinkshowjump?jump=lastslideviewed" highlightClick="1"/>
          </p:cNvPr>
          <p:cNvSpPr/>
          <p:nvPr/>
        </p:nvSpPr>
        <p:spPr>
          <a:xfrm>
            <a:off x="0" y="0"/>
            <a:ext cx="1028700" cy="900000"/>
          </a:xfrm>
          <a:prstGeom prst="actionButtonRetur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566160" y="1203949"/>
            <a:ext cx="82905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 smtClean="0"/>
              <a:t>ワールドインポートマートビル</a:t>
            </a:r>
            <a:r>
              <a:rPr kumimoji="1" lang="en-US" altLang="ja-JP" sz="2800" b="1" dirty="0" smtClean="0"/>
              <a:t> </a:t>
            </a:r>
            <a:r>
              <a:rPr kumimoji="1" lang="ja-JP" altLang="en-US" sz="2800" b="1" dirty="0" smtClean="0"/>
              <a:t>屋上</a:t>
            </a:r>
            <a:endParaRPr kumimoji="1" lang="ja-JP" altLang="en-US" sz="2800" b="1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81" y="1203949"/>
            <a:ext cx="3335255" cy="3964078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3566160" y="1935469"/>
            <a:ext cx="8290560" cy="35086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2400" dirty="0" smtClean="0"/>
              <a:t>■</a:t>
            </a:r>
            <a:r>
              <a:rPr lang="en-US" altLang="ja-JP" sz="2400" dirty="0" smtClean="0"/>
              <a:t>10</a:t>
            </a:r>
            <a:r>
              <a:rPr lang="ja-JP" altLang="en-US" sz="2400" dirty="0" smtClean="0"/>
              <a:t>時</a:t>
            </a:r>
            <a:r>
              <a:rPr lang="en-US" altLang="ja-JP" sz="2400" dirty="0" smtClean="0"/>
              <a:t>〜21</a:t>
            </a:r>
            <a:r>
              <a:rPr lang="ja-JP" altLang="en-US" sz="2400" dirty="0" smtClean="0"/>
              <a:t>時</a:t>
            </a:r>
            <a:r>
              <a:rPr lang="en-US" altLang="ja-JP" sz="2400" dirty="0" smtClean="0"/>
              <a:t>(2017,7/12~9/27)</a:t>
            </a:r>
          </a:p>
          <a:p>
            <a:r>
              <a:rPr lang="ja-JP" altLang="en-US" sz="2400" dirty="0"/>
              <a:t>　</a:t>
            </a:r>
            <a:r>
              <a:rPr lang="en-US" altLang="ja-JP" sz="2400" dirty="0" smtClean="0"/>
              <a:t>10</a:t>
            </a:r>
            <a:r>
              <a:rPr lang="ja-JP" altLang="en-US" sz="2400" dirty="0" smtClean="0"/>
              <a:t>時</a:t>
            </a:r>
            <a:r>
              <a:rPr lang="en-US" altLang="ja-JP" sz="2400" dirty="0" smtClean="0"/>
              <a:t>〜18</a:t>
            </a:r>
            <a:r>
              <a:rPr lang="ja-JP" altLang="en-US" sz="2400" dirty="0" smtClean="0"/>
              <a:t>時</a:t>
            </a:r>
            <a:r>
              <a:rPr lang="en-US" altLang="ja-JP" sz="2400" dirty="0" smtClean="0"/>
              <a:t>(2017,9/28~2018,3/31)</a:t>
            </a:r>
          </a:p>
          <a:p>
            <a:r>
              <a:rPr lang="ja-JP" altLang="en-US" dirty="0" smtClean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/>
              <a:t>最終入場は終了一時間前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/>
              <a:t>営業時間が変更になる場合がございます。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sz="2400" dirty="0" smtClean="0"/>
              <a:t>■大人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高校生以上</a:t>
            </a:r>
            <a:r>
              <a:rPr lang="en-US" altLang="ja-JP" sz="2400" dirty="0" smtClean="0"/>
              <a:t>)2,200</a:t>
            </a:r>
            <a:r>
              <a:rPr lang="ja-JP" altLang="en-US" sz="2400" dirty="0" smtClean="0"/>
              <a:t>円</a:t>
            </a:r>
            <a:endParaRPr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子供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小・中学生</a:t>
            </a:r>
            <a:r>
              <a:rPr lang="en-US" altLang="ja-JP" sz="2400" dirty="0" smtClean="0"/>
              <a:t>)1,200</a:t>
            </a:r>
            <a:r>
              <a:rPr lang="ja-JP" altLang="en-US" sz="2400" dirty="0" smtClean="0"/>
              <a:t>円</a:t>
            </a:r>
            <a:endParaRPr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幼児</a:t>
            </a:r>
            <a:r>
              <a:rPr lang="en-US" altLang="ja-JP" sz="2400" dirty="0" smtClean="0"/>
              <a:t>(4</a:t>
            </a:r>
            <a:r>
              <a:rPr lang="ja-JP" altLang="en-US" sz="2400" dirty="0" smtClean="0"/>
              <a:t>才以上</a:t>
            </a:r>
            <a:r>
              <a:rPr lang="en-US" altLang="ja-JP" sz="2400" dirty="0" smtClean="0"/>
              <a:t>)700</a:t>
            </a:r>
            <a:r>
              <a:rPr lang="ja-JP" altLang="en-US" sz="2400" dirty="0" smtClean="0"/>
              <a:t>円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endParaRPr lang="en-US" altLang="ja-JP" sz="2400" dirty="0" smtClean="0"/>
          </a:p>
          <a:p>
            <a:r>
              <a:rPr lang="ja-JP" altLang="en-US" sz="2400" dirty="0" smtClean="0"/>
              <a:t>■</a:t>
            </a:r>
            <a:r>
              <a:rPr lang="en-US" altLang="ja-JP" sz="2400" dirty="0" smtClean="0"/>
              <a:t>TEL 03-3989-3466</a:t>
            </a:r>
            <a:endParaRPr lang="mr-IN" altLang="ja-JP" sz="2400" dirty="0"/>
          </a:p>
        </p:txBody>
      </p:sp>
      <p:sp>
        <p:nvSpPr>
          <p:cNvPr id="14" name="正方形/長方形 13"/>
          <p:cNvSpPr/>
          <p:nvPr/>
        </p:nvSpPr>
        <p:spPr>
          <a:xfrm>
            <a:off x="5501640" y="5654040"/>
            <a:ext cx="2931502" cy="10338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行</a:t>
            </a:r>
            <a:r>
              <a:rPr kumimoji="1" lang="en-US" altLang="ja-JP" sz="2800" dirty="0" smtClean="0"/>
              <a:t> </a:t>
            </a:r>
            <a:r>
              <a:rPr kumimoji="1" lang="ja-JP" altLang="en-US" sz="2800" dirty="0" smtClean="0"/>
              <a:t>き</a:t>
            </a:r>
            <a:r>
              <a:rPr kumimoji="1" lang="en-US" altLang="ja-JP" sz="2800" dirty="0" smtClean="0"/>
              <a:t> </a:t>
            </a:r>
            <a:r>
              <a:rPr kumimoji="1" lang="ja-JP" altLang="en-US" sz="2800" dirty="0" smtClean="0"/>
              <a:t>方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2021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0"/>
            <a:ext cx="12192000" cy="9000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サンシャイン水族館</a:t>
            </a:r>
            <a:endParaRPr kumimoji="1" lang="ja-JP" altLang="en-US" sz="3200" b="1" dirty="0"/>
          </a:p>
        </p:txBody>
      </p:sp>
      <p:sp>
        <p:nvSpPr>
          <p:cNvPr id="7" name="動作設定ボタン: ホーム 6">
            <a:hlinkClick r:id="" action="ppaction://hlinkshowjump?jump=firstslide" highlightClick="1"/>
          </p:cNvPr>
          <p:cNvSpPr/>
          <p:nvPr/>
        </p:nvSpPr>
        <p:spPr>
          <a:xfrm>
            <a:off x="11055450" y="1050"/>
            <a:ext cx="1136549" cy="897900"/>
          </a:xfrm>
          <a:prstGeom prst="actionButtonHom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動作設定ボタン: 戻る 7">
            <a:hlinkClick r:id="" action="ppaction://hlinkshowjump?jump=lastslideviewed" highlightClick="1"/>
          </p:cNvPr>
          <p:cNvSpPr/>
          <p:nvPr/>
        </p:nvSpPr>
        <p:spPr>
          <a:xfrm>
            <a:off x="0" y="0"/>
            <a:ext cx="1028700" cy="900000"/>
          </a:xfrm>
          <a:prstGeom prst="actionButtonRetur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080" y="898950"/>
            <a:ext cx="9653369" cy="595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10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備考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25562"/>
            <a:ext cx="11277600" cy="5166678"/>
          </a:xfrm>
        </p:spPr>
        <p:txBody>
          <a:bodyPr>
            <a:normAutofit/>
          </a:bodyPr>
          <a:lstStyle/>
          <a:p>
            <a:r>
              <a:rPr lang="ja-JP" altLang="en-US" sz="2000" dirty="0" smtClean="0"/>
              <a:t>ヘッダー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・</a:t>
            </a:r>
            <a:r>
              <a:rPr lang="ja-JP" altLang="en-US" sz="2000" dirty="0"/>
              <a:t>戻る、ホームボタンを配置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・出力言語</a:t>
            </a:r>
            <a:r>
              <a:rPr lang="ja-JP" altLang="en-US" sz="2000" dirty="0"/>
              <a:t>切替ボタンを全画面のヘッダー付近に</a:t>
            </a:r>
            <a:r>
              <a:rPr lang="ja-JP" altLang="en-US" sz="2000" dirty="0" smtClean="0"/>
              <a:t>表示</a:t>
            </a:r>
            <a:endParaRPr lang="en-US" altLang="ja-JP" sz="2000" dirty="0" smtClean="0"/>
          </a:p>
          <a:p>
            <a:r>
              <a:rPr lang="en-US" altLang="ja-JP" sz="2000" dirty="0" smtClean="0"/>
              <a:t>TOP</a:t>
            </a:r>
            <a:r>
              <a:rPr lang="ja-JP" altLang="en-US" sz="2000" dirty="0" smtClean="0"/>
              <a:t>画面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・施設ボタン順番に指定なし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・ボタン内の文字の改行指定なし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・</a:t>
            </a:r>
            <a:r>
              <a:rPr lang="en-US" altLang="ja-JP" sz="2000" dirty="0" smtClean="0"/>
              <a:t>12</a:t>
            </a:r>
            <a:r>
              <a:rPr lang="ja-JP" altLang="en-US" sz="2000" dirty="0" smtClean="0"/>
              <a:t>施設のボタンを配置</a:t>
            </a:r>
            <a:endParaRPr lang="en-US" altLang="ja-JP" sz="2000" dirty="0" smtClean="0"/>
          </a:p>
          <a:p>
            <a:r>
              <a:rPr lang="ja-JP" altLang="en-US" sz="2000" dirty="0" smtClean="0"/>
              <a:t>施設情報画面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・施設名、所在ビル、階数、施設画像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先方から提供</a:t>
            </a:r>
            <a:r>
              <a:rPr lang="en-US" altLang="ja-JP" sz="2000" dirty="0" smtClean="0"/>
              <a:t>)</a:t>
            </a:r>
            <a:r>
              <a:rPr lang="ja-JP" altLang="en-US" sz="2000" dirty="0" smtClean="0"/>
              <a:t>、経路画面遷移用ボタンで構成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・紹介欄には、営業時間、料金、システム、電話番号等</a:t>
            </a:r>
            <a:r>
              <a:rPr lang="en-US" altLang="ja-JP" sz="2000" dirty="0" smtClean="0"/>
              <a:t> </a:t>
            </a:r>
            <a:r>
              <a:rPr lang="ja-JP" altLang="en-US" sz="2000" dirty="0" smtClean="0"/>
              <a:t>様々な情報が入る想定</a:t>
            </a:r>
            <a:endParaRPr lang="en-US" altLang="ja-JP" sz="2000" dirty="0" smtClean="0"/>
          </a:p>
          <a:p>
            <a:r>
              <a:rPr lang="ja-JP" altLang="en-US" sz="2000" dirty="0" smtClean="0"/>
              <a:t>経路案内画面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・先方から提供された経路画像をヘッダー下いっぱいに出力予定</a:t>
            </a:r>
            <a:endParaRPr lang="en-US" altLang="ja-JP" sz="2000" dirty="0"/>
          </a:p>
          <a:p>
            <a:r>
              <a:rPr lang="ja-JP" altLang="en-US" sz="2000" dirty="0" smtClean="0"/>
              <a:t>その他</a:t>
            </a:r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ja-JP" altLang="en-US" sz="2000" dirty="0" smtClean="0"/>
              <a:t>・</a:t>
            </a:r>
            <a:r>
              <a:rPr lang="en-US" altLang="ja-JP" sz="2000" dirty="0" smtClean="0"/>
              <a:t>Pepper</a:t>
            </a:r>
            <a:r>
              <a:rPr lang="ja-JP" altLang="en-US" sz="2000" dirty="0" smtClean="0"/>
              <a:t>タブレット解像度</a:t>
            </a:r>
            <a:r>
              <a:rPr lang="en-US" altLang="ja-JP" sz="2000" dirty="0" smtClean="0"/>
              <a:t> 962px×601px</a:t>
            </a:r>
            <a:br>
              <a:rPr lang="en-US" altLang="ja-JP" sz="2000" dirty="0" smtClean="0"/>
            </a:br>
            <a:r>
              <a:rPr lang="ja-JP" altLang="en-US" sz="2000" dirty="0" smtClean="0"/>
              <a:t>・</a:t>
            </a:r>
            <a:r>
              <a:rPr lang="en-US" altLang="ja-JP" sz="2000" dirty="0" smtClean="0"/>
              <a:t>Pepper</a:t>
            </a:r>
            <a:r>
              <a:rPr lang="ja-JP" altLang="en-US" sz="2000" dirty="0" smtClean="0"/>
              <a:t>アプリで出力するのでタブレットから</a:t>
            </a:r>
            <a:r>
              <a:rPr lang="en-US" altLang="ja-JP" sz="2000" dirty="0" smtClean="0"/>
              <a:t>30cm</a:t>
            </a:r>
            <a:r>
              <a:rPr lang="ja-JP" altLang="en-US" sz="2000" dirty="0" smtClean="0"/>
              <a:t>離れても見えるようなデザインを希望</a:t>
            </a:r>
            <a:endParaRPr lang="en-US" altLang="ja-JP" sz="2000" dirty="0" smtClean="0"/>
          </a:p>
          <a:p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3656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0"/>
            <a:ext cx="121932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b="1" dirty="0" smtClean="0"/>
              <a:t>探している施設を選んでね？</a:t>
            </a:r>
            <a:endParaRPr lang="en-US" altLang="ja-JP" sz="3600" b="1" dirty="0" smtClean="0"/>
          </a:p>
        </p:txBody>
      </p:sp>
      <p:sp>
        <p:nvSpPr>
          <p:cNvPr id="2" name="フローチャート: 代替処理 1"/>
          <p:cNvSpPr/>
          <p:nvPr/>
        </p:nvSpPr>
        <p:spPr>
          <a:xfrm>
            <a:off x="6745184" y="44977"/>
            <a:ext cx="5411190" cy="794084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u="sng" dirty="0" smtClean="0"/>
              <a:t>▶日本語</a:t>
            </a:r>
            <a:r>
              <a:rPr lang="en-US" altLang="ja-JP" sz="2000" dirty="0" smtClean="0"/>
              <a:t> </a:t>
            </a:r>
            <a:r>
              <a:rPr lang="ja-JP" altLang="en-US" sz="2000" u="sng" dirty="0" smtClean="0"/>
              <a:t>▶</a:t>
            </a:r>
            <a:r>
              <a:rPr lang="en-US" altLang="ja-JP" sz="2000" u="sng" dirty="0" smtClean="0"/>
              <a:t>ENGLISH</a:t>
            </a:r>
            <a:r>
              <a:rPr lang="en-US" altLang="ja-JP" sz="2000" dirty="0" smtClean="0"/>
              <a:t> </a:t>
            </a:r>
            <a:r>
              <a:rPr lang="ja-JP" altLang="en-US" sz="2000" u="sng" dirty="0" smtClean="0"/>
              <a:t>▶簡体中文</a:t>
            </a:r>
            <a:r>
              <a:rPr lang="en-US" altLang="ja-JP" sz="2000" dirty="0" smtClean="0"/>
              <a:t> </a:t>
            </a:r>
            <a:r>
              <a:rPr lang="ja-JP" altLang="en-US" sz="2000" u="sng" dirty="0" smtClean="0"/>
              <a:t>▶繁体中文</a:t>
            </a:r>
            <a:endParaRPr kumimoji="1" lang="ja-JP" altLang="en-US" sz="2000" u="sng" dirty="0"/>
          </a:p>
        </p:txBody>
      </p:sp>
      <p:sp>
        <p:nvSpPr>
          <p:cNvPr id="29" name="正方形/長方形 28"/>
          <p:cNvSpPr/>
          <p:nvPr/>
        </p:nvSpPr>
        <p:spPr>
          <a:xfrm>
            <a:off x="0" y="914594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アルパ</a:t>
            </a:r>
            <a:endParaRPr lang="en-US" altLang="ja-JP" sz="3600" b="1" dirty="0" smtClean="0"/>
          </a:p>
        </p:txBody>
      </p:sp>
      <p:sp>
        <p:nvSpPr>
          <p:cNvPr id="41" name="正方形/長方形 40"/>
          <p:cNvSpPr/>
          <p:nvPr/>
        </p:nvSpPr>
        <p:spPr>
          <a:xfrm>
            <a:off x="6076800" y="2909188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水族館</a:t>
            </a:r>
            <a:endParaRPr lang="en-US" altLang="ja-JP" sz="3600" b="1" dirty="0" smtClean="0"/>
          </a:p>
        </p:txBody>
      </p:sp>
      <p:sp>
        <p:nvSpPr>
          <p:cNvPr id="42" name="正方形/長方形 41"/>
          <p:cNvSpPr/>
          <p:nvPr/>
        </p:nvSpPr>
        <p:spPr>
          <a:xfrm>
            <a:off x="3038400" y="2909188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展望台</a:t>
            </a:r>
            <a:endParaRPr lang="en-US" altLang="ja-JP" sz="3600" b="1" dirty="0" smtClean="0"/>
          </a:p>
        </p:txBody>
      </p:sp>
      <p:sp>
        <p:nvSpPr>
          <p:cNvPr id="43" name="正方形/長方形 42"/>
          <p:cNvSpPr/>
          <p:nvPr/>
        </p:nvSpPr>
        <p:spPr>
          <a:xfrm>
            <a:off x="0" y="4878000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b="1" dirty="0" smtClean="0"/>
              <a:t>J-WORLD</a:t>
            </a:r>
          </a:p>
        </p:txBody>
      </p:sp>
      <p:sp>
        <p:nvSpPr>
          <p:cNvPr id="44" name="正方形/長方形 43"/>
          <p:cNvSpPr/>
          <p:nvPr/>
        </p:nvSpPr>
        <p:spPr>
          <a:xfrm>
            <a:off x="0" y="2909188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プリンス</a:t>
            </a:r>
            <a:r>
              <a:rPr lang="en-US" altLang="ja-JP" sz="3600" b="1" dirty="0" smtClean="0"/>
              <a:t/>
            </a:r>
            <a:br>
              <a:rPr lang="en-US" altLang="ja-JP" sz="3600" b="1" dirty="0" smtClean="0"/>
            </a:br>
            <a:r>
              <a:rPr lang="ja-JP" altLang="en-US" sz="3600" b="1" dirty="0" smtClean="0"/>
              <a:t>ホテル</a:t>
            </a:r>
            <a:endParaRPr lang="en-US" altLang="ja-JP" sz="3600" b="1" dirty="0" smtClean="0"/>
          </a:p>
        </p:txBody>
      </p:sp>
      <p:sp>
        <p:nvSpPr>
          <p:cNvPr id="45" name="正方形/長方形 44"/>
          <p:cNvSpPr/>
          <p:nvPr/>
        </p:nvSpPr>
        <p:spPr>
          <a:xfrm>
            <a:off x="9136080" y="914594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展示ホール</a:t>
            </a:r>
            <a:endParaRPr lang="en-US" altLang="ja-JP" sz="3600" b="1" dirty="0" smtClean="0"/>
          </a:p>
        </p:txBody>
      </p:sp>
      <p:sp>
        <p:nvSpPr>
          <p:cNvPr id="46" name="正方形/長方形 45"/>
          <p:cNvSpPr/>
          <p:nvPr/>
        </p:nvSpPr>
        <p:spPr>
          <a:xfrm>
            <a:off x="6096600" y="914594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スカイ</a:t>
            </a:r>
            <a:r>
              <a:rPr lang="en-US" altLang="ja-JP" sz="3600" b="1" dirty="0" smtClean="0"/>
              <a:t/>
            </a:r>
            <a:br>
              <a:rPr lang="en-US" altLang="ja-JP" sz="3600" b="1" dirty="0" smtClean="0"/>
            </a:br>
            <a:r>
              <a:rPr lang="ja-JP" altLang="en-US" sz="3600" b="1" dirty="0" smtClean="0"/>
              <a:t>レストラン</a:t>
            </a:r>
            <a:endParaRPr lang="en-US" altLang="ja-JP" sz="3600" b="1" dirty="0" smtClean="0"/>
          </a:p>
        </p:txBody>
      </p:sp>
      <p:sp>
        <p:nvSpPr>
          <p:cNvPr id="47" name="正方形/長方形 46"/>
          <p:cNvSpPr/>
          <p:nvPr/>
        </p:nvSpPr>
        <p:spPr>
          <a:xfrm>
            <a:off x="3038400" y="914594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アルタ</a:t>
            </a:r>
            <a:endParaRPr lang="en-US" altLang="ja-JP" sz="3600" b="1" dirty="0" smtClean="0"/>
          </a:p>
        </p:txBody>
      </p:sp>
      <p:sp>
        <p:nvSpPr>
          <p:cNvPr id="48" name="正方形/長方形 47"/>
          <p:cNvSpPr/>
          <p:nvPr/>
        </p:nvSpPr>
        <p:spPr>
          <a:xfrm>
            <a:off x="9135000" y="2909188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プラネタリウム</a:t>
            </a:r>
            <a:endParaRPr lang="en-US" altLang="ja-JP" sz="3200" b="1" dirty="0" smtClean="0"/>
          </a:p>
        </p:txBody>
      </p:sp>
      <p:sp>
        <p:nvSpPr>
          <p:cNvPr id="49" name="正方形/長方形 48"/>
          <p:cNvSpPr/>
          <p:nvPr/>
        </p:nvSpPr>
        <p:spPr>
          <a:xfrm>
            <a:off x="6096600" y="4889188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サンシャイン劇場</a:t>
            </a:r>
            <a:endParaRPr lang="en-US" altLang="ja-JP" sz="3600" b="1" dirty="0" smtClean="0"/>
          </a:p>
        </p:txBody>
      </p:sp>
      <p:sp>
        <p:nvSpPr>
          <p:cNvPr id="50" name="正方形/長方形 49"/>
          <p:cNvSpPr/>
          <p:nvPr/>
        </p:nvSpPr>
        <p:spPr>
          <a:xfrm>
            <a:off x="3038400" y="4889188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ナンジャタウン</a:t>
            </a:r>
            <a:endParaRPr lang="en-US" altLang="ja-JP" sz="3200" b="1" dirty="0" smtClean="0"/>
          </a:p>
        </p:txBody>
      </p:sp>
      <p:sp>
        <p:nvSpPr>
          <p:cNvPr id="51" name="正方形/長方形 50"/>
          <p:cNvSpPr/>
          <p:nvPr/>
        </p:nvSpPr>
        <p:spPr>
          <a:xfrm>
            <a:off x="9135000" y="4903782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古代オリエント</a:t>
            </a:r>
            <a:r>
              <a:rPr lang="en-US" altLang="ja-JP" sz="3200" b="1" dirty="0" smtClean="0"/>
              <a:t/>
            </a:r>
            <a:br>
              <a:rPr lang="en-US" altLang="ja-JP" sz="3200" b="1" dirty="0" smtClean="0"/>
            </a:br>
            <a:r>
              <a:rPr lang="ja-JP" altLang="en-US" sz="3200" b="1" dirty="0" smtClean="0"/>
              <a:t>博物館</a:t>
            </a:r>
            <a:endParaRPr lang="en-US" altLang="ja-JP" sz="3200" b="1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183480" y="198120"/>
            <a:ext cx="11826240" cy="6522720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20650" algn="l"/>
              </a:tabLst>
            </a:pPr>
            <a:r>
              <a:rPr lang="ja-JP" altLang="en-US" sz="6000" b="1" dirty="0" smtClean="0"/>
              <a:t>イベント情報を確認しますか？</a:t>
            </a:r>
            <a:endParaRPr lang="en-US" altLang="ja-JP" sz="6000" b="1" dirty="0" smtClean="0"/>
          </a:p>
        </p:txBody>
      </p:sp>
      <p:sp>
        <p:nvSpPr>
          <p:cNvPr id="21" name="角丸四角形 20"/>
          <p:cNvSpPr/>
          <p:nvPr/>
        </p:nvSpPr>
        <p:spPr>
          <a:xfrm>
            <a:off x="2142694" y="4863406"/>
            <a:ext cx="2934506" cy="8555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はい</a:t>
            </a:r>
            <a:endParaRPr lang="en-US" altLang="ja-JP" sz="3600" b="1" dirty="0" smtClean="0"/>
          </a:p>
        </p:txBody>
      </p:sp>
      <p:sp>
        <p:nvSpPr>
          <p:cNvPr id="22" name="角丸四角形 21"/>
          <p:cNvSpPr/>
          <p:nvPr/>
        </p:nvSpPr>
        <p:spPr>
          <a:xfrm>
            <a:off x="7284247" y="4863406"/>
            <a:ext cx="2934506" cy="8555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いいえ</a:t>
            </a:r>
            <a:endParaRPr lang="en-US" altLang="ja-JP" sz="3600" b="1" dirty="0" smtClean="0"/>
          </a:p>
        </p:txBody>
      </p:sp>
      <p:sp>
        <p:nvSpPr>
          <p:cNvPr id="23" name="円/楕円 22"/>
          <p:cNvSpPr/>
          <p:nvPr/>
        </p:nvSpPr>
        <p:spPr>
          <a:xfrm>
            <a:off x="10838608" y="260639"/>
            <a:ext cx="1096592" cy="8555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☓</a:t>
            </a:r>
            <a:endParaRPr lang="en-US" altLang="ja-JP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63859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0"/>
            <a:ext cx="12192000" cy="9000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イベント情報</a:t>
            </a:r>
            <a:endParaRPr kumimoji="1" lang="ja-JP" altLang="en-US" sz="3200" b="1" dirty="0"/>
          </a:p>
        </p:txBody>
      </p:sp>
      <p:sp>
        <p:nvSpPr>
          <p:cNvPr id="7" name="動作設定ボタン: ホーム 6">
            <a:hlinkClick r:id="" action="ppaction://hlinkshowjump?jump=firstslide" highlightClick="1"/>
          </p:cNvPr>
          <p:cNvSpPr/>
          <p:nvPr/>
        </p:nvSpPr>
        <p:spPr>
          <a:xfrm>
            <a:off x="11055450" y="1050"/>
            <a:ext cx="1136549" cy="897900"/>
          </a:xfrm>
          <a:prstGeom prst="actionButtonHom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動作設定ボタン: 戻る 7">
            <a:hlinkClick r:id="" action="ppaction://hlinkshowjump?jump=lastslideviewed" highlightClick="1"/>
          </p:cNvPr>
          <p:cNvSpPr/>
          <p:nvPr/>
        </p:nvSpPr>
        <p:spPr>
          <a:xfrm>
            <a:off x="0" y="0"/>
            <a:ext cx="1028700" cy="900000"/>
          </a:xfrm>
          <a:prstGeom prst="actionButtonRetur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0" y="914594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名探偵コナン</a:t>
            </a:r>
            <a:r>
              <a:rPr lang="en-US" altLang="ja-JP" sz="3600" b="1" dirty="0" smtClean="0"/>
              <a:t/>
            </a:r>
            <a:br>
              <a:rPr lang="en-US" altLang="ja-JP" sz="3600" b="1" dirty="0" smtClean="0"/>
            </a:br>
            <a:r>
              <a:rPr lang="ja-JP" altLang="en-US" sz="3600" b="1" dirty="0" smtClean="0"/>
              <a:t>ゼロの挑戦者</a:t>
            </a:r>
            <a:endParaRPr lang="en-US" altLang="ja-JP" sz="3600" b="1" dirty="0" smtClean="0"/>
          </a:p>
        </p:txBody>
      </p:sp>
      <p:sp>
        <p:nvSpPr>
          <p:cNvPr id="10" name="正方形/長方形 9"/>
          <p:cNvSpPr/>
          <p:nvPr/>
        </p:nvSpPr>
        <p:spPr>
          <a:xfrm>
            <a:off x="6076800" y="2909188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年間パスポート会員様限定感謝企画</a:t>
            </a:r>
            <a:endParaRPr lang="en-US" altLang="ja-JP" sz="3600" b="1" dirty="0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3038400" y="2909188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春のサンシャインお得意様ご招待会</a:t>
            </a:r>
            <a:endParaRPr lang="en-US" altLang="ja-JP" sz="3600" b="1" dirty="0" smtClean="0"/>
          </a:p>
        </p:txBody>
      </p:sp>
      <p:sp>
        <p:nvSpPr>
          <p:cNvPr id="12" name="正方形/長方形 11"/>
          <p:cNvSpPr/>
          <p:nvPr/>
        </p:nvSpPr>
        <p:spPr>
          <a:xfrm>
            <a:off x="0" y="4878000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b="1" dirty="0" err="1" smtClean="0"/>
              <a:t>acostal</a:t>
            </a:r>
            <a:endParaRPr lang="en-US" altLang="ja-JP" sz="3600" b="1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0" y="2909188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カイゴジョブ学生版</a:t>
            </a:r>
            <a:endParaRPr lang="en-US" altLang="ja-JP" sz="3600" b="1" dirty="0" smtClean="0"/>
          </a:p>
        </p:txBody>
      </p:sp>
      <p:sp>
        <p:nvSpPr>
          <p:cNvPr id="14" name="正方形/長方形 13"/>
          <p:cNvSpPr/>
          <p:nvPr/>
        </p:nvSpPr>
        <p:spPr>
          <a:xfrm>
            <a:off x="9136080" y="914594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噴水演出スケジュール</a:t>
            </a:r>
            <a:endParaRPr lang="en-US" altLang="ja-JP" sz="3600" b="1" dirty="0" smtClean="0"/>
          </a:p>
        </p:txBody>
      </p:sp>
      <p:sp>
        <p:nvSpPr>
          <p:cNvPr id="15" name="正方形/長方形 14"/>
          <p:cNvSpPr/>
          <p:nvPr/>
        </p:nvSpPr>
        <p:spPr>
          <a:xfrm>
            <a:off x="6096600" y="914594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ブラッククローバー</a:t>
            </a:r>
            <a:endParaRPr lang="en-US" altLang="ja-JP" sz="3600" b="1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3038400" y="914594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春休み</a:t>
            </a:r>
            <a:r>
              <a:rPr lang="en-US" altLang="ja-JP" sz="3600" b="1" dirty="0" smtClean="0"/>
              <a:t/>
            </a:r>
            <a:br>
              <a:rPr lang="en-US" altLang="ja-JP" sz="3600" b="1" dirty="0" smtClean="0"/>
            </a:br>
            <a:r>
              <a:rPr lang="ja-JP" altLang="en-US" sz="3600" b="1" dirty="0" smtClean="0"/>
              <a:t>こども囲碁の集い</a:t>
            </a:r>
            <a:endParaRPr lang="en-US" altLang="ja-JP" sz="3600" b="1" dirty="0" smtClean="0"/>
          </a:p>
        </p:txBody>
      </p:sp>
      <p:sp>
        <p:nvSpPr>
          <p:cNvPr id="17" name="正方形/長方形 16"/>
          <p:cNvSpPr/>
          <p:nvPr/>
        </p:nvSpPr>
        <p:spPr>
          <a:xfrm>
            <a:off x="9135000" y="2909188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シンカリオンベース</a:t>
            </a:r>
            <a:endParaRPr lang="en-US" altLang="ja-JP" sz="3200" b="1" dirty="0" smtClean="0"/>
          </a:p>
        </p:txBody>
      </p:sp>
      <p:sp>
        <p:nvSpPr>
          <p:cNvPr id="18" name="正方形/長方形 17"/>
          <p:cNvSpPr/>
          <p:nvPr/>
        </p:nvSpPr>
        <p:spPr>
          <a:xfrm>
            <a:off x="6096600" y="4889188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プレミアムインテリア</a:t>
            </a:r>
            <a:endParaRPr lang="en-US" altLang="ja-JP" sz="3600" b="1" dirty="0" smtClean="0"/>
          </a:p>
        </p:txBody>
      </p:sp>
      <p:sp>
        <p:nvSpPr>
          <p:cNvPr id="19" name="正方形/長方形 18"/>
          <p:cNvSpPr/>
          <p:nvPr/>
        </p:nvSpPr>
        <p:spPr>
          <a:xfrm>
            <a:off x="3038400" y="4889188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 smtClean="0"/>
              <a:t>RAINZ </a:t>
            </a:r>
            <a:r>
              <a:rPr lang="ja-JP" altLang="en-US" sz="3200" b="1" dirty="0" smtClean="0"/>
              <a:t>韓国</a:t>
            </a:r>
            <a:r>
              <a:rPr lang="en-US" altLang="ja-JP" sz="3200" b="1" dirty="0" smtClean="0"/>
              <a:t>2nd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9135000" y="4903782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水族館で落語</a:t>
            </a:r>
            <a:endParaRPr lang="en-US" altLang="ja-JP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17113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0"/>
            <a:ext cx="12192000" cy="9000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スカイサーカスの謎を解け</a:t>
            </a:r>
            <a:endParaRPr kumimoji="1" lang="ja-JP" altLang="en-US" sz="3200" b="1" dirty="0"/>
          </a:p>
        </p:txBody>
      </p:sp>
      <p:sp>
        <p:nvSpPr>
          <p:cNvPr id="7" name="動作設定ボタン: ホーム 6">
            <a:hlinkClick r:id="" action="ppaction://hlinkshowjump?jump=firstslide" highlightClick="1"/>
          </p:cNvPr>
          <p:cNvSpPr/>
          <p:nvPr/>
        </p:nvSpPr>
        <p:spPr>
          <a:xfrm>
            <a:off x="11055450" y="1050"/>
            <a:ext cx="1136549" cy="897900"/>
          </a:xfrm>
          <a:prstGeom prst="actionButtonHom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動作設定ボタン: 戻る 7">
            <a:hlinkClick r:id="" action="ppaction://hlinkshowjump?jump=lastslideviewed" highlightClick="1"/>
          </p:cNvPr>
          <p:cNvSpPr/>
          <p:nvPr/>
        </p:nvSpPr>
        <p:spPr>
          <a:xfrm>
            <a:off x="0" y="0"/>
            <a:ext cx="1028700" cy="900000"/>
          </a:xfrm>
          <a:prstGeom prst="actionButtonRetur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" y="1112310"/>
            <a:ext cx="4026160" cy="5562810"/>
          </a:xfrm>
          <a:prstGeom prst="rect">
            <a:avLst/>
          </a:prstGeom>
        </p:spPr>
      </p:pic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667644"/>
              </p:ext>
            </p:extLst>
          </p:nvPr>
        </p:nvGraphicFramePr>
        <p:xfrm>
          <a:off x="4209040" y="1096020"/>
          <a:ext cx="7769600" cy="5563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606"/>
                <a:gridCol w="5990994"/>
              </a:tblGrid>
              <a:tr h="139096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>
                          <a:solidFill>
                            <a:schemeClr val="tx1"/>
                          </a:solidFill>
                        </a:rPr>
                        <a:t>開催期間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chemeClr val="tx1"/>
                          </a:solidFill>
                        </a:rPr>
                        <a:t>2018/03/16(</a:t>
                      </a:r>
                      <a:r>
                        <a:rPr kumimoji="1" lang="ja-JP" altLang="en-US" b="1" dirty="0" smtClean="0">
                          <a:solidFill>
                            <a:schemeClr val="tx1"/>
                          </a:solidFill>
                        </a:rPr>
                        <a:t>金</a:t>
                      </a:r>
                      <a:r>
                        <a:rPr kumimoji="1" lang="en-US" altLang="ja-JP" b="1" dirty="0" smtClean="0">
                          <a:solidFill>
                            <a:schemeClr val="tx1"/>
                          </a:solidFill>
                        </a:rPr>
                        <a:t>)〜2018/05/06(</a:t>
                      </a:r>
                      <a:r>
                        <a:rPr kumimoji="1" lang="ja-JP" altLang="en-US" b="1" dirty="0" smtClean="0">
                          <a:solidFill>
                            <a:schemeClr val="tx1"/>
                          </a:solidFill>
                        </a:rPr>
                        <a:t>日</a:t>
                      </a:r>
                      <a:r>
                        <a:rPr kumimoji="1" lang="en-US" altLang="ja-JP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9096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>
                          <a:solidFill>
                            <a:schemeClr val="tx1"/>
                          </a:solidFill>
                        </a:rPr>
                        <a:t>開催時間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>
                          <a:solidFill>
                            <a:schemeClr val="tx1"/>
                          </a:solidFill>
                        </a:rPr>
                        <a:t>展望台の営業時間に準ずる</a:t>
                      </a:r>
                      <a:r>
                        <a:rPr kumimoji="1" lang="en-US" altLang="ja-JP" b="1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kumimoji="1" lang="en-US" altLang="ja-JP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kumimoji="1" lang="en-US" altLang="ja-JP" b="1" dirty="0" smtClean="0">
                          <a:solidFill>
                            <a:schemeClr val="tx1"/>
                          </a:solidFill>
                        </a:rPr>
                        <a:t>※</a:t>
                      </a:r>
                      <a:r>
                        <a:rPr kumimoji="1" lang="ja-JP" altLang="en-US" b="1" dirty="0" smtClean="0">
                          <a:solidFill>
                            <a:schemeClr val="tx1"/>
                          </a:solidFill>
                        </a:rPr>
                        <a:t>「名探偵コナンプラザ」の営業時間は</a:t>
                      </a:r>
                      <a:endParaRPr kumimoji="1" lang="en-US" altLang="ja-JP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b="1" dirty="0" smtClean="0">
                          <a:solidFill>
                            <a:schemeClr val="tx1"/>
                          </a:solidFill>
                        </a:rPr>
                        <a:t>10:00~21:00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9096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>
                          <a:solidFill>
                            <a:schemeClr val="tx1"/>
                          </a:solidFill>
                        </a:rPr>
                        <a:t>開催場所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>
                          <a:solidFill>
                            <a:schemeClr val="tx1"/>
                          </a:solidFill>
                        </a:rPr>
                        <a:t>展望台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9096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>
                          <a:solidFill>
                            <a:schemeClr val="tx1"/>
                          </a:solidFill>
                        </a:rPr>
                        <a:t>料金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>
                          <a:solidFill>
                            <a:schemeClr val="tx1"/>
                          </a:solidFill>
                        </a:rPr>
                        <a:t>無料</a:t>
                      </a:r>
                      <a:r>
                        <a:rPr kumimoji="1" lang="en-US" altLang="ja-JP" b="1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kumimoji="1" lang="en-US" altLang="ja-JP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kumimoji="1" lang="en-US" altLang="ja-JP" b="1" dirty="0" smtClean="0">
                          <a:solidFill>
                            <a:schemeClr val="tx1"/>
                          </a:solidFill>
                        </a:rPr>
                        <a:t>※</a:t>
                      </a:r>
                      <a:r>
                        <a:rPr kumimoji="1" lang="ja-JP" altLang="en-US" b="1" dirty="0" smtClean="0">
                          <a:solidFill>
                            <a:schemeClr val="tx1"/>
                          </a:solidFill>
                        </a:rPr>
                        <a:t>別途展望台入場料が必要です。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07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2585</TotalTime>
  <Words>209</Words>
  <Application>Microsoft Macintosh PowerPoint</Application>
  <PresentationFormat>ワイド画面</PresentationFormat>
  <Paragraphs>90</Paragraphs>
  <Slides>8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Mangal</vt:lpstr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備考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tkyk0520ossc@gmail.com</dc:creator>
  <cp:lastModifiedBy>tkyk0520ossc@gmail.com</cp:lastModifiedBy>
  <cp:revision>75</cp:revision>
  <dcterms:created xsi:type="dcterms:W3CDTF">2018-02-26T05:31:59Z</dcterms:created>
  <dcterms:modified xsi:type="dcterms:W3CDTF">2018-03-23T04:04:11Z</dcterms:modified>
</cp:coreProperties>
</file>