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80" r:id="rId3"/>
    <p:sldId id="256" r:id="rId4"/>
    <p:sldId id="268" r:id="rId5"/>
    <p:sldId id="273" r:id="rId6"/>
    <p:sldId id="276" r:id="rId7"/>
    <p:sldId id="278" r:id="rId8"/>
    <p:sldId id="27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B8"/>
    <a:srgbClr val="FD33A7"/>
    <a:srgbClr val="FFFFD7"/>
    <a:srgbClr val="EAB144"/>
    <a:srgbClr val="FFD85A"/>
    <a:srgbClr val="EAC75C"/>
    <a:srgbClr val="FFF8F2"/>
    <a:srgbClr val="FFFFDA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3642"/>
  </p:normalViewPr>
  <p:slideViewPr>
    <p:cSldViewPr snapToGrid="0" snapToObjects="1">
      <p:cViewPr>
        <p:scale>
          <a:sx n="84" d="100"/>
          <a:sy n="84" d="100"/>
        </p:scale>
        <p:origin x="232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施設選択画面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施設情報画面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施設経路画面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3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イベント選択画面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70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イベント情報画面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51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イベント経路画面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2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テキスト ボックス 163"/>
          <p:cNvSpPr txBox="1"/>
          <p:nvPr/>
        </p:nvSpPr>
        <p:spPr>
          <a:xfrm>
            <a:off x="4357838" y="4526281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  <p:sp>
        <p:nvSpPr>
          <p:cNvPr id="51" name="フローチャート: 代替処理 50"/>
          <p:cNvSpPr/>
          <p:nvPr/>
        </p:nvSpPr>
        <p:spPr>
          <a:xfrm>
            <a:off x="5031274" y="11966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53" name="フローチャート: 代替処理 52"/>
          <p:cNvSpPr/>
          <p:nvPr/>
        </p:nvSpPr>
        <p:spPr>
          <a:xfrm>
            <a:off x="1693714" y="200942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施設選択</a:t>
            </a:r>
            <a:endParaRPr kumimoji="1" lang="ja-JP" altLang="en-US" dirty="0"/>
          </a:p>
        </p:txBody>
      </p:sp>
      <p:sp>
        <p:nvSpPr>
          <p:cNvPr id="54" name="フローチャート: 代替処理 53"/>
          <p:cNvSpPr/>
          <p:nvPr/>
        </p:nvSpPr>
        <p:spPr>
          <a:xfrm>
            <a:off x="1693714" y="364010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施設情報</a:t>
            </a:r>
            <a:endParaRPr kumimoji="1" lang="ja-JP" altLang="en-US" dirty="0"/>
          </a:p>
        </p:txBody>
      </p:sp>
      <p:sp>
        <p:nvSpPr>
          <p:cNvPr id="55" name="フローチャート: 代替処理 54"/>
          <p:cNvSpPr/>
          <p:nvPr/>
        </p:nvSpPr>
        <p:spPr>
          <a:xfrm>
            <a:off x="1693714" y="527078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施設経路</a:t>
            </a:r>
            <a:endParaRPr kumimoji="1" lang="ja-JP" altLang="en-US" dirty="0"/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8780514" y="200942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イベント選択</a:t>
            </a:r>
            <a:endParaRPr kumimoji="1" lang="ja-JP" altLang="en-US" dirty="0"/>
          </a:p>
        </p:txBody>
      </p:sp>
      <p:sp>
        <p:nvSpPr>
          <p:cNvPr id="57" name="フローチャート: 代替処理 56"/>
          <p:cNvSpPr/>
          <p:nvPr/>
        </p:nvSpPr>
        <p:spPr>
          <a:xfrm>
            <a:off x="8780514" y="364010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イベント情報</a:t>
            </a:r>
            <a:endParaRPr kumimoji="1" lang="ja-JP" altLang="en-US" dirty="0"/>
          </a:p>
        </p:txBody>
      </p:sp>
      <p:sp>
        <p:nvSpPr>
          <p:cNvPr id="58" name="フローチャート: 代替処理 57"/>
          <p:cNvSpPr/>
          <p:nvPr/>
        </p:nvSpPr>
        <p:spPr>
          <a:xfrm>
            <a:off x="8780514" y="527078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イベント経路</a:t>
            </a:r>
            <a:endParaRPr kumimoji="1" lang="ja-JP" altLang="en-US" dirty="0"/>
          </a:p>
        </p:txBody>
      </p:sp>
      <p:cxnSp>
        <p:nvCxnSpPr>
          <p:cNvPr id="47" name="直線矢印コネクタ 46"/>
          <p:cNvCxnSpPr>
            <a:stCxn id="53" idx="2"/>
            <a:endCxn id="54" idx="0"/>
          </p:cNvCxnSpPr>
          <p:nvPr/>
        </p:nvCxnSpPr>
        <p:spPr>
          <a:xfrm>
            <a:off x="2638014" y="289560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54" idx="2"/>
            <a:endCxn id="55" idx="0"/>
          </p:cNvCxnSpPr>
          <p:nvPr/>
        </p:nvCxnSpPr>
        <p:spPr>
          <a:xfrm>
            <a:off x="2638014" y="452628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7" idx="2"/>
            <a:endCxn id="58" idx="0"/>
          </p:cNvCxnSpPr>
          <p:nvPr/>
        </p:nvCxnSpPr>
        <p:spPr>
          <a:xfrm>
            <a:off x="9724814" y="452628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56" idx="2"/>
            <a:endCxn id="57" idx="0"/>
          </p:cNvCxnSpPr>
          <p:nvPr/>
        </p:nvCxnSpPr>
        <p:spPr>
          <a:xfrm>
            <a:off x="9724814" y="289560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カギ線コネクタ 164"/>
          <p:cNvCxnSpPr>
            <a:stCxn id="53" idx="0"/>
            <a:endCxn id="51" idx="2"/>
          </p:cNvCxnSpPr>
          <p:nvPr/>
        </p:nvCxnSpPr>
        <p:spPr>
          <a:xfrm rot="5400000" flipH="1" flipV="1">
            <a:off x="3805004" y="-161149"/>
            <a:ext cx="1003580" cy="33375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56" idx="0"/>
            <a:endCxn id="51" idx="2"/>
          </p:cNvCxnSpPr>
          <p:nvPr/>
        </p:nvCxnSpPr>
        <p:spPr>
          <a:xfrm rot="16200000" flipV="1">
            <a:off x="7348404" y="-366989"/>
            <a:ext cx="1003580" cy="37492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6919874" y="10058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イベント情報押下</a:t>
            </a:r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999949" y="1005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施設案内押下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441960" y="31089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施設ボタン押下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26543" y="4898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行き方ボタン押下</a:t>
            </a:r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0003943" y="4898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行き方ボタン押下</a:t>
            </a:r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003943" y="310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イベント</a:t>
            </a:r>
            <a:r>
              <a:rPr kumimoji="1" lang="ja-JP" altLang="en-US" dirty="0" smtClean="0"/>
              <a:t>ボタン押下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smtClean="0"/>
              <a:t>    </a:t>
            </a:r>
            <a:r>
              <a:rPr lang="ja-JP" altLang="en-US" sz="3600" b="1" dirty="0" smtClean="0"/>
              <a:t>気になる項目を選んでね？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16" name="正方形/長方形 15"/>
          <p:cNvSpPr/>
          <p:nvPr/>
        </p:nvSpPr>
        <p:spPr>
          <a:xfrm>
            <a:off x="0" y="900000"/>
            <a:ext cx="6098400" cy="59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/>
              <a:t>施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設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案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内</a:t>
            </a:r>
            <a:endParaRPr kumimoji="1" lang="ja-JP" altLang="en-US" sz="5400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6096600" y="900000"/>
            <a:ext cx="6098400" cy="59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/>
              <a:t>イ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ベ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ン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ト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情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報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929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アルパ</a:t>
            </a:r>
            <a:endParaRPr lang="en-US" altLang="ja-JP" sz="36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水族館</a:t>
            </a:r>
            <a:endParaRPr lang="en-US" altLang="ja-JP" sz="3600" b="1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展望台</a:t>
            </a:r>
            <a:endParaRPr lang="en-US" altLang="ja-JP" sz="3600" b="1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/>
              <a:t>J-WORLD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プリンス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ホテル</a:t>
            </a:r>
            <a:endParaRPr lang="en-US" altLang="ja-JP" sz="3600" b="1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展示ホール</a:t>
            </a:r>
            <a:endParaRPr lang="en-US" altLang="ja-JP" sz="3600" b="1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スカイ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レストラン</a:t>
            </a:r>
            <a:endParaRPr lang="en-US" altLang="ja-JP" sz="36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アルタ</a:t>
            </a:r>
            <a:endParaRPr lang="en-US" altLang="ja-JP" sz="36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プラネタリウム</a:t>
            </a:r>
            <a:endParaRPr lang="en-US" altLang="ja-JP" sz="3200" b="1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サンシャイン劇場</a:t>
            </a:r>
            <a:endParaRPr lang="en-US" altLang="ja-JP" sz="3600" b="1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ナンジャタウン</a:t>
            </a:r>
            <a:endParaRPr lang="en-US" altLang="ja-JP" sz="3200" b="1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古代オリエント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博物館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203949"/>
            <a:ext cx="8290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ワールドインポートマートビル</a:t>
            </a:r>
            <a:r>
              <a:rPr kumimoji="1" lang="en-US" altLang="ja-JP" sz="2800" b="1" dirty="0" smtClean="0"/>
              <a:t> </a:t>
            </a:r>
            <a:r>
              <a:rPr kumimoji="1" lang="ja-JP" altLang="en-US" sz="2800" b="1" dirty="0" smtClean="0"/>
              <a:t>屋上</a:t>
            </a:r>
            <a:endParaRPr kumimoji="1" lang="ja-JP" altLang="en-US" sz="2800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1" y="1203949"/>
            <a:ext cx="3335255" cy="396407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566160" y="1935469"/>
            <a:ext cx="8290560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〜21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(2017,7/12~9/27)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〜18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(2017,9/28~2018,3/31)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最終入場は終了一時間前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営業時間が変更になる場合がございます。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sz="2400" dirty="0" smtClean="0"/>
              <a:t>■大人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高校生以上</a:t>
            </a:r>
            <a:r>
              <a:rPr lang="en-US" altLang="ja-JP" sz="2400" dirty="0" smtClean="0"/>
              <a:t>)2,200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子供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小・中学生</a:t>
            </a:r>
            <a:r>
              <a:rPr lang="en-US" altLang="ja-JP" sz="2400" dirty="0" smtClean="0"/>
              <a:t>)1,200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幼児</a:t>
            </a:r>
            <a:r>
              <a:rPr lang="en-US" altLang="ja-JP" sz="2400" dirty="0" smtClean="0"/>
              <a:t>(4</a:t>
            </a:r>
            <a:r>
              <a:rPr lang="ja-JP" altLang="en-US" sz="2400" dirty="0" smtClean="0"/>
              <a:t>才以上</a:t>
            </a:r>
            <a:r>
              <a:rPr lang="en-US" altLang="ja-JP" sz="2400" dirty="0" smtClean="0"/>
              <a:t>)700</a:t>
            </a:r>
            <a:r>
              <a:rPr lang="ja-JP" altLang="en-US" sz="2400" dirty="0" smtClean="0"/>
              <a:t>円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TEL 03-3989-3466</a:t>
            </a:r>
            <a:endParaRPr lang="mr-IN" altLang="ja-JP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640" y="5654040"/>
            <a:ext cx="2931502" cy="1033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き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898950"/>
            <a:ext cx="9653369" cy="5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8887800" y="4272086"/>
            <a:ext cx="3038400" cy="2585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カイゴジョブ学生版</a:t>
            </a:r>
            <a:endParaRPr lang="en-US" altLang="ja-JP" sz="3600" b="1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イベント情報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37800" y="2909188"/>
            <a:ext cx="3038400" cy="24538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名探偵コナン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ゼロの挑戦者</a:t>
            </a:r>
            <a:endParaRPr lang="en-US" altLang="ja-JP" sz="3600" b="1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0" y="929188"/>
            <a:ext cx="3038400" cy="37596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年間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パスポート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会員</a:t>
            </a:r>
            <a:r>
              <a:rPr lang="ja-JP" altLang="en-US" sz="3600" b="1" dirty="0" smtClean="0"/>
              <a:t>様</a:t>
            </a:r>
            <a:r>
              <a:rPr lang="ja-JP" altLang="en-US" sz="3600" b="1" dirty="0" smtClean="0"/>
              <a:t>限定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感謝</a:t>
            </a:r>
            <a:r>
              <a:rPr lang="ja-JP" altLang="en-US" sz="3600" b="1" dirty="0" smtClean="0"/>
              <a:t>企画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6096000" y="3847239"/>
            <a:ext cx="2772600" cy="3010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春のサンシャインお得意様ご招待会</a:t>
            </a:r>
            <a:endParaRPr lang="en-US" altLang="ja-JP" sz="36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0" y="4718050"/>
            <a:ext cx="3038400" cy="2139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err="1" smtClean="0"/>
              <a:t>acostal</a:t>
            </a:r>
            <a:endParaRPr lang="en-US" altLang="ja-JP" sz="3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8909280" y="929188"/>
            <a:ext cx="3038400" cy="1584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噴水演出スケジュール</a:t>
            </a:r>
            <a:endParaRPr lang="en-US" altLang="ja-JP" sz="3600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096600" y="914594"/>
            <a:ext cx="2772000" cy="1478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ブラッククローバー</a:t>
            </a:r>
            <a:endParaRPr lang="en-US" altLang="ja-JP" sz="3600" b="1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春休み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こども囲碁の集い</a:t>
            </a:r>
            <a:endParaRPr lang="en-US" altLang="ja-JP" sz="3600" b="1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8908200" y="2528548"/>
            <a:ext cx="3039480" cy="1707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シンカリオンベース</a:t>
            </a:r>
            <a:endParaRPr lang="en-US" altLang="ja-JP" sz="3200" b="1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6096600" y="2407274"/>
            <a:ext cx="2772000" cy="14253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プレミアムインテリア</a:t>
            </a:r>
            <a:endParaRPr lang="en-US" altLang="ja-JP" sz="3600" b="1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038400" y="5377632"/>
            <a:ext cx="3038400" cy="1491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RAINZ </a:t>
            </a:r>
            <a:r>
              <a:rPr lang="ja-JP" altLang="en-US" sz="3200" b="1" dirty="0" smtClean="0"/>
              <a:t>韓国</a:t>
            </a:r>
            <a:r>
              <a:rPr lang="en-US" altLang="ja-JP" sz="3200" b="1" dirty="0" smtClean="0"/>
              <a:t>2nd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11791140" y="1112520"/>
            <a:ext cx="350520" cy="5349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11839980" y="1217144"/>
            <a:ext cx="252840" cy="27513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1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スカイサーカスの謎を解け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203949"/>
            <a:ext cx="8290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スカイサーカス</a:t>
            </a:r>
            <a:r>
              <a:rPr kumimoji="1" lang="en-US" altLang="ja-JP" sz="2800" b="1" dirty="0" smtClean="0"/>
              <a:t> </a:t>
            </a:r>
            <a:r>
              <a:rPr kumimoji="1" lang="ja-JP" altLang="en-US" sz="2800" b="1" dirty="0" smtClean="0"/>
              <a:t>展望台</a:t>
            </a:r>
            <a:endParaRPr kumimoji="1" lang="ja-JP" altLang="en-US" sz="28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66160" y="1935469"/>
            <a:ext cx="829056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ctr"/>
            <a:r>
              <a:rPr lang="ja-JP" altLang="en-US" sz="2400" b="1" dirty="0"/>
              <a:t>開催期間</a:t>
            </a:r>
            <a:endParaRPr lang="ja-JP" altLang="en-US" sz="2400" dirty="0"/>
          </a:p>
          <a:p>
            <a:pPr fontAlgn="ctr"/>
            <a:r>
              <a:rPr lang="en-US" altLang="ja-JP" sz="2400" b="1" dirty="0"/>
              <a:t>2018/03/16(</a:t>
            </a:r>
            <a:r>
              <a:rPr lang="ja-JP" altLang="en-US" sz="2400" b="1" dirty="0"/>
              <a:t>金</a:t>
            </a:r>
            <a:r>
              <a:rPr lang="en-US" altLang="ja-JP" sz="2400" b="1" dirty="0"/>
              <a:t>)〜2018/05/06(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)</a:t>
            </a:r>
            <a:endParaRPr lang="ja-JP" altLang="en-US" sz="2400" dirty="0"/>
          </a:p>
          <a:p>
            <a:pPr fontAlgn="ctr"/>
            <a:r>
              <a:rPr lang="ja-JP" altLang="en-US" sz="2400" b="1" dirty="0"/>
              <a:t>開催時間</a:t>
            </a:r>
            <a:endParaRPr lang="ja-JP" altLang="en-US" sz="2400" dirty="0"/>
          </a:p>
          <a:p>
            <a:pPr fontAlgn="ctr"/>
            <a:r>
              <a:rPr lang="ja-JP" altLang="en-US" sz="2400" b="1" dirty="0"/>
              <a:t>展望台の営業時間に準ずる</a:t>
            </a:r>
            <a:br>
              <a:rPr lang="ja-JP" altLang="en-US" sz="2400" b="1" dirty="0"/>
            </a:br>
            <a:r>
              <a:rPr lang="en-US" altLang="ja-JP" sz="2400" b="1" dirty="0"/>
              <a:t>※</a:t>
            </a:r>
            <a:r>
              <a:rPr lang="ja-JP" altLang="en-US" sz="2400" b="1" dirty="0"/>
              <a:t>「名探偵コナンプラザ」の営業時間は</a:t>
            </a:r>
            <a:endParaRPr lang="ja-JP" altLang="en-US" sz="2400" dirty="0"/>
          </a:p>
          <a:p>
            <a:pPr fontAlgn="ctr"/>
            <a:r>
              <a:rPr lang="en-US" altLang="ja-JP" sz="2400" b="1" dirty="0"/>
              <a:t>10:00~21:00</a:t>
            </a:r>
            <a:endParaRPr lang="ja-JP" altLang="en-US" sz="2400" dirty="0"/>
          </a:p>
          <a:p>
            <a:pPr fontAlgn="ctr"/>
            <a:r>
              <a:rPr lang="ja-JP" altLang="en-US" sz="2400" b="1" dirty="0" smtClean="0"/>
              <a:t>開催場所</a:t>
            </a:r>
            <a:r>
              <a:rPr lang="en-US" altLang="ja-JP" sz="2400" dirty="0"/>
              <a:t> </a:t>
            </a:r>
            <a:r>
              <a:rPr lang="ja-JP" altLang="en-US" sz="2400" b="1" dirty="0" smtClean="0"/>
              <a:t>展望</a:t>
            </a:r>
            <a:r>
              <a:rPr lang="ja-JP" altLang="en-US" sz="2400" b="1" dirty="0"/>
              <a:t>台</a:t>
            </a:r>
            <a:endParaRPr lang="ja-JP" altLang="en-US" sz="2400" dirty="0"/>
          </a:p>
          <a:p>
            <a:pPr fontAlgn="ctr"/>
            <a:r>
              <a:rPr lang="ja-JP" altLang="en-US" sz="2400" b="1" dirty="0" smtClean="0"/>
              <a:t>料金</a:t>
            </a:r>
            <a:r>
              <a:rPr lang="en-US" altLang="ja-JP" sz="2400" b="1" dirty="0" smtClean="0"/>
              <a:t> </a:t>
            </a:r>
            <a:r>
              <a:rPr lang="ja-JP" altLang="en-US" sz="2400" b="1" dirty="0" smtClean="0"/>
              <a:t>無料</a:t>
            </a:r>
            <a:r>
              <a:rPr lang="ja-JP" altLang="en-US" sz="2400" b="1" dirty="0"/>
              <a:t/>
            </a:r>
            <a:br>
              <a:rPr lang="ja-JP" altLang="en-US" sz="2400" b="1" dirty="0"/>
            </a:br>
            <a:r>
              <a:rPr lang="en-US" altLang="ja-JP" sz="2400" b="1" dirty="0"/>
              <a:t>※</a:t>
            </a:r>
            <a:r>
              <a:rPr lang="ja-JP" altLang="en-US" sz="2400" b="1" dirty="0"/>
              <a:t>別途展望台入場料が必要です。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640" y="5654040"/>
            <a:ext cx="2931502" cy="1033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き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方</a:t>
            </a:r>
            <a:endParaRPr kumimoji="1" lang="ja-JP" altLang="en-US" sz="28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5" y="1118308"/>
            <a:ext cx="3282798" cy="4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スカイサーカス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63320"/>
            <a:ext cx="10058400" cy="54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200</Words>
  <Application>Microsoft Macintosh PowerPoint</Application>
  <PresentationFormat>ワイド画面</PresentationFormat>
  <Paragraphs>81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Mangal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83</cp:revision>
  <dcterms:created xsi:type="dcterms:W3CDTF">2018-02-26T05:31:59Z</dcterms:created>
  <dcterms:modified xsi:type="dcterms:W3CDTF">2018-03-23T04:53:32Z</dcterms:modified>
</cp:coreProperties>
</file>